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ink/ink12.xml" ContentType="application/inkml+xml"/>
  <Override PartName="/ppt/notesSlides/notesSlide16.xml" ContentType="application/vnd.openxmlformats-officedocument.presentationml.notesSlide+xml"/>
  <Override PartName="/ppt/ink/ink13.xml" ContentType="application/inkml+xml"/>
  <Override PartName="/ppt/notesSlides/notesSlide17.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notesSlides/notesSlide19.xml" ContentType="application/vnd.openxmlformats-officedocument.presentationml.notesSlide+xml"/>
  <Override PartName="/ppt/ink/ink19.xml" ContentType="application/inkml+xml"/>
  <Override PartName="/ppt/notesSlides/notesSlide20.xml" ContentType="application/vnd.openxmlformats-officedocument.presentationml.notesSlide+xml"/>
  <Override PartName="/ppt/ink/ink20.xml" ContentType="application/inkml+xml"/>
  <Override PartName="/ppt/notesSlides/notesSlide21.xml" ContentType="application/vnd.openxmlformats-officedocument.presentationml.notesSlide+xml"/>
  <Override PartName="/ppt/ink/ink21.xml" ContentType="application/inkml+xml"/>
  <Override PartName="/ppt/notesSlides/notesSlide22.xml" ContentType="application/vnd.openxmlformats-officedocument.presentationml.notesSlide+xml"/>
  <Override PartName="/ppt/ink/ink22.xml" ContentType="application/inkml+xml"/>
  <Override PartName="/ppt/notesSlides/notesSlide23.xml" ContentType="application/vnd.openxmlformats-officedocument.presentationml.notesSlide+xml"/>
  <Override PartName="/ppt/ink/ink23.xml" ContentType="application/inkml+xml"/>
  <Override PartName="/ppt/notesSlides/notesSlide24.xml" ContentType="application/vnd.openxmlformats-officedocument.presentationml.notesSlide+xml"/>
  <Override PartName="/ppt/ink/ink24.xml" ContentType="application/inkml+xml"/>
  <Override PartName="/ppt/notesSlides/notesSlide25.xml" ContentType="application/vnd.openxmlformats-officedocument.presentationml.notesSlide+xml"/>
  <Override PartName="/ppt/ink/ink25.xml" ContentType="application/inkml+xml"/>
  <Override PartName="/ppt/notesSlides/notesSlide26.xml" ContentType="application/vnd.openxmlformats-officedocument.presentationml.notesSlide+xml"/>
  <Override PartName="/ppt/ink/ink26.xml" ContentType="application/inkml+xml"/>
  <Override PartName="/ppt/notesSlides/notesSlide27.xml" ContentType="application/vnd.openxmlformats-officedocument.presentationml.notesSlide+xml"/>
  <Override PartName="/ppt/ink/ink27.xml" ContentType="application/inkml+xml"/>
  <Override PartName="/ppt/notesSlides/notesSlide28.xml" ContentType="application/vnd.openxmlformats-officedocument.presentationml.notesSlide+xml"/>
  <Override PartName="/ppt/ink/ink28.xml" ContentType="application/inkml+xml"/>
  <Override PartName="/ppt/notesSlides/notesSlide29.xml" ContentType="application/vnd.openxmlformats-officedocument.presentationml.notesSlide+xml"/>
  <Override PartName="/ppt/ink/ink29.xml" ContentType="application/inkml+xml"/>
  <Override PartName="/ppt/notesSlides/notesSlide30.xml" ContentType="application/vnd.openxmlformats-officedocument.presentationml.notesSlide+xml"/>
  <Override PartName="/ppt/ink/ink30.xml" ContentType="application/inkml+xml"/>
  <Override PartName="/ppt/notesSlides/notesSlide31.xml" ContentType="application/vnd.openxmlformats-officedocument.presentationml.notesSlide+xml"/>
  <Override PartName="/ppt/ink/ink31.xml" ContentType="application/inkml+xml"/>
  <Override PartName="/ppt/notesSlides/notesSlide32.xml" ContentType="application/vnd.openxmlformats-officedocument.presentationml.notesSlide+xml"/>
  <Override PartName="/ppt/ink/ink32.xml" ContentType="application/inkml+xml"/>
  <Override PartName="/ppt/notesSlides/notesSlide33.xml" ContentType="application/vnd.openxmlformats-officedocument.presentationml.notesSlide+xml"/>
  <Override PartName="/ppt/ink/ink33.xml" ContentType="application/inkml+xml"/>
  <Override PartName="/ppt/notesSlides/notesSlide34.xml" ContentType="application/vnd.openxmlformats-officedocument.presentationml.notesSlide+xml"/>
  <Override PartName="/ppt/ink/ink34.xml" ContentType="application/inkml+xml"/>
  <Override PartName="/ppt/notesSlides/notesSlide35.xml" ContentType="application/vnd.openxmlformats-officedocument.presentationml.notesSlide+xml"/>
  <Override PartName="/ppt/ink/ink35.xml" ContentType="application/inkml+xml"/>
  <Override PartName="/ppt/ink/ink36.xml" ContentType="application/inkml+xml"/>
  <Override PartName="/ppt/notesSlides/notesSlide36.xml" ContentType="application/vnd.openxmlformats-officedocument.presentationml.notesSlide+xml"/>
  <Override PartName="/ppt/ink/ink37.xml" ContentType="application/inkml+xml"/>
  <Override PartName="/ppt/notesSlides/notesSlide37.xml" ContentType="application/vnd.openxmlformats-officedocument.presentationml.notesSlide+xml"/>
  <Override PartName="/ppt/ink/ink38.xml" ContentType="application/inkml+xml"/>
  <Override PartName="/ppt/notesSlides/notesSlide38.xml" ContentType="application/vnd.openxmlformats-officedocument.presentationml.notesSlide+xml"/>
  <Override PartName="/ppt/ink/ink39.xml" ContentType="application/inkml+xml"/>
  <Override PartName="/ppt/notesSlides/notesSlide39.xml" ContentType="application/vnd.openxmlformats-officedocument.presentationml.notesSlide+xml"/>
  <Override PartName="/ppt/ink/ink40.xml" ContentType="application/inkml+xml"/>
  <Override PartName="/ppt/notesSlides/notesSlide40.xml" ContentType="application/vnd.openxmlformats-officedocument.presentationml.notesSlide+xml"/>
  <Override PartName="/ppt/ink/ink41.xml" ContentType="application/inkml+xml"/>
  <Override PartName="/ppt/notesSlides/notesSlide41.xml" ContentType="application/vnd.openxmlformats-officedocument.presentationml.notesSlide+xml"/>
  <Override PartName="/ppt/ink/ink42.xml" ContentType="application/inkml+xml"/>
  <Override PartName="/ppt/notesSlides/notesSlide42.xml" ContentType="application/vnd.openxmlformats-officedocument.presentationml.notesSlide+xml"/>
  <Override PartName="/ppt/ink/ink43.xml" ContentType="application/inkml+xml"/>
  <Override PartName="/ppt/notesSlides/notesSlide43.xml" ContentType="application/vnd.openxmlformats-officedocument.presentationml.notesSlide+xml"/>
  <Override PartName="/ppt/ink/ink44.xml" ContentType="application/inkml+xml"/>
  <Override PartName="/ppt/notesSlides/notesSlide44.xml" ContentType="application/vnd.openxmlformats-officedocument.presentationml.notesSlide+xml"/>
  <Override PartName="/ppt/ink/ink45.xml" ContentType="application/inkml+xml"/>
  <Override PartName="/ppt/notesSlides/notesSlide45.xml" ContentType="application/vnd.openxmlformats-officedocument.presentationml.notesSlide+xml"/>
  <Override PartName="/ppt/ink/ink46.xml" ContentType="application/inkml+xml"/>
  <Override PartName="/ppt/notesSlides/notesSlide46.xml" ContentType="application/vnd.openxmlformats-officedocument.presentationml.notesSlide+xml"/>
  <Override PartName="/ppt/ink/ink47.xml" ContentType="application/inkml+xml"/>
  <Override PartName="/ppt/ink/ink48.xml" ContentType="application/inkml+xml"/>
  <Override PartName="/ppt/notesSlides/notesSlide47.xml" ContentType="application/vnd.openxmlformats-officedocument.presentationml.notesSlide+xml"/>
  <Override PartName="/ppt/ink/ink49.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50.xml" ContentType="application/inkml+xml"/>
  <Override PartName="/ppt/notesSlides/notesSlide55.xml" ContentType="application/vnd.openxmlformats-officedocument.presentationml.notesSlide+xml"/>
  <Override PartName="/ppt/ink/ink51.xml" ContentType="application/inkml+xml"/>
  <Override PartName="/ppt/notesSlides/notesSlide56.xml" ContentType="application/vnd.openxmlformats-officedocument.presentationml.notesSlide+xml"/>
  <Override PartName="/ppt/ink/ink52.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53.xml" ContentType="application/inkml+xml"/>
  <Override PartName="/ppt/notesSlides/notesSlide60.xml" ContentType="application/vnd.openxmlformats-officedocument.presentationml.notesSlide+xml"/>
  <Override PartName="/ppt/ink/ink54.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55.xml" ContentType="application/inkml+xml"/>
  <Override PartName="/ppt/notesSlides/notesSlide63.xml" ContentType="application/vnd.openxmlformats-officedocument.presentationml.notesSlide+xml"/>
  <Override PartName="/ppt/ink/ink5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8"/>
  </p:notesMasterIdLst>
  <p:handoutMasterIdLst>
    <p:handoutMasterId r:id="rId69"/>
  </p:handoutMasterIdLst>
  <p:sldIdLst>
    <p:sldId id="975" r:id="rId2"/>
    <p:sldId id="981" r:id="rId3"/>
    <p:sldId id="1092" r:id="rId4"/>
    <p:sldId id="1093" r:id="rId5"/>
    <p:sldId id="1175" r:id="rId6"/>
    <p:sldId id="1209" r:id="rId7"/>
    <p:sldId id="1210" r:id="rId8"/>
    <p:sldId id="1211" r:id="rId9"/>
    <p:sldId id="1212" r:id="rId10"/>
    <p:sldId id="1124" r:id="rId11"/>
    <p:sldId id="1109" r:id="rId12"/>
    <p:sldId id="1108" r:id="rId13"/>
    <p:sldId id="1170" r:id="rId14"/>
    <p:sldId id="1171" r:id="rId15"/>
    <p:sldId id="1217" r:id="rId16"/>
    <p:sldId id="1125" r:id="rId17"/>
    <p:sldId id="1213" r:id="rId18"/>
    <p:sldId id="1172" r:id="rId19"/>
    <p:sldId id="1173" r:id="rId20"/>
    <p:sldId id="1174" r:id="rId21"/>
    <p:sldId id="1214" r:id="rId22"/>
    <p:sldId id="1127" r:id="rId23"/>
    <p:sldId id="1128" r:id="rId24"/>
    <p:sldId id="1129" r:id="rId25"/>
    <p:sldId id="1130" r:id="rId26"/>
    <p:sldId id="1131" r:id="rId27"/>
    <p:sldId id="1132" r:id="rId28"/>
    <p:sldId id="1133" r:id="rId29"/>
    <p:sldId id="1134" r:id="rId30"/>
    <p:sldId id="1135" r:id="rId31"/>
    <p:sldId id="1136" r:id="rId32"/>
    <p:sldId id="1137" r:id="rId33"/>
    <p:sldId id="1225" r:id="rId34"/>
    <p:sldId id="1218" r:id="rId35"/>
    <p:sldId id="1219" r:id="rId36"/>
    <p:sldId id="1220" r:id="rId37"/>
    <p:sldId id="1224" r:id="rId38"/>
    <p:sldId id="1215" r:id="rId39"/>
    <p:sldId id="1138" r:id="rId40"/>
    <p:sldId id="1139" r:id="rId41"/>
    <p:sldId id="1140" r:id="rId42"/>
    <p:sldId id="1141" r:id="rId43"/>
    <p:sldId id="1142" r:id="rId44"/>
    <p:sldId id="1143" r:id="rId45"/>
    <p:sldId id="1144" r:id="rId46"/>
    <p:sldId id="1145" r:id="rId47"/>
    <p:sldId id="1222" r:id="rId48"/>
    <p:sldId id="1221" r:id="rId49"/>
    <p:sldId id="1223" r:id="rId50"/>
    <p:sldId id="1146" r:id="rId51"/>
    <p:sldId id="1147" r:id="rId52"/>
    <p:sldId id="1148" r:id="rId53"/>
    <p:sldId id="1149" r:id="rId54"/>
    <p:sldId id="1150" r:id="rId55"/>
    <p:sldId id="1151" r:id="rId56"/>
    <p:sldId id="1152" r:id="rId57"/>
    <p:sldId id="1216" r:id="rId58"/>
    <p:sldId id="1154" r:id="rId59"/>
    <p:sldId id="1155" r:id="rId60"/>
    <p:sldId id="1156" r:id="rId61"/>
    <p:sldId id="1157" r:id="rId62"/>
    <p:sldId id="1158" r:id="rId63"/>
    <p:sldId id="1159" r:id="rId64"/>
    <p:sldId id="1160" r:id="rId65"/>
    <p:sldId id="1161" r:id="rId66"/>
    <p:sldId id="876" r:id="rId67"/>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4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984"/>
    <a:srgbClr val="132584"/>
    <a:srgbClr val="12357C"/>
    <a:srgbClr val="00FF00"/>
    <a:srgbClr val="FFFF00"/>
    <a:srgbClr val="DDDDDD"/>
    <a:srgbClr val="93052E"/>
    <a:srgbClr val="922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62" autoAdjust="0"/>
    <p:restoredTop sz="97168" autoAdjust="0"/>
  </p:normalViewPr>
  <p:slideViewPr>
    <p:cSldViewPr snapToObjects="1">
      <p:cViewPr varScale="1">
        <p:scale>
          <a:sx n="111" d="100"/>
          <a:sy n="111" d="100"/>
        </p:scale>
        <p:origin x="1524" y="144"/>
      </p:cViewPr>
      <p:guideLst>
        <p:guide orient="horz" pos="2352"/>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75" d="100"/>
          <a:sy n="75" d="100"/>
        </p:scale>
        <p:origin x="-912"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30.xml"/><Relationship Id="rId7" Type="http://schemas.openxmlformats.org/officeDocument/2006/relationships/slide" Target="slides/slide60.xml"/><Relationship Id="rId2" Type="http://schemas.openxmlformats.org/officeDocument/2006/relationships/slide" Target="slides/slide27.xml"/><Relationship Id="rId1" Type="http://schemas.openxmlformats.org/officeDocument/2006/relationships/slide" Target="slides/slide25.xml"/><Relationship Id="rId6" Type="http://schemas.openxmlformats.org/officeDocument/2006/relationships/slide" Target="slides/slide59.xml"/><Relationship Id="rId5" Type="http://schemas.openxmlformats.org/officeDocument/2006/relationships/slide" Target="slides/slide41.xml"/><Relationship Id="rId4"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Cambria" panose="02040503050406030204" pitchFamily="18" charset="0"/>
              <a:ea typeface="+mn-ea"/>
              <a:cs typeface="+mn-cs"/>
            </a:defRPr>
          </a:pPr>
          <a:endParaRPr lang="zh-CN"/>
        </a:p>
      </c:txPr>
    </c:title>
    <c:autoTitleDeleted val="0"/>
    <c:plotArea>
      <c:layout/>
      <c:pieChart>
        <c:varyColors val="1"/>
        <c:ser>
          <c:idx val="0"/>
          <c:order val="0"/>
          <c:tx>
            <c:strRef>
              <c:f>Sheet1!$B$1</c:f>
              <c:strCache>
                <c:ptCount val="1"/>
                <c:pt idx="0">
                  <c:v>Final Score</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DEF6-4217-96A1-62A6B66D4330}"/>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3-DEF6-4217-96A1-62A6B66D4330}"/>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DEF6-4217-96A1-62A6B66D43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EF6-4217-96A1-62A6B66D4330}"/>
              </c:ext>
            </c:extLst>
          </c:dPt>
          <c:dLbls>
            <c:dLbl>
              <c:idx val="0"/>
              <c:layout>
                <c:manualLayout>
                  <c:x val="-0.14562958902289128"/>
                  <c:y val="0.1130005281352026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DEF6-4217-96A1-62A6B66D4330}"/>
                </c:ext>
              </c:extLst>
            </c:dLbl>
            <c:dLbl>
              <c:idx val="1"/>
              <c:layout>
                <c:manualLayout>
                  <c:x val="0.13161616665005482"/>
                  <c:y val="-0.21272877856731334"/>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DEF6-4217-96A1-62A6B66D4330}"/>
                </c:ext>
              </c:extLst>
            </c:dLbl>
            <c:dLbl>
              <c:idx val="2"/>
              <c:layout>
                <c:manualLayout>
                  <c:x val="0.11396923485830095"/>
                  <c:y val="0.1612932110620318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DEF6-4217-96A1-62A6B66D4330}"/>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Final Exam</c:v>
                </c:pt>
                <c:pt idx="1">
                  <c:v>Assignments</c:v>
                </c:pt>
                <c:pt idx="2">
                  <c:v>Project</c:v>
                </c:pt>
              </c:strCache>
            </c:strRef>
          </c:cat>
          <c:val>
            <c:numRef>
              <c:f>Sheet1!$B$2:$B$5</c:f>
              <c:numCache>
                <c:formatCode>General</c:formatCode>
                <c:ptCount val="4"/>
                <c:pt idx="0">
                  <c:v>4</c:v>
                </c:pt>
                <c:pt idx="1">
                  <c:v>4</c:v>
                </c:pt>
                <c:pt idx="2">
                  <c:v>2</c:v>
                </c:pt>
              </c:numCache>
            </c:numRef>
          </c:val>
          <c:extLst>
            <c:ext xmlns:c16="http://schemas.microsoft.com/office/drawing/2014/chart" uri="{C3380CC4-5D6E-409C-BE32-E72D297353CC}">
              <c16:uniqueId val="{00000008-DEF6-4217-96A1-62A6B66D4330}"/>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3"/>
        <c:delete val="1"/>
      </c:legendEntry>
      <c:layout>
        <c:manualLayout>
          <c:xMode val="edge"/>
          <c:yMode val="edge"/>
          <c:x val="5.2482414698162727E-2"/>
          <c:y val="0.92295194415131099"/>
          <c:w val="0.9"/>
          <c:h val="7.70479642788553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Cambria" panose="02040503050406030204" pitchFamily="18" charset="0"/>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8EAE1928-9D4C-49B6-AAF6-367633392B04}" type="slidenum">
              <a:rPr lang="en-US" altLang="zh-CN"/>
              <a:pPr>
                <a:defRPr/>
              </a:pPr>
              <a:t>‹#›</a:t>
            </a:fld>
            <a:endParaRPr lang="en-US" altLang="zh-CN"/>
          </a:p>
        </p:txBody>
      </p:sp>
    </p:spTree>
    <p:extLst>
      <p:ext uri="{BB962C8B-B14F-4D97-AF65-F5344CB8AC3E}">
        <p14:creationId xmlns:p14="http://schemas.microsoft.com/office/powerpoint/2010/main" val="3316271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2:11:16.046"/>
    </inkml:context>
    <inkml:brush xml:id="br0">
      <inkml:brushProperty name="width" value="0.05292" units="cm"/>
      <inkml:brushProperty name="height" value="0.05292" units="cm"/>
      <inkml:brushProperty name="color" value="#FF0000"/>
    </inkml:brush>
  </inkml:definitions>
  <inkml:trace contextRef="#ctx0" brushRef="#br0">3916 9895 0,'-53'89'63,"35"-72"-63,18 19 0,0-1 15,0 0 1,0-17-16,0 17 0,18 0 16,-18 1-1,18-19-15,-1 1 16,36 35-1,-35-36 1,-1-17-16,1 18 0,0-18 16,-1 0-16,-17 0 0,18 0 15,-18 0 1,0 0-16,0 18 0,0-18 31,0 0-31,-18 0 16,1 17-16,-72 36 15,37-17 1,-1-36-16,0 17 0,17-17 15</inkml:trace>
  <inkml:trace contextRef="#ctx0" brushRef="#br0" timeOffset="256">3775 9931 0,'123'-53'47,"-88"53"-32,-17 0 1,17-18-16,-17 18 0</inkml:trace>
  <inkml:trace contextRef="#ctx0" brushRef="#br0" timeOffset="637">4198 10354 0,'53'-35'47,"-18"17"-47,-17-17 15,17 0-15,0-1 16,1 19-16,-19-19 31,1 19-31,-18 17 0</inkml:trace>
  <inkml:trace contextRef="#ctx0" brushRef="#br0" timeOffset="844">4322 10089 0,'0'142'46,"0"-107"-30,0 0 0,0 0-1,0 1-15,17-1 0,-17-17 16,18-1-16,-18 1 15</inkml:trace>
  <inkml:trace contextRef="#ctx0" brushRef="#br0" timeOffset="1317">4410 9931 0,'17'141'62,"1"-106"-46,-18 106-1,0-106-15,0 1 16,0-19-16,0-17 16,0 18-16,0-18 31,0-18-16,18 1-15,-18-19 0,17 1 16,1 0 0,0 0-16,52-18 31,-52 53-31,-18 0 0,17 0 15,1 17-15,0 1 0,-1 0 32,-17 17-32,0-17 15,18 17-15,-18 0 16,0-17-16,0 17 0,0-35 0</inkml:trace>
  <inkml:trace contextRef="#ctx0" brushRef="#br0" timeOffset="2405">5380 9737 0,'35'105'63,"-17"-52"-48,-1 0-15,1 0 0,0 0 16,-1-18-16,1-17 16,0 35-1,-1-53 1,-17 0-16,0 0 15,0 0-15,18-18 0,-18-17 16,0-124 0,18 106-1,-18 18 1,0-18-16,0 53 15,0 0-15,52 88 32,-34-35-32,-18-17 15,18-19 16,-1 19-15,-17-19-16,0-17 0,18 0 16,-18 0-16,0 0 15,0-35-15,0 0 0,0-1 16,0-17-16,0 0 15,0 1-15,0 16 0,0 1 16,0 0 0,0 17-16,0 18 15,0 53 1,0-18-16</inkml:trace>
  <inkml:trace contextRef="#ctx0" brushRef="#br0" timeOffset="3074">5856 10037 0,'53'-71'62,"-53"36"-62,0 17 16,0 0-16,0 1 15,0-1-15,-35 0 32,17 18-32,0 0 15,1 18 1,-1 17-16,1 1 15,-1 70 1,18-71 0,0-18-1,0 19-15,18-19 0,-1-17 16,71 0-1,-70-35 1,17 17-16,1-17 0,-19 18 16,19-1-1,-19 0 1,18-17-1,-17 17-15,0 18 0,-18-17 16,17-1-16,-17 0 16,0 1-16,0-1 0,0-35 31,0 36-16,-17 17-15,-1 0 0,0 0 16,18 0-16,-17 0 16,-36 88-1,53-53-15,-18 0 16,18 1-16,0-1 0,0-17 15,0 17 1,0-18 0,36 1-16,-19 0 15,1-18 1,-1 0-16,19 0 0,-19-18 0,19 0 15,34-123 1,-52 88 0,-1 18-1</inkml:trace>
  <inkml:trace contextRef="#ctx0" brushRef="#br0" timeOffset="3325">6191 9613 0,'0'106'62,"0"-71"-46,18 18-16,-18 0 0,18 0 16,-18-18-16,17 1 0,-17-1 31,18 0-31,-18-17 15,0-1-15,17 1 32,-17 0-32,0-18 0,0 0 31</inkml:trace>
  <inkml:trace contextRef="#ctx0" brushRef="#br0" timeOffset="3733">6526 9754 0,'-105'124'31,"87"-107"-15,18 1-16,0 0 15,-18-18 1,18 17-1,0-17-15,0 18 32,0-18-17,18 0-15,35 18 16,-18-18-1,-17 0-15,-1 0 32,19 0-32,-1 0 15,18-18 1,-18 18-16</inkml:trace>
  <inkml:trace contextRef="#ctx0" brushRef="#br0" timeOffset="13806">4286 11218 0,'0'0'47,"0"0"-47,0-17 15,18-19-15,-18 19 16,18-19-16,-18 1 15,17 18-15,1-54 16,-18 53 15,0 1-31,0-1 0,0 0 16,0 1-16,0-1 0,0-17 31,0 35-31,0 0 0,0 0 31,0 0-15,35 106-1,-35-71-15,0 18 16,18 17-16,-18-17 16,0 0-16,0 0 0,0-17 15,0-1 1,0 0-1,0-17-15,0-18 0,0 17 16,0-17-16,0 0 0,0 0 16,0 18-1,0-36 48,17 18-63,1-17 15,0-1-15,-1 0 16,-17 1-1,18-1-15,0 18 16,-1-35 0,-17 17-16,0-17 0</inkml:trace>
  <inkml:trace contextRef="#ctx0" brushRef="#br0" timeOffset="14198">4604 11112 0,'-88'106'47,"88"-88"-32,0 0-15,0-1 16,17 1-16,-17-18 0,35 18 16,-17-18-1,0 0-15,-1 0 16,19 0-16,-19 0 0,1 0 15,0 0-15,-18 0 16,17 0-16,-17 0 16,0 0 15,-17 17-16,17 1-15,-36-1 0,19 1 16,-1 0 0,-17-18-16</inkml:trace>
  <inkml:trace contextRef="#ctx0" brushRef="#br0" timeOffset="14406">4674 11218 0,'124'-70'31,"-89"52"-15,-17 0-1,-1 18 1,1-17-16</inkml:trace>
  <inkml:trace contextRef="#ctx0" brushRef="#br0" timeOffset="14689">4798 11007 0,'17'123'31,"1"-88"-31,0 18 32,17-17-32,-17 17 15,-1-36-15,-17 18 16,18-17-16,-18 0 0,18-18 0,-18 0 15,0 0 1,0 0 0,0 0-16,17-18 0,-17-52 15,18 17-15,-1-18 16</inkml:trace>
  <inkml:trace contextRef="#ctx0" brushRef="#br0" timeOffset="15520">5486 10777 0,'17'141'15,"-17"-88"1,0-17 0,0 17-1,0-18-15,0-18 16,0 1-16,-17 17 15,17-35 1,-18 0 0,18 0-16,0-17 15,0-1 1,18 0-16,-1 1 15,1-18-15,0 17 16,-1-17-16,1-1 16,17 19-16,-17-19 0,-1 1 31,1 0-31,0 17 15,-18-17-15,0 17 16,0-17-16,0 17 0,0 1 16,-18-1-1,0 18-15,18 0 16,0 0 15,0 88-15,0-35-16,18-17 15,-18 34-15,0-17 16,18-18-16,-18 1 15,17-1 1,1 0-16,-18-35 16,18 18-16</inkml:trace>
  <inkml:trace contextRef="#ctx0" brushRef="#br0" timeOffset="15786">5856 11095 0,'53'-88'78,"-53"70"-78,0 0 32,-18 1-32,-17-1 0,0 18 15,17 0 1,1 0-16,17 18 0,0-18 15</inkml:trace>
  <inkml:trace contextRef="#ctx0" brushRef="#br0" timeOffset="16621">5927 10936 0,'70'88'63,"-70"-70"-48,0 0 1,0-1-16,0-17 16,0 0-1,0-17 1,0-1-1,0 0 1,0 1-16,0-1 0,18 0 16,-18 1-16,18 17 0,-18 0 15,0 0-15,17 0 16,-17 0-1,0 0 1,18 0-16,-18 0 16,0 17-16,0-17 0,0 0 15,0-17 16,0-1-31,17 0 16,-17-17 0,18 18-1,-18-1-15,18 18 0,-18 0 16,17 0-16,-17 0 0,18 0 15,-18 18-15,0-1 16,0 1-16,18-1 16,-18-17-1,0 18-15,0-18 16,17 0-16,-17 0 0,18 0 15,-18 0 1,35-18 0,-35 1-16,18 17 15,-18-18 1,17 18-16,1-53 15,-18 53 1,0-17-16,0 17 16,0-18-16,-18 18 0,18 0 46,-17 0-46,17 0 16,0 18 0,-18 17-16,18-17 0,0-1 15,0 36 1,0-53-16,0 0 15,0 18-15,18-18 16,-18 0-16,17 0 0,-17 0 16,71-36-1</inkml:trace>
  <inkml:trace contextRef="#ctx0" brushRef="#br0" timeOffset="17783">6509 10777 0,'0'53'62,"0"-35"-62,0 17 16,17-17-16,-17-1 15,18-17-15,-18 18 16,18-18-1,-18 0-15,0 0 0,17 0 16,-17 0 0,0-35-16,18 17 15,-18 1-15,0-1 16,18 0-16,-18 1 15,17 17 1,-17 0-16,18 0 16,-18 0-16,18 17 15,-18-17-15,17 0 0,-17 18 16,18-18-16,-18 0 15,17 0 1,-17-18-16,18 1 16,-18-1-1,0 0-15,18 1 0,-18-1 31,0 18-31,17 0 0,-17 18 16,18-1-16,-18 1 16,18 17-1,-1-17 1,-17-18-16,0 0 0,0-18 31,0 1-31,0-1 16,0 0-1,0 1-15,0-19 16,0 19-1,0 17-15,-17-18 16,17 18-16,17 0 16,-17 0-1,18 0-15,-18 0 16,18 0-1,-18 0-15,17 0 0,1 35 16,-1-35 15,-17 18-31,18 0 0,-18-1 16,18-17-1,-18 18 1,0-36 15,0 18-31,0-17 0,0-19 16,0 19-1,0-18 1,0-18-16,17 17 0,-17 19 16</inkml:trace>
  <inkml:trace contextRef="#ctx0" brushRef="#br0" timeOffset="18504">7038 10354 0,'18'106'63,"-1"-71"-63,-17 18 15,18 0-15,-18 0 16,17 0-16,-17-18 15,18 0-15,-18 18 16,0-35-16,0 0 0,18-18 31,-18 0-15,0-18-16,0-53 15,0 36 1,0 0-16,0-18 16,0 35-1,17-17-15,36 0 16,-35 35-1,-18 0-15,18 0 16,-18 0 0,0 0-16,0 17 0,0 1 15,0 0 1,0-1-1,0 1-15,-18-18 0,0 18 16,1-1-16,17-17 0,-18 0 16,-17 0-1,35 18 1,0-18-16,-18 0 0,18 0 15,0 0 1,18 0 0,-18 0-16,17 0 15,1 0-15,0 17 16,-1-17-16,1 0 0,17 0 31,1 18-31,-19-18 16,1 0-16,-1 0 15,1 0-15,0 0 0</inkml:trace>
  <inkml:trace contextRef="#ctx0" brushRef="#br0" timeOffset="24233">4516 11748 0,'0'0'31,"0"0"1,0 0-17,17 0 1,-17 0-16,18-18 15,-1 18-15,1 0 32,17 0-32,-17 0 15,17-18-15,1 18 16,52-17-16,-35-1 15,17 18-15,1-18 16,-1 18-16,19-17 0,-19-1 31,18 0-31,1 1 31,-1-19-31,0 1 0,18 0 16,-18 17-16,0-17 0,18 0 16,70-18-1,-87 35-15,-1-17 0,-18 35 16,18-18-1,-17 1 1,-18-1-16,70-35 16,-70 35-16,-17 1 15,-1-1-15,0 0 0,0 1 16,-17 17-16,0 0 15,-4075 0-15,8167 0 16,-4093-18 0,-17 18-16,0 0 15,0 0-15,-17 0 16,-19-17-1,19 17-15</inkml:trace>
  <inkml:trace contextRef="#ctx0" brushRef="#br0" timeOffset="43342">4586 12400 0,'0'-18'0,"0"18"15,0 0 17,0 0-32,35-17 15,-17 17 1,0-18-16,-18 18 15,17 0-15,-17 0 0,0 0 16,0 0-16,0 0 0,18 0 16,-18 18-1,18 17-15,-18 0 16,17 1-16,-17-1 15,0 18-15,0 0 16,0 53 0,0-89-16,0 1 15,0-18 1,0 18-16,0-18 0,0 0 15,0 0 1,0 0 0,18 0-16,0 0 0,17 0 15,-18 0 1,36 0-1,-35 0-15,0 0 16,-18 0-16,17-18 16,-17 0-16,18 18 0,-18-17 15</inkml:trace>
  <inkml:trace contextRef="#ctx0" brushRef="#br0" timeOffset="43867">4904 12594 0,'0'53'47,"17"-18"-32,-17-17 1,0 0-16,0-1 0,0-17 0,0 18 31,0-18-15,-17 0-1,17 0 1,0 0-16,0-71 15,0 54 1,0-19-16,0 1 16,0 18-16,17-1 0,1 0 31,-18 18-16,18 0-15,-1 0 0,-17 0 16,18 0-16,-1 0 0,-17 18 16,18 0-16,0-18 0,-18 17 15,0 1 1,17-18-1,-17 0-15,18 0 16,0 0-16,-18 0 0,17 0 16</inkml:trace>
  <inkml:trace contextRef="#ctx0" brushRef="#br0" timeOffset="44335">5133 12471 0,'-53'70'46,"53"-34"-30,0 34 0,0-35-16,0-17 15,18 0-15,-1-18 0,-17 17 0,18-17 16,0 0-16,-1 0 15,1-35 1,-1 17 0,1-17-16,-18-18 31,0-106-16,-18 124-15,18-18 16,-17 18-16,-1 0 16,1 17-16,17 0 0,-18 1 31,18 17-31,0 0 31,0 17-31,18 1 16,-1 17-16,-17 1 0,35 52 15,-17-53-15,0 0 16,-1 1-16,1-19 15,0 1-15,17-18 0,-17 18 16,-1-18-16</inkml:trace>
  <inkml:trace contextRef="#ctx0" brushRef="#br0" timeOffset="44978">5856 12136 0,'35'141'31,"-17"-106"-16,-18 0-15,0 0 0,18-17 16,-18 53 0,0-71-1,0 17-15,-18-17 16,18 0-16,-18-17 15,1-1-15,17 0 0,0 1 16,0-1 0,0 0-1,0 1-15,17-1 16,19 1-16,-19-1 0,1-17 15,53-36 1,-54 53-16,1-17 16,-18 18-16,17-1 0</inkml:trace>
  <inkml:trace contextRef="#ctx0" brushRef="#br0" timeOffset="45214">6068 12012 0,'-18'0'62,"18"35"-46,18 18-16,-18-17 16,17 16-16,1-16 15,0 34-15,-1-52 16,-17 0-1,18-18-15,-18 0 16,18 0-16,-18 0 16,0-18-1,0 0-15</inkml:trace>
  <inkml:trace contextRef="#ctx0" brushRef="#br0" timeOffset="45437">6227 12294 0,'105'106'46,"-87"-106"-30,-18-18-16,18 1 16,-18-18-1,0 17-15,0-17 16,-18-1-16,0 19 0,-17-19 15,0 19 1,17 34-16,1 1 16,-1 0-16</inkml:trace>
  <inkml:trace contextRef="#ctx0" brushRef="#br0" timeOffset="46280">6403 12136 0,'70'123'47,"-70"-105"-47,18-1 16,-18 1-1,0 0-15,0-18 16,0 0 0,0-36-1,0 19-15,-18-19 16,18 1-16,0 0 15,0 17 1,0 1-16,18-1 16,0 18-16,-1 0 15,1 0-15,17 0 0,-17 18 31,0-1-31,-1 1 16,-17-1-16,18 1 0,-18 17 16,0-35-16,0 18 0,0-18 15,0-18 1,0 1-1,0-1-15,0-17 16,0 0-16,0 17 16,0 0-1,18 1-15,-18 17 16,17 0-16,1 0 15,-1 0-15,1 0 0,17 0 16,-17 0 0,35 0-1,-35 0-15,-1 0 16,1-18-16,-18 0 15,17 1-15,-17-1 16,0 0-16,0 1 0,0-18 16,0 35-1,0-18 1,-17 0-16,-1 18 15,1 0-15,17 0 16,-18 36 0,0-19-16,18 18 15,0 1-15,0-1 0,0 0 31,0-17-31,18 17 16,0-17 0,-1-1-16,-17-17 0,18 0 0,-1 0 15,1 0 1,0 0-16,-1 0 0,1 0 15,0 0 1</inkml:trace>
  <inkml:trace contextRef="#ctx0" brushRef="#br0" timeOffset="47128">7038 11977 0,'53'106'46,"-36"-71"-30,1-17-16,-18-1 16,18 1-16,-18-18 15,17 0-15,-17 0 0,0 0 16,18 0-16,-18-18 15,0-17-15,0 0 0,18-1 32,-18 1-32,0 17 0,17 1 15,-17 17-15,18 0 16,-18 0-16,18 0 15,-18 17-15,17 19 0,1-1 16,0-17 0,-18-18-16,17 17 0,-17-17 15,18 0 1,-18-17-16,17-1 15,1 0-15,-18-17 16,18 17-16,-1 1 0,-17-1 16,18 18-16,-18 0 15,18 0-15,-18 0 16,17 0-1,-17 18-15,18-18 16,-18 17-16,18-17 16,-18 0-16,17 0 0,-17 0 0,0-17 15,0-18 1,0 17-1,0-17-15,0 17 16,0 18-16,-17-18 16,17 18-16,-18-17 15,18 17 32,18 0-47,-1 0 16,-17 0-16,18 17 15,-1-17-15,-17 18 0,18 0 16,0-1-16,-18 1 15,17 0-15,-17-1 0,18 1 32,-18-1-32,18-17 15,-18 18 1,0-18-16,0-18 31,0 1-15,0-1-16,0 1 15,0-19-15,0 1 0,17 0 16,-17-1-16,53-105 15</inkml:trace>
  <inkml:trace contextRef="#ctx0" brushRef="#br0" timeOffset="47853">7726 11324 0,'0'0'32,"0"35"-17,0 1-15,17-1 16,1 18-16,-18 17 15,18-17-15,-18 18 0,17-18 16,-17-18-16,18 71 16,-18-106-16,0 18 15,0-36 32,0 0-47,0-17 0,0 17 16,0-17-16,0 18 15,18-19-15,-1 19 0,1-1 16,0 0-16,-1 1 15,1-1 1,0 18-16,-1 0 16,1 0-16,-18 0 0,17 18 15,-17-1-15,0 19 16,0-1-1,-17-17-15,17-1 16,-18 1 0,18-18-16,0 0 15,-17 0-15,-1 0 0,18 0 16,-18 0-16,-17 0 15,17-18-15,1 1 0,17 17 16,-18-18-16,36 18 62,17 0-62,-17 18 16,-1-18-16,19 0 0,-19 17 16,1-17-1,-1 0-15,1 18 0,17-18 0,-17 0 16,17 0-16,1 17 15,-19-17 1</inkml:trace>
  <inkml:trace contextRef="#ctx0" brushRef="#br0" timeOffset="50557">5256 13176 0,'0'-106'62,"18"89"-62,17-1 16,-17 1-1,35 17-15,0 0 16,0 0-16,0 0 0,0 17 0,-18 1 15,0-1 1,36 89 0,-71-70-16,0-1 0,0 0 15,0 0-15,-18 1 16,0-1-16,1-17 0,-19-1 15,1 1 1,-18-1-16,18 1 16,0 0-16,-18-18 0,18 0 0,-1 0 15,1 0-15,17 0 16,-17-36-1,17 36 1,18-35-16,0 18 16,0-1-16,0 0 0,0-17 15,0 17-15,36-17 16,-36 35-1,0 0-15,17 0 32,-17 0-32,0 0 0,18 0 15,0 18 1,-1-1-16,-17 19 0,18 17 15,-18-1-15,0-16 0</inkml:trace>
  <inkml:trace contextRef="#ctx0" brushRef="#br0" timeOffset="51639">6297 13000 0,'0'-106'15,"18"71"1,17-1-16,0 1 15,1 18-15,16-19 16,1 19 0,0-1-16,0 18 15,-17 0-15,16 0 16,-16 0-16,-1 35 0,0 18 15,-17-18-15,-18 1 16,0 17-16,0-18 31,0 18-31,-18 0 16,-35 88-1,18-106-15,0 0 16,0-17-16,-18 0 0,0-1 16,0-17-16,0 0 15,0 0 1,0 0-16,18 0 15,17-17-15,-17-1 0,35 0 16,-18 1-16,18-1 16,0-17-1,0 0 1,18-1-16,-1 1 0,19 17 0,-19-17 15,19 18-15,-1-1 16,53 0 0,-53 18-16,1 0 15,-19 0-15,19 18 0,-36 0 16,17-1-1,-17 18 1,0-17-16,0 0 16,-17-1-16,-1 1 0,18-18 15,-18 18-15,18-18 16,0 0-16,-17 17 15,34-17 17,1-17-32,0-1 15,17 0-15,0 1 16,-17 17-16</inkml:trace>
  <inkml:trace contextRef="#ctx0" brushRef="#br0" timeOffset="55086">5098 13899 0,'0'18'46,"0"17"-30,17-17-16,1 17 16,0 1-16,-1 52 15,-17-35-15,18-18 31,-18 0-31,17 1 16,-17-19-16,18 1 0,-18 17 31,0-35-31,0 0 0,0 0 16,-18 0-16</inkml:trace>
  <inkml:trace contextRef="#ctx0" brushRef="#br0" timeOffset="55371">5080 13882 0,'88'-53'78,"-70"35"-62,-1 18-16,-17 0 0,18 0 16,-18 0-16,18 0 15,-18 0 1,0 18-16</inkml:trace>
  <inkml:trace contextRef="#ctx0" brushRef="#br0" timeOffset="55632">5203 14164 0,'71'0'47,"-53"0"-47,-1 0 15,1-18-15,0 18 16,-1 0-16,1 0 15,17 0-15</inkml:trace>
  <inkml:trace contextRef="#ctx0" brushRef="#br0" timeOffset="55855">5292 14464 0,'17'0'46,"1"-18"-46,0 18 32,52-35-17,-52 17-15,-1 1 16,1-1-16,0 0 15</inkml:trace>
  <inkml:trace contextRef="#ctx0" brushRef="#br0" timeOffset="56318">5433 13758 0,'17'141'31,"1"-88"-15,0 18-16,-1-18 0,1 0 16,0 17-16,35 71 31,-36-105-31,1-1 0,-18 0 31,17-17-31,-17 17 16,18-17-16,-18-1 15,18-17-15,-18 18 16,0-18-16</inkml:trace>
  <inkml:trace contextRef="#ctx0" brushRef="#br0" timeOffset="56853">5398 13758 0,'70'-35'31,"-35"35"-31,1 0 0,-1 0 16,35 18 0,-52-1-16,-18-17 15,18 18-15,-18 17 16,0-17-1,0 0-15,-18 34 16,0-16-16,1-19 16,-1 19-16,-17-19 15,17 1-15,-17-18 16</inkml:trace>
  <inkml:trace contextRef="#ctx0" brushRef="#br0" timeOffset="57841">6421 13600 0,'70'141'62,"-52"-106"-62,-1 18 16,1-18-1,0 0-15,-1 1 16,1-19-1,-18 1-15,0-18 0,0-18 32</inkml:trace>
  <inkml:trace contextRef="#ctx0" brushRef="#br0" timeOffset="58596">6385 13582 0,'124'-18'46,"-89"18"-46,-17 0 32,17 18-32,-17-18 15,-1 18-15,19-1 16,-36-17-16,0 18 31,0-1-31,0 1 16,0 0-16,-18-1 0,-17 36 15,17-35-15,-17-18 16,17 0-16,18 18 15,-18-18-15,18 0 16,0 0 15,18 0-31,17-18 16,-17 0-16,0 18 15,17-17-15,-17 17 0,-1-18 16,1 18 0,-1 0-16,1 0 15,-18 0-15,0 18 0,18 17 16,-18-17-1,0 52 1,-18-35-16,18-17 16,-18 17-16,1-17 0,-1-18 15,1 18-15,-1-18 16,-17-18-16,-18-35 15</inkml:trace>
  <inkml:trace contextRef="#ctx0" brushRef="#br0" timeOffset="59211">6773 13529 0,'0'0'47,"0"18"-47,0-1 16,18 1-16,0 17 15,52 71 1,-52-71-16,-1-17 16,1 0-16,0-1 31,-18 1-16,17-18 1,-17 0 15,0-35-15,0-1-16,0 1 15,0-18-15,0 18 16,0-18-16,0 0 0,0 18 16,-17-1-16,-1-16 0,0 34 15,18-17-15,-17 17 16,-1 0-16</inkml:trace>
  <inkml:trace contextRef="#ctx0" brushRef="#br0" timeOffset="59543">7126 13317 0,'18'106'31,"-18"-71"-31,17 107 15,-17-107 1,0 0-16,0 0 16,0-17-1,0 0-15,0-18 16,0 17-1,0-17-15,-17 0 16,-1 0-16</inkml:trace>
  <inkml:trace contextRef="#ctx0" brushRef="#br0" timeOffset="59914">7091 13212 0,'123'88'62,"-105"-53"-62,0 0 16,17-17-16,-17 17 15,-1-17-15,1 17 0,-1-17 16,1-1-16,-18 1 15,35 17-15,-35-17 32,0 0-32,0-18 0,0 17 15,0-17-15,0 18 31</inkml:trace>
  <inkml:trace contextRef="#ctx0" brushRef="#br0" timeOffset="60248">7161 13582 0,'124'-88'62,"-106"70"-62,-18 18 0</inkml:trace>
  <inkml:trace contextRef="#ctx0" brushRef="#br0" timeOffset="66829">3828 11412 0,'-18'0'16,"0"0"-16,1 18 16,-1 0-16,-35 35 15,36-18 1,-19 18-16,19 0 15,-19 17 1,19 1-16,-1-1 0,-17 195 31,35-177-15,0 0-16,17 18 15,1 0-15,17 17 0,-17 1 32,17-18-32,-17-18 0,17-35 15,-17 17-15,17 1 16,0 0-16,1-19 15,17 19 1,-18-53-16,-18-1 0,1-17 16,17 0-16,1-17 0,-1-19 15,-17 1-15</inkml:trace>
  <inkml:trace contextRef="#ctx0" brushRef="#br0" timeOffset="68165">8008 10248 0,'124'35'32,"-36"1"-17,-35-1 1,0 0-16,17 1 15,-17-1-15,0 0 0,0 18 0,0-18 16,-18 18 0,53 71-16,-52-71 15,-1 17-15,0-17 0,-17 18 16,-1-18-16,-17-1 0,0 1 31,18 0-31,-18 0 16,0 0-16,0 0 15,0-18-15,0 18 0,0 0 16,-18 0-16,18 0 15,-17 18-15,17-18 32,0-18-32,-18 0 0,0 0 15,18 1-15,-17-19 16,-1 1-16,1 17 15,-1-17-15,0-18 16,18 0-16,-17 17 16,17-17-1,0 0-15,-18-17 16</inkml:trace>
  <inkml:trace contextRef="#ctx0" brushRef="#br0" timeOffset="76915">5556 15028 0,'0'0'31,"0"0"-15,0 0 46,0-17-46,0 17-1,18 0-15,0 0 0,-1 0 16,1-18-16,17 18 16,18-18-1,0 1-15,17-1 16,19-17-16,17 17 0,35-17 15,53 0 1,352-106 0,-404 88-16,-37 17 15,-16 1 1,-19 17-1,-17 1-15,159-71 16,-177 70-16</inkml:trace>
  <inkml:trace contextRef="#ctx0" brushRef="#br0" timeOffset="84631">8572 11606 0,'0'0'78,"18"0"-62,-18 0 0,141-35-1,-53 0-15,1-18 16,-1 0-16,18 0 15,-18 0-15,0 0 0,0 18 0,0 0 16,71-18 0,-106 35-16,0 0 15,-18 18-15,-17-17 0,0 17 16,-18 17-1,-18 1 1</inkml:trace>
  <inkml:trace contextRef="#ctx0" brushRef="#br0" timeOffset="84917">9507 10971 0,'141'-35'62,"-105"35"-62,-1 0 16,-17 0-16,-1 0 15,1 0-15,0 18 0,-18-1 16,0 1-16,0 35 16,-36 35-1,1-35-15,0 0 16,17-18-16,-17-17 15</inkml:trace>
  <inkml:trace contextRef="#ctx0" brushRef="#br0" timeOffset="85508">10195 10795 0,'71'0'47,"-71"35"-47,17-17 16,-17 17-16,0 18 15,0 0-15,0 0 16,-52 88 15,52-106-31,-18-17 0,0 0 16,18-1-16,0-17 15,0 0-15,0 0 32,0-17-17,18-1-15,0-17 0,17-1 16,0 1-16,71-88 31,-53 87-15,-18 19-16</inkml:trace>
  <inkml:trace contextRef="#ctx0" brushRef="#br0" timeOffset="86768">10636 10724 0,'18'124'47,"0"-71"-32,-1-18 1,1 0-16,-1-17 0,-17 17 0,18-17 31,-18-18-31,18 0 16,-18 0-16,0 0 15,0 0-15,0-35 0,0-1 16,0 1-16,0-88 31,0 105-15,0 0-16,0 18 15,17 0-15,1 0 0,-18 18 16,18 17-1,-1 1-15,1-19 16,0 18-16,-1 1 16,1-19-16,-18 1 15,35-18 1,-17-18-1,-18-17-15,0 0 0,0 0 16,0-18-16,0 17 16,0 1-1,17 17-15,-17 18 16,0-17-16,18 17 0,0 17 15,-1 1-15,1 0 16,17-1-16,53 36 16,-52-53 15,-19 0-31,1 0 15,0 0 1,17-88 0,-35 70-16,0-17 15,0 18-15,-18-1 16,1 0-1,-19 1 1,19 17-16,17 17 0,-18 1 16,18 17-16,0 0 15,0 1-15,0-1 16,18 18-1,-1-35-15,-17-1 16,18-17-16,0 0 16,-1 0-16,1 0 15,0-17-15,34-19 16,-34 1-1,0 35-15,-1-18 0,19 1 16,-19-1 0,19 0-16,52-34 15,-71 34 1,-17 0-1,18 1-15,-18-1 16,0-17-16,0 17 16,0 0-1,-18 1-15,1-1 16,-19 18-16,19 0 0,-1 0 15,1 35-15,-1-17 16,0 88 0,18-88-1,18 17-15,0-18 16,-1 1-16,18 0 0,-17-18 15,35 0 1,-35-18 0,17-17-16,0-18 15,-17 0-15</inkml:trace>
  <inkml:trace contextRef="#ctx0" brushRef="#br0" timeOffset="87036">11624 10107 0,'0'124'16,"18"-72"-1,-18 1 1,17 18-16,1-18 0,0 17 15,-1 1 1,19 0-16,-19-19 16,36 90-1,-53-125 1,0-34-16,0-1 15</inkml:trace>
  <inkml:trace contextRef="#ctx0" brushRef="#br0" timeOffset="87461">11959 10372 0,'-53'106'62,"36"-71"-62,-1 18 16,18-18-16,-18-17 16,1 17-16,17-17 15,0-1 1,0 1-1,0-18-15,0 17 0,0-17 0,0 0 16,0 0 15,0 0-15,17 0-16,1 0 0,0 0 0,-1 0 15,1 0-15,0 0 0,-1-17 16,1 17 0,35-35-16,-36 17 0</inkml:trace>
  <inkml:trace contextRef="#ctx0" brushRef="#br0" timeOffset="88029">12136 10425 0,'-53'17'31,"53"1"-31,-18-18 16,18 18 0,0 17-1,18-35-15,-18 17 16,17-17-16,1 18 15,0-18-15,-1 18 16,71-18 0,-88 17-16,18-17 31,-18 0-31,0 0 15,0 18 1,0 0-16,0-1 16,-18 19-16,-17-19 0,0 18 15,0-17 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4:36.959"/>
    </inkml:context>
    <inkml:brush xml:id="br0">
      <inkml:brushProperty name="width" value="0.05292" units="cm"/>
      <inkml:brushProperty name="height" value="0.05292" units="cm"/>
      <inkml:brushProperty name="color" value="#FF0000"/>
    </inkml:brush>
  </inkml:definitions>
  <inkml:trace contextRef="#ctx0" brushRef="#br0">8326 7883 4136 0,'-23'0'1745'0,"-6"2"-1025"0,-6 0 40 16,-9 1-56-16,-4-1 128 16,-7-2 201-16,0 0-313 0,-3 0-144 15,-2 0-112-15,-1-7-112 31,-2-3-16-31,-5-5-32 16,-2 0-128-16,-2-2-64 0,-9 2 16 16,-3-2 24-16,-6 2-56 15,1-2 136-15,0 2-32 0,5-4-200 31,2-1 0-31,1 0 0 16,7 2 16-16,3-4 32 16,6 0-48-16,0-2-8 0,4-2-8 0,-2-2 16 15,3-2 0-15,4-2 0 16,6 1 0-16,3 3 0 15,8 0 0 1,4 0 0-16,5 1-56 16,8-1-16-1,7-4 16-15,7-5-48 0,8-9 88 0,0-12-40 0,29-12-16 16,21-9 16-16,12-5-16 15,12 4 24 1,2 7-16-16,-3 14-88 31,-6 9 48-15,-2 10 88-16,-4 10-40 0,2 1 0 15,8 5 48-15,5 4-8 0,13 0 8 16,8 2 8-16,5 2 0 0,4 4 0 16,1 0-8-16,-2 1 0 15,-2 6 8-15,-1 1 0 16,-5 2 0-16,-3 2 0 0,1 0 0 15,-1 0 0 1,-4 0-8-16,2 0 8 0,-5 2-8 0,-4 4 8 31,-4-1 0-31,-5 2-8 16,-3-1 8-16,-3-2 0 15,-7 2 0-15,-3 1 0 0,-9 2 0 16,-2-1 0-16,-2 4-8 16,2 0 8-16,0 2-8 0,1 4-48 15,-1 2 56-15,5 2 0 16,-1 2 0-1,-1 1 8-15,-1-4-8 16,-4 3 0-16,2 1-40 0,-8-3 40 16,1-3 0-16,-1 4-8 15,1-5 8-15,4 1-8 16,-2-2 0-16,4 0 8 15,3-2 0-15,-1 1 8 16,4 0 0-16,-5 0 0 16,0 0 0-16,-5 5 0 0,-2-2-8 15,-1 5 8-15,-4-1-8 31,-2 1 0-31,-1-1 0 0,-1-2 0 16,-2-1-8-16,-7-1 0 16,-2 0 0-16,-1-4 0 0,-8 2 0 15,-1-2 0-15,-3 0-8 16,-3-1 16-16,-4 2 0 0,0 0 72 31,0 2 48-31,0 0 32 16,-11 4 0-16,-5 2-48 15,0 0 8-15,-4 1 40 0,-2 0 0 16,-4 1-32-16,-3 2-40 15,-8 2-32-15,-8 4 40 0,-6 2-40 32,-10 3-32-32,-8-3 73 15,-2 0-73 1,-5-2 40-16,-2 0-8 15,2-2-48-15,2-2 72 0,6-4-72 16,7-1 72-16,11-5 32 16,3-1-56-16,3 0 8 0,9-6 16 15,4 0-16 1,4-3-48-16,7-4 0 0,6-3 40 0,2-1-40 15,3-2 0-15,2 2 40 0,2-2-40 16,4 0 8-16,1 0-16 16,0 0-56-16,0 0 48 0,0 0 0 31,0 0-48-16,0 0-16-15,0 0-104 0,0 0-393 16,0 0-679-16,8 0-1840 0,6 0-3274 0</inkml:trace>
  <inkml:trace contextRef="#ctx0" brushRef="#br0" timeOffset="2068">8273 16134 2896 0,'0'0'1024'0,"0"0"-344"16,-160 21 89-16,74-15-129 15,-4-1-224-15,-9-1-56 16,-17-4 176-16,-24 0 128 0,-11 0-384 16,-10-9-96-1,9-4 0-15,16 3-32 16,28 5-24-16,21-1 24 0,21-5 169 15,4-3-73-15,-9-8-56 16,-6-4-48 0,-4-10-104-1,5-4-40-15,15-3 0 0,4-2 0 0,10-4 0 16,9-2 0-1,4 0-48-15,8-3 40 0,7 0-48 16,7 0 48-16,12-2-64 0,0 1 56 31,10 1-112-31,22 3 128 0,20-2-48 16,14 1 0-16,31-2 48 15,-2 6 0-15,7 4-8 0,6 1 0 16,-17 7 0 0,14-3-8-16,16-10-32 0,21-2 40 31,24-8-40-31,9-1 48 0,-6 8 8 15,-6 3-8-15,-8 11-8 16,5 4 8-16,-3 4-8 0,-10 4 0 16,-13 2-8-16,-28 4-65 15,-18 6 81-15,-22 4 0 31,2 4-56-31,8 4 40 0,9 2 16 16,14 0 0-16,-6 2 72 16,1 16 9-16,-10 6-33 0,2 2 40 0,-4 4-16 15,-4-2-72-15,1 2 0 16,-5-1 8-1,2-3-8 1,3 2 0-16,-2-3-8 0,-1 3 8 16,0 1 40-16,-3 3-40 15,-4-2 8-15,-2 2 72 0,-3-2 16 0,-2-2-88 16,-4-2 0-1,-5-1 72 1,-5-3-72 0,-6-3 0-16,-8 0-8 0,-8-6 0 0,-2 0 8 15,-7-3 40-15,-3-1 8 0,-3 0 24 16,1 1 80-16,-4 0-8 15,3 4 48-15,0 0 16 32,-3 6 16-32,-1-1-40 15,-1 8-8-15,-2-1-24 0,-3 2 72 16,-1-2-8-16,0 2-8 0,0 1 32 15,-11-3-88-15,-7 4-40 16,-1-1 8-16,-12 8 8 31,-3 1-8-31,-5 2-80 0,-7 6 8 16,-3 0 112-16,-6 1-64 15,-1 0 16-15,-9-2 8 0,-1-4-24 16,-2-3-96-16,-5-4 89 16,-4-4-17-16,-7-3 0 15,-2-3-80 1,1-4 0-1,1 0 64-15,1-4-16 0,4-2 32 0,3 2-80 16,-3 0 0-16,-1 0 8 16,-1 0 40-16,-3-3-32 0,3-4 0 15,7-3 32 1,1-4-48-16,12 0 0 15,3-2 8-15,6 0-16 0,8 0 8 16,4 0-8-16,3 0-48 16,3 2 48-16,0 3-104 15,0 1-40-15,2-1-65 0,3 1 41 31,1 0 112-31,9 1 48 0,1-3-40 16,8-2 8-16,2 0 32 16,5 0 0-1,3-2 8-15,0 0-40 0,0 0 40 0,0 0-8 16,0 0 16-16,0 0-8 31,0 0 0-31,0 0-48 0,0 0-80 31,0 0-800-31,5 0-1640 16,6 0-3426-16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5:25.328"/>
    </inkml:context>
    <inkml:brush xml:id="br0">
      <inkml:brushProperty name="width" value="0.05292" units="cm"/>
      <inkml:brushProperty name="height" value="0.05292" units="cm"/>
      <inkml:brushProperty name="color" value="#FF0000"/>
    </inkml:brush>
  </inkml:definitions>
  <inkml:trace contextRef="#ctx0" brushRef="#br0">16541 5072 1008 0,'0'0'4833'0,"0"0"-3769"0,0 0-336 16,-129 5 664-16,76-5-95 15,-12-12-113-15,-12-17-248 0,-27-26-232 16,-23-31-248-16,-20-42-64 16,6-23 65-16,30-5-97 31,38 7-88-31,38 19-96 0,28 8-168 15,10 3-8-15,47 3-40 0,34-1-80 16,28 6 0-16,28 4-32 16,22 11-64-16,11 18 24 0,9 24 80 31,5 22-80-31,7 30-201 0,-2 8 153 0,-3 37-72 15,-13 19 88 1,-16 17-32-16,-13 6-24 16,-13 0 136-16,-27-10 0 0,-22-17 8 15,-26-14-16-15,-11-4 80 0,2 4 72 31,-6 11-48-31,-4 7 0 16,-29 6 24-16,-11 5 24 0,-27 6 288 16,-33 8 72-16,-32 11-16 15,-8-8 24-15,-2-2-144 16,-4-6-112-16,20-22-112 0,-37 4-384 15,28-19-1384-15,14-21-4561 16</inkml:trace>
  <inkml:trace contextRef="#ctx0" brushRef="#br0" timeOffset="719">17790 4803 4296 0,'0'0'3153'15,"0"0"-2185"-15,0 0-872 16,0 0 136-1,0 0 633-15,9 122 295 0,1-64-256 16,0 8-352 0,-2 0 64-16,1 0 32 0,-5-4 81 0,-1-5-89 15,-3-9-144-15,0-8-160 16,0-8-120-16,0-6-104 15,0-8-112-15,0-2-440 16,-7 0-896 0,-2-3-809-16,-3-4-2800 15</inkml:trace>
  <inkml:trace contextRef="#ctx0" brushRef="#br0" timeOffset="1196">17599 5342 4032 0,'0'0'1617'0,"0"0"-81"15,0 0 721 1,0 0-425-16,0 0-816 16,0 0-672-16,0 0-344 0,0 0 464 15,36 72 240-15,-9-30 129 0,0 1-201 31,1-1-248-31,-1-3-128 16,-2-7 40 0,-1-5-104-16,-6-11-8 0,-2-6 24 0,0-10 72 15,-2 0 168-15,9-15 216 16,8-23 153-16,20-35-281 0,17-40-536 31,8-32-536-31,-15 21-1905 31,-22 26-4096-31</inkml:trace>
  <inkml:trace contextRef="#ctx0" brushRef="#br0" timeOffset="10312">5521 4492 5417 0,'0'0'2464'16,"0"0"-1224"-16,0 0 161 16,0 0-81-16,0 0-408 15,0 0-472-15,0 0-440 16,14-6-80-1,11 4 72-15,4-5 8 0,6 3 0 16,2 1 8-16,-3 1 8 0,-5-2-8 16,-6 2-8-16,-5 0-32 15,-10 2-112 1,-3-2 40-16,-4 2 104 15,-1 0 152-15,0 0 112 16,0 0 424-16,-3 0 25 0,-11 0-585 16,-1 0-128-16,-4 12-48 31,2 12-96-31,1 10 16 0,2 14 24 15,2 8 32-15,0 8 0 16,5 1-217-16,-1-5-95 16,2-6 104-16,-4-10 128 15,0-8 48-15,4-10 56 0,-1-8 48 16,2-6 40-16,4-6 40 0,1-4 40 15,-5-2 40-15,5 0 88 16,0 0-184 0,0 0-64-16,0 0-232 15,10 0-88-15,7 0 192 16,8-10 128-16,4-4 80 0,1-4-80 15,4-8-184-15,-3-2-328 16,-2-6-360 0,-6 0-232-16,-4-3-161 0,-8 3 193 15,-4 2 320-15,-4 4 704 16,-3 5 48-16,0 6 640 0,0 7 32 15,0 7 289 1,0 3-97-16,0 0-736 0,0 9-128 0,0 19-48 31,-3 6 48-31,0 8 352 16,-2 3-88-16,-2-7-88 0,2-4-40 15,5-8-128-15,-4-8 8 16,4-6 40-16,0-6 24 31,0-4 40-31,0-2 88 0,0 0 96 16,0 0 128-16,0-18-112 15,4-8-160-15,9-10-160 0,5-3-112 16,5 0-120-16,-1 7 32 16,1 9 104-16,-5 10-16 31,-1 11-104-31,-4 2 8 0,0 4 72 15,-1 18 56-15,-3 3 80 0,-2 5 104 16,-1 2-104-16,-1 9-712 0,0-9-1433 16,-2-10-2103-16</inkml:trace>
  <inkml:trace contextRef="#ctx0" brushRef="#br0" timeOffset="10556">6070 4718 3384 0,'0'0'1801'31,"0"0"-1153"-31,0 0 608 32,0 0 272-32,3 103-471 0,-3-51-217 0,5 4-280 0,-5 4-248 15,2 2 72-15,4-3-72 0,-3-5-136 16,5-5-96-16,0-6-72 31,-1-7-8-31,1-10-504 0,-3-8-872 16,0-8-849-1,-5-8-2568-15</inkml:trace>
  <inkml:trace contextRef="#ctx0" brushRef="#br0" timeOffset="10854">6089 4714 1016 0,'0'0'1488'0,"0"0"-216"16,0 0-39-1,0 0-377-15,0 0-160 0,0 0-256 16,125-32-272-16,-108 32-64 15,0 10 48 1,-6 8 216-16,-3 3 216 0,-5 2 352 0,-3 3 49 16,0 2-129-1,-5 5-312-15,-14-1-264 16,-7 0-280-16,-5 4-264 0,6-10-1584 15,5-10-2801-15</inkml:trace>
  <inkml:trace contextRef="#ctx0" brushRef="#br0" timeOffset="11250">6306 4737 3696 0,'0'0'2129'0,"0"0"-1529"16,0 0 184-16,0 0 248 0,0 0-304 31,0 109-488-31,0-80-136 16,0-5-104-16,6-2-8 0,-1-6 8 15,2-4 0-15,1-6 0 16,0-4-256-16,5-2-632 15,4 0-280 1,6-20 632-16,3-7-144 0,3-3-56 16,0-2 384-16,-2 2 151 15,-6 7 201-15,-4 4 233 0,-8 8 311 16,-4 5 40-16,-3 6 240 15,-2 0 88 1,0 0-368 0,0 0-320-16,1 10-216 0,4 3 56 0,2 8 88 15,2-1 8-15,1 1-32 16,1 0-80-16,5-6-40 0,-3 0-8 15,5-7-112-15,6-8-1144 32,-3 0-864-32,-1 0-2097 15</inkml:trace>
  <inkml:trace contextRef="#ctx0" brushRef="#br0" timeOffset="11463">6548 4634 4456 0,'0'0'1241'16,"0"0"-969"-16,0 0 464 16,0 0 120-16,0 0-336 31,116 0-288-31,-82 0-72 0,2 0-160 15,11-6-512-15,-10-4-1000 0,-8 2-1265 16</inkml:trace>
  <inkml:trace contextRef="#ctx0" brushRef="#br0" timeOffset="11707">6763 4488 992 0,'0'0'2128'0,"0"0"-1520"0,0 0 489 31,0 0 143-31,0 140-160 16,0-90-264-16,0-2-136 0,0-5-312 16,0-9 281-1,6-10-297-15,1-9-248 0,2-2-104 0,-1-7 0 16,1-2 0-16,2-2 96 15,16-2-96-15,-4-10-488 0,0-10-1841 16</inkml:trace>
  <inkml:trace contextRef="#ctx0" brushRef="#br0" timeOffset="14234">7593 4634 3024 0,'0'0'2193'0,"0"0"-617"0,0 0 152 0,0 0-31 31,0 0-481-31,0 0-376 16,-24-29-32-16,24 29-128 0,-2 0-175 15,2 0-121-15,-2 0-56 16,2 0-96-16,0 0 40 16,-3 0 24-16,3 0 64 0,0 0 0 15,0 0-32-15,-1 0-32 31,1 0 16-31,-5 0-16 0,-2-3-144 0,-2 1-96 16,0 0-40 0,-2 2-16-16,0 0 0 0,3 0-80 0,-5 0-88 15,0 18-80 1,0 8-48-1,-3 8 216-15,3 4 72 16,0 0-64-16,5-4-24 0,5-6-16 16,0-9 24-16,3-6-88 0,0-4-152 15,0-3-24-15,4-4-160 0,9-2-96 31,5 0-48-31,5-8 199 16,1-16 177-16,2-8-96 16,-5-6-448-16,0-7-72 0,-7 2 272 15,-4-2-48-15,-5 3 55 0,-4 0 273 16,-1 0 168-16,0 4 72 31,0 4 104-31,0 4 0 16,0 7 56-16,0 8 168 0,0 6 112 15,-1 5 185-15,1 4-1 16,0 0-136-16,0 0-384 0,0 11-240 15,0 8 240-15,0 11 472 32,0 8 32-32,0 5-56 15,0 1-128-15,8 0-80 0,2-4-96 16,2-2-136-16,0-6-8 15,1-6-128-15,8-3-832 0,3-12-264 16,2-7-585-16,19-4-607 16,-6-17-497-1</inkml:trace>
  <inkml:trace contextRef="#ctx0" brushRef="#br0" timeOffset="14575">7867 4580 1736 0,'0'0'2896'0,"0"0"-1151"0,0 0 239 16,0 0-431-1,0 0-369-15,0 0-544 16,0 0-456-16,-117 40-104 15,100-10-64 1,9 4 72-16,2-2-88 0,3-2-48 0,3-3-48 16,0-5 32-16,0-5 64 0,3-4-8 31,5-7-56-31,3-4-280 15,4-2-432-15,-1 0-88 0,6-21 552 16,1-9 79 0,-2-4-183-16,-1-2 56 0,-7 2 64 15,0 8 296-15,-9 11 240 0,-2 8 825 31,0 5 271-31,0 2-464 16,0 0-632-16,0 4-240 0,0 8-80 16,0 4 80-16,0 0 40 15,6-2-40-15,-1 1-776 16,10-8-928-16,-1-3-769 0,-4-4-1472 0</inkml:trace>
  <inkml:trace contextRef="#ctx0" brushRef="#br0" timeOffset="14737">7867 4580 3384 0,'101'84'1561'0,"-90"-86"351"0,5-4-560 16,3 0-432-16,4-2-319 0,3 0-369 15,3-2-120 1,0 0-112-16,16-6-472 15,-8 2-1361 1,-8 2-679-16</inkml:trace>
  <inkml:trace contextRef="#ctx0" brushRef="#br0" timeOffset="14938">8060 4434 5857 0,'0'0'1768'0,"0"0"-1240"16,0 0 448-16,0 0 145 0,-12 122-329 15,12-78-272-15,0 4-240 16,0 0-128-16,0 0-48 16,0-1-104-16,12 3-808 0,-3-11-1209 31,7-11-2047-31</inkml:trace>
  <inkml:trace contextRef="#ctx0" brushRef="#br0" timeOffset="15388">8337 4608 4320 0,'0'0'2577'16,"0"0"-689"-16,0 0 217 0,0 0-513 15,0 0-504-15,0 0-656 16,0 0-432-1,0 0-72-15,-116 78 16 16,108-44 8 0,2 0 0-16,2-4 40 0,4-4-56 0,0-5 0 15,0-8-16-15,0-4-304 16,5-7-232-16,6-2-224 0,1 0 16 31,7-16 456-31,-1-11-48 16,3-5-385-1,-3 0-135-15,1 4 88 0,-11 7 352 0,-3 6 496 16,-2 9 576-16,-3 6 440 15,0 0-119-15,0 0-201 0,0 0-48 32,0 6-200-32,0 6-144 15,0 6-72-15,0 3 64 0,0 3-56 16,0-1-64-16,7 0-48 15,4-1-72-15,2-3 24 0,3-4-80 16,15-15-520-16,-7 0-1040 16,0-2-1529-1</inkml:trace>
  <inkml:trace contextRef="#ctx0" brushRef="#br0" timeOffset="16364">6755 3650 4488 0,'0'0'2489'0,"0"0"-1337"15,0 0-408-15,0 0-368 16,0 0-360-1,0 0 921-15,0 0 103 16,127-9-352-16,-86 5-280 16,-3 1-176-16,-2-1-128 15,-4 0-104-15,1 0-176 0,-8 4-768 16,-5 0-760-16,-6 0-1057 0,-6 0-2016 15</inkml:trace>
  <inkml:trace contextRef="#ctx0" brushRef="#br0" timeOffset="16535">6952 3756 2576 0,'0'0'1640'0,"0"0"-39"32,0 0-25-32,-29 106-384 15,22-60-375-15,1 7-305 16,-1-2-200-16,-1 0 48 0,5-1-256 15,0 6-104-15,3-10-1120 16,0-12-2137 0</inkml:trace>
  <inkml:trace contextRef="#ctx0" brushRef="#br0" timeOffset="17134">7057 4121 3848 0,'0'0'1825'16,"0"0"103"-16,0 0-472 0,0 0-239 15,0 0-441-15,0 0-336 16,93-84-240-16,-86 68-88 0,-2 1-16 16,-4 4 8-16,-1-2 0 15,0 1 0 1,-3 3 0-16,-13 0-104 15,-5 7-48-15,-2 2-80 16,2 6-72-16,-1 18 72 0,4 8 128 16,2 2-56-16,8 0 56 15,4-1-72-15,4-6-56 0,0-2 48 31,5-9 32-31,7-2 48 16,2-6-184-16,6-6-608 16,-1-2-377-16,4 0-231 0,2-12-48 15,0-12-561-15,-3-7-127 16,1-3 592-16,-7 1 801 0,-5 0 743 15,-8 5 175 1,-3 7 1457 0,0 8 592-16,0 9 505 0,-1 4-785 15,-9 0-567-15,2 2-809 0,-3 13-512 16,4 0-56-16,6 2-32 15,1-3-136-15,0-1 24 0,1-2-24 16,11-3 56 0,-1-1-40-1,2 2 152-15,0-3-24 0,-2 0 16 16,-4 2 8-16,2-1-8 0,-2 2-56 15,-6 1 56-15,-1-1-48 16,0 4 56-16,0 1 80 0,-1 2 304 31,-17 2-24-31,-1-2-304 16,-9 2-56-1,-1-6-1136-15,10-6-3353 0</inkml:trace>
  <inkml:trace contextRef="#ctx0" brushRef="#br0" timeOffset="17310">7275 3978 1720 0,'0'0'2480'0,"0"0"-631"16,0 0-657-16,0 0-512 31,0 0-344-31,131-41-336 0,-106 35-8 15,0-1-1000-15,-8 1-216 0,-4 2-1801 16</inkml:trace>
  <inkml:trace contextRef="#ctx0" brushRef="#br0" timeOffset="17559">7415 3838 3264 0,'0'0'1561'0,"0"0"-873"0,0 0 640 0,-21 106-16 15,16-55-368 1,1 0 65-16,-1 0-185 15,5-10-208-15,0-4-280 16,0-11-88-16,0-4-168 16,9-7-24-16,1-6-32 15,1-5-24-15,2-2-672 0,5-2-608 16,-2-14-929-16,-3-4-2832 31</inkml:trace>
  <inkml:trace contextRef="#ctx0" brushRef="#br0" timeOffset="18736">6655 4035 2760 0,'0'0'2089'31,"0"0"-1081"-31,0 0-32 0,0 0 88 15,0 0-368-15,0 0-440 16,0 0-152-16,27 22 216 0,-3-1 185 16,5 9-113-16,5 5 120 0,2 3-112 15,-1 2-80-15,-1 0-56 16,-5 1-56-16,-1-4-32 15,-9 3-120 1,-1-2 0-16,-5-1 96 16,-2-3 0-16,-4-6-72 0,-3-6 48 0,0-4-56 15,-1-6 32-15,-2-4-56 31,3-2 32-31,-4-6 16 16,0 0 104-16,1 0 104 0,-1 0 16 16,0 0 25-16,7 0 7 15,-1-12-96-15,12-10-200 0,11-15 88 16,13-6-112-16,11-10-32 31,17-2-480-15,30-10-913-16,-10 15-1255 0,-15 14-3242 0</inkml:trace>
  <inkml:trace contextRef="#ctx0" brushRef="#br0" timeOffset="20183">5298 4676 80 0,'0'0'4400'15,"0"0"-2679"-15,0 0 7 0,0 0 17 16,0 0-273-16,-31 0-400 31,15-7-200-31,2-2-232 0,-7-1-23 16,-2-1-49-16,-3 0-192 15,-6-1-120-15,-4 1-56 16,-6-2 8-16,-6 5-136 0,-5 2 8 15,-9 6-80-15,-2 0-48 16,-3 10-64-16,1 14 24 0,-2 8 8 31,2 10 8-31,2 5-56 16,1 4 120-1,1 6-80-15,1-1-40 0,4 0 40 0,6-3 32 16,4-8 56-16,10-7 0 16,6-6 0-1,8-8 0-15,9-7 0 0,4-7-8 16,7-5 8-16,3-3-112 15,0-2-32-15,0 0 72 16,0 0 0-16,0 0 56 0,0 0 8 16,0 0 8-1,0 0-64-15,0 0-633 16,0 8-1135-16,0 1-1281 15,0-3-2680-15</inkml:trace>
  <inkml:trace contextRef="#ctx0" brushRef="#br0" timeOffset="20624">3966 4910 4368 0,'0'0'1865'16,"0"0"-1425"-16,0 0-176 31,0 0 312-31,0 0 272 16,0 0-144-16,3 115-287 0,-3-77-73 0,2-1 56 15,-2-1-160-15,0-6-8 16,0-4-104-16,0-5 48 0,0-4-48 15,0-7 32 1,0-5 72 0,0-1-8-16,0-4 40 0,1 0 120 15,-1 0 0-15,3 0-8 0,1 0-136 16,4 0-240-16,1 0-120 15,14-2 112-15,13-5 8 0,9-3 0 32,37-9-200-17,-12 2-1616-15,-11 4-3201 0</inkml:trace>
  <inkml:trace contextRef="#ctx0" brushRef="#br0" timeOffset="25889">5984 5870 1560 0,'0'0'2480'0,"0"0"-687"16,0 0 31-16,0-5-184 0,0 5-399 15,-1 0-633-15,1 0-56 16,0 0-24-16,0 0-16 31,-3 0-16-31,3 0-96 0,0 0 9 16,0 0 23-16,0 0-184 15,0 0-72-15,0 0-48 0,0 0 0 16,0 0-72-1,0 0-56-15,0 3-80 16,0 7-144-16,8 5 224 16,9 7 104-16,3 5 88 0,-1 1 40 15,-1 0 16 1,0 0-16-16,-1-3-32 0,-2 0 0 0,-4-5-24 15,-3-4-16-15,0-4-16 0,-4-4-24 32,-3-4-16-32,-1-2 16 15,3-2-16-15,-3 0 24 0,0 0-32 16,0 0 32-16,4 0-32 15,-1 0 8-15,7-12-88 0,7-12-16 16,9-14 120-16,10-11-48 31,3-2-72-31,-1-1-104 0,-4 8 8 16,-5 9 48-16,-8 12 24 15,-6 6-24-15,-9 9-8 0,-1 4 48 16,-3 3 8-16,-2 1 0 16,0 0 8-16,0 0 40 31,0 0-32-31,0 0 48 0,0 0-48 15,0 0-16-15,0 0-128 16,0 0-840-16,0 0-1576 0,0 0-2930 0</inkml:trace>
  <inkml:trace contextRef="#ctx0" brushRef="#br0" timeOffset="29183">7137 5480 2736 0,'0'0'2065'0,"0"0"-721"0,0 0 112 15,0 0-160-15,0 0-479 0,0-2-177 16,0 2-96 0,0 0-128-1,0 0-160-15,0 0-80 16,2 0-176-16,9 0 0 0,7 0 0 15,5 0 8-15,3 0 96 0,3 0-88 16,1 0 48-16,4 0-48 31,-3 0-8-31,-2 0 72 31,-2 0-72-31,-7 0-8 0,-4 0 0 16,-5 2 0-16,-3 2 0 16,-3-2 0-16,2 0 0 0,-4 2 0 15,0 0-8-15,0 1 8 16,-1-1 8-1,1 0 56-15,-3-1 16 0,0 1 56 0,0 2 72 16,0 3-8-16,0 3 32 16,0 8-40-16,0 5-40 0,0 10-64 15,0 5-72-15,0 6 72 16,0 2-40-1,0 1-40-15,3-4 48 16,4-5-48-16,-2-6 88 0,3-8 8 16,-5-5 0-16,2-6-40 15,0-4-64-15,-4-1 0 0,1-3 16 16,1 2 49-1,0-1-57-15,-3 0 0 16,4-1 0-16,-4 0 8 31,1-5 40-31,-1 0 16 0,0-2 8 0,0 0 96 0,0 0 176 16,0 0 184-16,0 0 40 0,0 0-96 31,0 0-128-31,0 0-48 16,0 0-112-16,0 0-48 0,0 0 16 15,0 0-40-15,-8 0-112 16,0 2 48-16,0-2-48 0,-3 0 0 15,-4 0 88-15,1 0 48 32,1 0-24-32,-5 0-16 15,0 0-88-15,0 0-16 0,1 0-48 16,-1 0 40-16,3 0 8 15,-2 0-8 1,4 0 8-16,1 2 0 0,1-2 0 0,0 0 8 31,3 0-8-31,3 0 0 16,0 0 0-16,3 0-8 0,2 0 0 0,0 0 8 15,0 0 8-15,0 0 8 16,-4 0 32 0,2 0-32-16,-3 0-8 0,0 0-8 0,-1-2 8 15,3 0 0 1,-2-2 0-1,0 1 0-15,0 1-8 0,3 0 8 0,-1 2 0 16,0-1 0-16,0-1 0 16,1 2-8-1,-4-2 8-15,1 0-8 16,0 0-8-16,2 2-56 15,-2-2 64-15,2 2 0 0,3-2 0 16,0 2 16-16,-2-2-8 16,2-2 0-16,0 0 0 15,-2-3 0-15,-1 0-8 0,-2-3-56 31,4-5-24-31,-6-2 8 32,4-4 24-32,-5-1 40 0,5-1-112 15,-2-1 40-15,2-3-56 16,3 3 56-16,0-2-48 15,0 3 24-15,0-4-8 16,0 1 112-16,0 2-16 0,5-2 16 16,1-1-48-16,-1 2 48 0,1-1-72 15,1 2-32-15,-1-1-48 16,1 3-24-16,1 5 80 0,-2 0-24 15,-1 3 112-15,-2 7-64 16,2 3 64 0,-5 1 8-16,0 3 48 15,0 0 0-15,0 0 0 0,0 0-32 16,0 0-8-16,0 0-8 15,0 0-64-15,0 0-208 0,0 0-512 16,0 0-713 0,0 0-1591-16,0 0-5602 15</inkml:trace>
  <inkml:trace contextRef="#ctx0" brushRef="#br0" timeOffset="30234">7509 5665 512 0,'0'0'2488'0,"0"0"-816"0,0 0-279 16,0 0 143-16,0 0-264 15,0 0-463-15,0 0-113 16,0-4-104-16,0 4-96 0,0 0-72 31,0 0-112-31,0 0-168 16,0 0-144-16,5 0-176 0,4 0 48 0,-4 0 112 15,5 2 16-15,1 2 24 16,-3 0 24 0,2 2-40-1,1 0 48 1,-1 0-48-16,0 2 40 0,-1-2-40 0,-1 2 0 15,-1-2 8-15,-2-2 40 0,0 0-48 0,-5-2 40 16,0 0 16-16,0 0 8 16,0 2 8-16,0 2 72 15,0 4 168 1,0 4-32-1,-4 1-80-15,-4 0-64 0,3 0-80 16,-6 0 8-16,3-2-24 0,0-2-40 16,2-3 64-16,-3 3-64 15,3-5 73-15,0 1-33 0,-1-3 16 31,-3 2 16-31,4-2 0 16,-5-2-64 0,1 3 40-16,2-3-48 0,0 0 56 0,0 0 16 15,1 0-72-15,2-2 48 16,-1 0-40-16,1 2 64 0,2-2 104 31,3 0 16-31,-3 0-8 16,3 0-64-16,0 0-40 15,0 0-16-15,0 0-72 0,0 0-8 16,0 0-56-16,0 0-120 0,0-8-680 15,0-7-937-15,6 0-2648 0</inkml:trace>
  <inkml:trace contextRef="#ctx0" brushRef="#br0" timeOffset="34579">5996 7115 3408 0,'0'0'3169'0,"0"0"-1505"0,0 0-592 15,0 0 145-15,0 0-401 32,0 0-480-32,0 7-336 0,0 16 0 15,0 11 64-15,0 7 24 16,0 10 40-16,-2 1 80 15,-3-2 40-15,-1-1 104 0,3-10-160 16,-1-5-40-16,1-7-8 31,3-7-32-31,0-8-48 16,-2-2-56-16,2-6 56 0,0 2-64 0,0-2 0 15,0 0 0-15,0 0 0 16,0-1-8-16,0 0-104 0,0 1-240 16,-3-2-264-1,2-2-512 1,-1 0-1049-16,2-2-3360 15</inkml:trace>
  <inkml:trace contextRef="#ctx0" brushRef="#br0" timeOffset="35950">6018 7043 568 0,'0'0'1560'0,"0"0"-384"0,0 0 72 31,0 0-95-31,0 0-289 16,0 0-144-16,-3 0-72 0,3 0-40 15,0 0-64-15,0 0-103 16,0 0-113 0,0 0-72-16,0 0-72 15,0 0-8-15,0 0-8 16,0 0 0-16,0 0-88 15,0 0 8-15,0 0 32 0,0 0-48 16,0 0-72-16,0 0 0 16,0 0-88-16,0 0 32 0,0 2 56 15,10 0 8-15,1 2 88 16,0-2-8-16,4-1 16 15,1 1 16 1,3 0-8-16,2 2-16 0,4 0 32 16,-1-1 32-16,3 1-72 15,-1 0 16-15,2 0-24 0,-3 0-72 31,-2-3 40-31,-2 3-40 0,-6-2 8 16,-4 0-8-16,-1 0-8 16,-6 0 0-16,-2 1 8 0,0-3 0 15,-2 0 40-15,0 0-40 16,0 0 72-16,0 0 16 0,0 0-24 31,0 0 8-31,0 2-8 16,0-2 8-16,0 0-24 0,0 0-40 15,0 2 40-15,0-2-48 16,0 2 48-16,0-2-48 0,0 2 48 15,0 2 64-15,-7 0-112 32,1-1 8-32,1-1 32 15,2 2-48-15,-2-2 0 0,2 1 8 16,1-1-8-16,0 2-8 15,2-2-40-15,-1 2 40 0,-2-2 0 16,-1 2-48-16,4 1 8 16,0 2 0-16,0 3-32 15,0-2 72 1,0 1-40-16,0 0 40 0,0 1 8 15,0-2-16-15,0 0 16 16,0 2 0-16,0-2 0 0,0 0 0 16,0 0 0-16,0 4 16 15,0 2-8 1,0 2 0-1,4 5-8-15,0-2 0 0,-2 1 0 0,0 1 8 16,1-2 0-16,-3 0-8 16,0-4 8-16,0 2 8 0,0-2-8 31,0 4 8-31,0 1-8 15,0 3 0-15,0 4-8 16,-5-3 16-16,2 0 0 0,0-3-16 16,-1-8 8-16,3-3 0 15,1-4-8-15,-2-3 8 0,2-2 104 31,0-1 56-31,0 0-16 16,0 0-152-16,-5-20-504 0,4-2-1720 16,-4 2-3329-1</inkml:trace>
  <inkml:trace contextRef="#ctx0" brushRef="#br0" timeOffset="36602">5967 7676 312 0,'0'0'1280'0,"0"0"-584"0,0 0-64 15,0 0-136-15,0 0-160 16,0 0 160-16,0 0-55 16,-7 13 55-16,7-13 152 15,0 0 64 1,3 0 120-16,2 0 104 15,0 0-168-15,5 0-111 0,-2 0-89 32,3 0-88-32,5 0-112 15,-1 0 24-15,4 0-64 0,-1 0 8 31,1-2-64-31,1 0-64 0,1-1-32 0,0 1-24 0,-2 0 40 16,0 0-40-16,1 2 0 0,2 0-80 16,-5 0-16-16,0 0-8 15,0 0 0-15,-3 0 24 16,-6 0-64-16,0 0 40 15,-3 0-40 1,-2 0 0-16,4 0 64 0,-6 0-64 16,1 0 40-16,-2 0-32 0,0 0-16 15,2 0-352-15,-2 0-624 16,0-10-1104-16,0 2-3849 15</inkml:trace>
  <inkml:trace contextRef="#ctx0" brushRef="#br0" timeOffset="37940">6354 7267 1792 0,'0'0'1176'0,"0"0"-216"16,0 0-95-16,0 0-361 16,0 0-304-16,0 0-144 0,0 0 0 31,0 0 8-16,0 0 80-15,0 0 128 0,0 0 152 16,0 0 96-16,0 0-32 0,0 0-88 16,0 0-64-16,0 0-80 15,0 0-144-15,0 0-56 0,0 0-56 16,0 0-80-1,0 0 80-15,3 0 24 16,6 0 48-16,0 0 40 16,-1 4 48-16,4 2 64 0,-1-2-15 15,-3 3 31-15,2-2 32 16,-2 1-56-16,1 0-8 15,-4 0-88-15,2 1 48 16,1-2-72-16,-3 3-88 16,1-2 88-16,-1 3 32 15,1-3-80-15,-6-1 0 0,4 3-40 16,-4-2 88-16,0 5 16 15,0-2 48-15,0 5 8 0,0 1-64 32,-8 0 0-32,-5 2 8 15,0-2-40 1,-3 0-16-16,1-4-8 0,-1 0 48 0,-2-3-48 15,2-4 32-15,5 0-72 0,-1-4 64 32,6 0-72-32,3 0-8 15,1 0-256-15,2-6-528 16,0-8-1241-16,0 0-3696 15</inkml:trace>
  <inkml:trace contextRef="#ctx0" brushRef="#br0" timeOffset="38757">6835 7143 1272 0,'0'0'2400'0,"0"0"-647"16,0 0 15-16,0 0-184 15,0 0-447-15,0 0-409 0,0 2-432 16,0 14-280-16,0 10 232 0,0 6 440 31,0 8-208-31,0 2-136 16,0 3-88-1,0-2-24-15,0-1-32 0,-4-1-56 0,0-5-32 16,1-6 16-16,3-6-8 16,0-6-88-16,0-9-32 0,0 0 0 31,0-7-40-31,0-2 40 15,0 0 48-15,0 0-48 16,0 0-224-16,0-20-768 0,0-5-736 31,0-1-2217-31</inkml:trace>
  <inkml:trace contextRef="#ctx0" brushRef="#br0" timeOffset="39432">6835 7047 968 0,'0'0'4153'15,"0"0"-2473"-15,0 0-80 0,0 0-207 16,0 0-465-16,0 0-600 15,4-4-328-15,4 4 8 16,5 0-8-16,8 0 232 0,3 0 24 31,2 0-80-31,1 0-24 16,-3 0-64-16,4 0 8 0,-4 0-88 15,-5 0 0-15,4 0 64 16,-2 0-56-16,0 0 32 31,-5 0-32-31,0 0 48 0,-4 0-48 0,-4 0-8 16,-3 0-8-16,-4 0-16 15,-1 0-48-15,0 0 56 0,0 2 8 16,0 4 0-16,0 1 128 16,0 8-48-1,-1 2-72 1,-4 8 8-16,0 3-8 0,2 6-8 15,1 2 8-15,-1 2-8 0,0 2-8 16,3-2 8-16,0 2 8 0,0-6-8 16,0-2-8-16,0-8 8 31,0-3-8-16,0-10 8-15,3-2 0 0,-3-5 8 0,0 0-8 16,0 0 8-16,0 0 0 16,0 0-8-16,0-1 0 0,0 3-832 15,0 1-1200-15,0-5-2881 0</inkml:trace>
  <inkml:trace contextRef="#ctx0" brushRef="#br0" timeOffset="39934">6782 7632 4016 0,'0'0'2497'0,"0"0"-1169"15,0 0-336-15,0 0-616 0,0 0-368 32,0 0 241-32,0 0 295 15,57 16 0-15,-33-12-64 0,2-1-160 16,-4-3-88-1,6 0-56-15,-2 0-56 0,1 0-40 0,-1 0 8 16,1 0-40-16,-2 0 24 31,0 0 8-31,-2 0 16 0,-7 0 8 16,-1 0 48-16,-2 0-16 15,-4 0-16-15,6 0-40 0,-4 0 16 32,2 0-32-32,-2 0-16 0,1 0-40 0,-4 0-8 46,-3 0-128-46,-4 0-472 0,-1 0-592 16,-1 0-664-16,-11 0-3842 0</inkml:trace>
  <inkml:trace contextRef="#ctx0" brushRef="#br0" timeOffset="40380">7146 7527 1032 0,'0'0'1880'0,"0"0"-136"16,0 0 81-16,0 0-225 31,0 0-512-31,0 0-399 0,0 0-225 0,0 79-168 16,0-62-192-16,0-4-56 15,0-1-48-15,0-4-336 16,0-8-801-16,0 0-1567 0,0 0-2969 16</inkml:trace>
  <inkml:trace contextRef="#ctx0" brushRef="#br0" timeOffset="41027">7204 7259 1712 0,'0'0'2904'16,"0"0"-1215"0,0 0-417-16,0 0-328 0,0 0-456 15,0 0 129-15,0 0 31 16,29 0-24-16,-10 0-8 15,-3 0-72-15,7 0-216 0,-1 2-120 0,1 2-88 32,-4 2-32-32,-4 0-24 15,1 0-16-15,-5 2 8 0,-4 0-48 16,-2 0 80-16,-4 1 64 15,-1-2 72-15,0 5 200 16,0 3 113 0,-11 2-161-16,-7 2-192 15,-1-2-104-15,-4 2-80 0,1-4-72 16,4-2-64-16,2-6-64 15,8-3-304-15,1-4-337 16,4 0-127-16,3 0-304 0,0 0-1017 31,0-7-2344-31</inkml:trace>
  <inkml:trace contextRef="#ctx0" brushRef="#br0" timeOffset="42425">8219 7320 3952 0,'0'0'2081'0,"0"0"-601"0,0 0-120 16,0 0-527-16,0 0-577 31,0 0-248-16,0 0 408-15,42 111-96 0,-19-68-104 0,-4-3 64 16,-1-8-128-16,-2-6-40 16,-4-9 16-16,-4-6-80 0,0-5 72 15,-7-4 64-15,-1-2 208 16,2 0 320-1,-2 0 136 1,3-6 9-16,2-14-201 0,3-10-408 0,3-6-200 16,6-6-48-16,0-3-8 15,3 4-248-15,-2 3-40 0,-1 6-32 16,-5 9 72-1,-3 5 104-15,-4 4 24 16,-2 2-137-16,-3 2-487 16,0 0-408-16,0 2-584 0,0 2-1257 15</inkml:trace>
  <inkml:trace contextRef="#ctx0" brushRef="#br0" timeOffset="60557">8001 8799 4785 0,'0'0'1464'15,"0"44"-784"-15,0-10 432 0,0 13 72 16,0-2-295-16,9 4-225 15,-5-5-280-15,3-7-96 32,-4-4 0-32,-1-7-40 0,-2-8-64 15,0-4 16-15,0-6 8 16,0-2-72-16,0-4-64 0,0-2-72 15,0 0-160-15,0 0-728 16,1-14-1160-16,4-4-4154 16</inkml:trace>
  <inkml:trace contextRef="#ctx0" brushRef="#br0" timeOffset="61346">8003 8745 184 0,'0'0'2136'15,"0"0"-864"-15,0 0-416 0,0 0 193 32,0 0-1-32,0 0-248 15,0 0-272-15,0 0-192 0,-2 6-64 16,2-6-136-16,4 2 0 15,15 2 176-15,2 0 1 16,8 0-65 0,-1 0-72-16,2-2-40 0,4-2-64 15,-3 0-64 1,3 0 48-16,-4 0-8 0,-5 0-40 0,-3 0 0 15,-4 0 8-15,-5-2-16 16,-3 2-16-16,-2 0 0 16,-8 0 8-16,0 0 8 15,0 0 48-15,0 0 8 16,0 0 24-16,0 0 48 15,0 0 200-15,0 0 136 0,0 0-32 16,0 0-240-16,0 16-192 31,0 8 88-31,0 4 8 16,0 6 8-16,-4 4 24 0,0 1-48 15,0-3-8-15,-2-2 0 16,3-4 16-16,1-4-80 0,2-6 0 16,-3-2 40-16,3-6-40 15,0-4 56-15,-2-2-56 0,2-2 0 31,0 0 8-31,-3-2 48 16,3-2-64-16,0 2-512 0,-8-2-768 16,-2 2-969-1,2-2-3184-15</inkml:trace>
  <inkml:trace contextRef="#ctx0" brushRef="#br0" timeOffset="61738">7972 9200 3224 0,'0'0'1881'16,"0"0"-1137"-16,0 0-160 0,0 0-248 15,0 0-192-15,0 0 336 16,60 0 120-16,-24 0-112 0,2 0-96 15,3 0-56-15,-4 0-111 32,0 0-65-32,-5 0 16 0,-6 0-40 15,-2 0-56-15,-12 0 24 16,-1 0 0-16,-6 0-8 31,-2 0-88-31,-1 0-8 0,-1 0-552 16,-1-5-2177-16,2-2-3888 0</inkml:trace>
  <inkml:trace contextRef="#ctx0" brushRef="#br0" timeOffset="62238">8373 8937 2864 0,'0'0'2033'0,"0"0"-1257"15,0 0-120-15,0 0-328 0,0 0 304 16,0 0 16-16,0 0-208 15,0 0-216-15,87 4-104 0,-68 3 56 32,-7-1-80-32,-1 2 16 15,-3-3 32 1,-5 6 73-16,-3-3 215 0,0 3 224 0,0 6 120 15,-11 2-352-15,-8 2-184 16,-4 1-120-16,0-4-112 0,-1-2 72 16,5-6 16-1,4-6-96-15,4-4-96 16,9 0-496-1,2-10-624-15,10-12-985 0,5-3-2560 0</inkml:trace>
  <inkml:trace contextRef="#ctx0" brushRef="#br0" timeOffset="62594">8638 8851 3264 0,'0'0'1769'0,"0"0"-1065"16,0 0 336-16,0 0 208 16,0 0-152-16,0 118-55 0,0-73-97 15,0-3-200-15,0-1-200 16,0-4-56-16,0-11-128 0,0-6-208 15,0-8-152 1,0-6-312-16,0-6-784 16,0 0-936-16,0 0-1985 15</inkml:trace>
  <inkml:trace contextRef="#ctx0" brushRef="#br0" timeOffset="63045">8601 8797 1608 0,'0'0'5009'0,"0"0"-4201"15,0 0-728-15,0 0 392 16,0 0 64-16,0 0-128 0,0 0-136 15,119 0-87-15,-91 2-65 16,-3 2-72-16,-4-2 32 0,-3 2-72 31,-7-2 0-31,1 0-8 16,-6 0 16-16,-4 0 40 15,3-2-48-15,-5 2 0 0,0-2 64 16,0 0-48-16,1 0-24 47,-1 0 0-47,5 2-56 0,-5 3 48 15,5 0-40-15,1 5 48 0,-4 7 128 16,1 4 344-16,4 7 88 16,-7 4 16-16,1 2-64 0,3-2-128 15,-1-2-152-15,-3-3-112 16,3-3-72-16,-1-6-8 0,-2-4-40 15,0-2-488 1,0 4-648-16,0-4-608 0,0-2-1425 16</inkml:trace>
  <inkml:trace contextRef="#ctx0" brushRef="#br0" timeOffset="63256">8647 9212 3976 0,'0'0'2209'0,"0"0"-1817"16,0 0 192-16,0 0 680 0,0 0-143 16,0 0-401-16,88-2-336 15,-61-4-248 1,-1 0-136-16,0 3-128 0,6-2-1168 0,-6 1-1433 15,-5 2-3432-15</inkml:trace>
  <inkml:trace contextRef="#ctx0" brushRef="#br0" timeOffset="63637">8961 8933 1840 0,'0'0'2608'15,"0"0"-1823"-15,0 0-369 16,0 0 240-16,0 0-104 0,0 0-112 15,0 0-208-15,0 0-24 16,69 23-48-16,-56-16-16 0,-2 1 16 31,-1 3 0-31,-5-1 96 16,-5 1 160-16,0 4 369 0,0 0 143 15,-5 2-336-15,-11 0-216 16,-3 0-224-16,-2-2-152 0,1-2 0 16,2-5-504-16,9-8-504 31,1 0-593-31,8 0-1375 0</inkml:trace>
  <inkml:trace contextRef="#ctx0" brushRef="#br0" timeOffset="64068">9331 8883 5209 0,'0'0'1640'15,"0"0"-992"-15,0 0 688 16,0 0-183-16,0 0-401 31,-2 109-256-31,2-81-248 0,0 0-136 31,0-4-96-31,0-2 40 0,0-4-56 0,0-4-400 0,0-2-472 16,0-4-657-16,-2-6-1279 0</inkml:trace>
  <inkml:trace contextRef="#ctx0" brushRef="#br0" timeOffset="64488">9277 8785 1560 0,'0'0'1480'0,"0"0"-328"0,0 0-295 0,0 0-153 31,117-2 32-31,-90 2-352 15,-1 0-216-15,-4 0 8 16,-2 0-72-16,-6 0-48 0,-2 0-40 16,-3 0 72-16,-1 0-16 31,-6 0-72-31,3 0-16 0,-5 0 16 15,3 4 0-15,-3 3 0 16,3 0 192-16,-1 5 280 0,1 4 88 16,0 4 32-16,-3 4-119 15,0 2-25-15,0 3-64 0,0 1-72 16,0-2-32-1,0 0-72 1,4-2-80-16,-4-3-80 16,0-2-32-16,0-6-16 0,0 0-56 15,0-5-560-15,0 2-832 16,-4-2-1145-16,-7-4-3352 0</inkml:trace>
  <inkml:trace contextRef="#ctx0" brushRef="#br0" timeOffset="64713">9356 9156 3744 0,'0'0'2193'15,"0"0"-1593"-15,0 0-128 0,0 0 776 16,0 0-232-16,0 0-399 0,71 0-209 15,-48 0-176-15,1 0-72 16,2 0-160-16,5 0-136 16,-9 0-1185-1,-1 0-1583 1</inkml:trace>
  <inkml:trace contextRef="#ctx0" brushRef="#br0" timeOffset="65115">9607 8903 3440 0,'0'0'2801'15,"0"0"-1817"-15,0 0-728 16,0 0 40-16,0 0 112 0,0 0-168 15,0 0-16 1,0 0-40 0,84 25-8-16,-71-14-64 15,-2 0 88-15,-3 1-7 0,-2-1 87 0,-6 0 208 16,0 1 184-16,0-1-8 15,0 2-272 1,-17-2-184-16,4 4-208 16,-5-3-264-16,5-5-712 15,2-7-697-15,1 0-671 0,8 0-2801 16</inkml:trace>
  <inkml:trace contextRef="#ctx0" brushRef="#br0" timeOffset="66439">9978 9005 5457 0,'0'0'2384'16,"0"0"-1008"-16,0 0 281 0,0 0-313 15,0 0-456-15,2 2-560 16,3 5-224-16,-1 1 8 0,3 0-112 31,-1 2-288-31,1 2-1328 16,-2-4-2561-16,-2-3-3391 0</inkml:trace>
  <inkml:trace contextRef="#ctx0" brushRef="#br0" timeOffset="66608">9978 9005 696 0,'126'30'2320'0,"-126"-30"-1864"16,3 0-352-16,5 0-104 0,0 0-312 15,-3 0-1960-15</inkml:trace>
  <inkml:trace contextRef="#ctx0" brushRef="#br0" timeOffset="66754">10261 9018 2984 0,'0'0'2649'16,"0"0"-1729"0,0 0 248-16,0 0 72 0,0 0-928 0,0 0-312 15,0 0-440-15,14 12-1792 16,-6-12-3785-16</inkml:trace>
  <inkml:trace contextRef="#ctx0" brushRef="#br0" timeOffset="66849">10438 9022 336 0,'0'0'0'0</inkml:trace>
  <inkml:trace contextRef="#ctx0" brushRef="#br0" timeOffset="67007">10647 9016 4136 0,'0'0'2425'15,"0"0"-745"-15,0 0-215 16,0 0-1129-16,0 0-336 15,0-13-2161 1</inkml:trace>
  <inkml:trace contextRef="#ctx0" brushRef="#br0" timeOffset="67878">9037 7802 1880 0,'0'0'4209'15,"0"0"-1953"-15,0 0-151 0,0 0-281 0,0 0-392 16,0 0-399-16,0 0-297 16,-8-2-160-1,3 17-232 1,-5 9-256-16,0 14-88 0,-6 9 0 15,0 8 8-15,1 3-8 16,4-5 8-16,0-10-8 0,6-5 0 16,3-12-88-16,2-9-72 0,0-7-152 31,0-7-88-31,7-3-128 15,7 0 128-15,-2-5 240 0,-1-12 112 16,4-2 48 0,-7-4 0-16,-4 3 8 0,-2 4 88 0,-2 5-48 15,0 4 80-15,0 5-96 31,0 2-32-31,-6 0-664 0,-1 0-961 16,6 6-1031-16,-3 1-2113 0</inkml:trace>
  <inkml:trace contextRef="#ctx0" brushRef="#br0" timeOffset="68253">9159 7943 5169 0,'0'0'2104'0,"0"0"-1264"15,0 0 80-15,0 0 25 16,-34 108-337 0,34-84-272-16,0-4-336 0,0-2 16 15,5-4-16-15,8-4 0 16,3-2 0-16,-3 1-8 0,3-5 8 15,-3-1-64-15,-1-1 0 16,-1 0 0 0,-5-2-24-16,1 2-16 15,-2-2 24-15,-5 0 80 0,0 0 48 16,0 2 80-16,0 0 144 15,0 0 512 1,0 0 136 0,-7 3-264-16,-7 1-424 0,-6 3-192 15,-1 1-40-15,-3 5-120 16,-10-4-680-16,7-2-888 0,4-7-3105 0</inkml:trace>
  <inkml:trace contextRef="#ctx0" brushRef="#br0" timeOffset="68398">9182 7960 1512 0,'0'0'2424'0,"0"0"-567"16,0 0-641-16,0 0-648 15,0 0-408-15,0 0-160 16,113-11-1560-16,-90 7-2689 15</inkml:trace>
  <inkml:trace contextRef="#ctx0" brushRef="#br0" timeOffset="68794">9453 7913 1464 0,'0'0'4393'0,"0"0"-2265"0,0 0-311 0,0 0-761 16,0 0-696-16,0 0-72 0,0 0 96 15,-29 90 0-15,26-66-152 0,0-2-152 16,1-2-72-16,2-1-8 31,0-4 0-31,0 0 0 16,0-4 0-16,0-3 8 15,0-2-8-15,5-1 0 0,-2-1-112 0,2-4-240 16,2 2-32-16,4-2 24 15,-5 0 104-15,1 0 96 32,2 0-16-32,-4 0 64 0,-3 0 96 15,-2 0 16-15,0 0 0 16,0 0 104-16,0 0 152 0,0 0 392 15,0 2 40-15,0-2 8 16,-2 2-280-16,-9-1-320 31,-5 5-96-31,0 0-136 0,-4 1-504 16,-10-5-568-16,4-2-1625 15,0 0-4744 1</inkml:trace>
  <inkml:trace contextRef="#ctx0" brushRef="#br0" timeOffset="68954">9452 7923 2528 0,'0'0'1928'0,"0"0"-279"0,0 0-481 0,0 0-488 31,0 0-472-31,0 0-208 15,0 0-1632-15,134 0-3297 0</inkml:trace>
  <inkml:trace contextRef="#ctx0" brushRef="#br0" timeOffset="69499">9746 7883 4048 0,'0'0'1049'0,"0"0"-745"0,0 0 576 16,0 0 64-16,0 0-264 15,0 0-136-15,0 0-56 16,48 36-80-16,-43-29-71 0,-2 4 63 15,-3 1 296-15,0 2 72 16,0 0 8 0,-10 4-272-16,-7 0-168 0,-3 0-128 15,-2 0-88-15,-1-4-72 16,7-6-48-16,5-2-40 15,4-6-112-15,7 0-256 0,0 0 24 16,0 0 32-16,0 0-248 16,0 0-200-16,5 0 312 15,8 0 344-15,3 0 88 16,0-2 56-16,-1-2 8 15,1 4 56-15,-2 0-16 16,-2 0 8-16,-3 0-48 0,-2 0 0 31,-2 0 120-15,-5 4 48-16,0 4 168 0,0 2 192 0,0 0 32 15,-13 3-192-15,-3 0-224 16,-2-3-152-16,2 1-200 0,-2-5-624 16,5-6-520-16,2 0-1417 31,-1 0-2736-31</inkml:trace>
  <inkml:trace contextRef="#ctx0" brushRef="#br0" timeOffset="69937">10070 7664 4200 0,'0'0'2241'0,"0"0"-945"0,0 0 152 16,0 0-175-16,0 0-449 15,0 0-464-15,-3 38 16 0,-2-14-8 16,-5 7-96-16,4 2-112 0,3 7 24 15,-5 3-80-15,1 1 24 16,2-1-80 0,2-2-40-16,3-5-8 15,0-8 0-15,0-7-8 31,0-8-136-31,7-5-72 0,4-4-208 0,-3-4-32 0,3 0-8 16,-1 0 200-16,1-12 208 0,-3-4 56 31,2-2 0-31,-7 0 0 16,2 0 0-16,-5 4 56 15,0 2-40-15,0 4 56 16,0 2-72-16,0 2-88 0,-11 2-488 31,-25 2-536-31,6 0-1097 0,-1 0-4168 0</inkml:trace>
  <inkml:trace contextRef="#ctx0" brushRef="#br0" timeOffset="71235">8244 8651 1272 0,'0'0'1568'0,"0"0"-424"15,0 0 161-15,0 0-289 0,0 0-448 16,0 0-72-16,0 0-136 0,0-55 8 15,0 42-88-15,0-4-136 32,0-2-40-32,0-3-8 15,6-3 8-15,-1-1 56 0,8-4-8 16,3-2 161-16,3-2-25 15,-1 0-40-15,6 0-16 0,-3 0 64 16,2 2-152-16,0 2-8 31,-2 2-120-31,1 1-8 16,6 5 0-16,-1 5-8 0,4 2-8 15,3 5-120-15,0 5 120 0,1 3-40 16,-1 2-16-16,-10 0 56 0,-3 0-40 16,-5 0-56-1,-4 4 96 1,-4 1 0-16,-3 1 0 15,-4 0 8-15,-1 1 40 0,0 1-40 16,0 3-808-16,-3 2-1377 16,-8-5-2832-16</inkml:trace>
  <inkml:trace contextRef="#ctx0" brushRef="#br0" timeOffset="71799">8625 7983 776 0,'0'0'2768'0,"0"0"-1407"0,0 0-641 16,0 0-168-16,0 0 40 15,0 0 168-15,22 8 128 0,-7-2-224 16,1 0-199 0,3 2-1-16,1 0-72 15,-1 2-112-15,4 0 16 16,-4 2 8-16,2-4-72 0,-3 0-80 15,-3 0-56 1,-1-2-8-16,-3-1-40 0,-7-1 8 16,0-2 8-1,-4-1 128-15,0 1 448 16,0 0 248-16,0 4-47 0,0 9-161 15,-19 4-176-15,-2 9-504 16,-19 25-600-16,7-10-1209 16,1-2-2608-1</inkml:trace>
  <inkml:trace contextRef="#ctx0" brushRef="#br0" timeOffset="72956">10403 7903 3304 0,'0'0'2265'16,"0"0"-689"-16,0 0 80 15,0 0-415-15,0 0-513 0,0 0-224 16,-18 6-232-16,8 2-24 15,2 1-16-15,-1 2-48 16,-1-1-88-16,0 0 40 16,1-2 32-16,2 2 64 15,-1-2-32-15,-2 4-64 16,2 0-40-16,-1 0-96 0,2 0 0 15,1 2 0-15,1-3-104 16,5-2 8-16,0 1 0 16,0-2-8-1,0 2 56-15,11-4 48 16,0 0-16-16,1 0 16 15,1-4 0-15,4 1 0 0,0-1-200 16,8-2-696-16,-5 0-1048 16,-6 0-2353-16</inkml:trace>
  <inkml:trace contextRef="#ctx0" brushRef="#br0" timeOffset="74511">10398 8056 704 0,'0'0'1960'0,"0"0"-944"0,0 0-64 32,0 0-79-32,0 0-417 15,0 0 48-15,0 0-16 16,0 0-24-16,0 0 136 15,39 0-24-15,-26-5 48 0,0 3-159 16,3-2-49-16,-5 0 40 0,4 2-88 31,1-2-80-31,0 0-16 16,-2 2-112-16,6-2-56 15,-2 3-24-15,-1-2 16 0,4 1-96 0,2 2 0 32,0 0 48-32,1 0 56 0,-2 0-32 0,1-2 32 0,-4 2-88 15,2 0 64 1,-1-2-72-1,-2 2 56-15,-2-2-64 16,-3 2 8-16,-2-2 8 0,-3 2-8 16,2 0 0-16,-4-2 40 15,1 2-40-15,-3 0-8 16,1 0 8-16,2 0-8 15,-2 0 0-15,-2 0 0 16,3 0-8-16,2 0 0 16,0 0 0-16,0 0-8 0,-3 2 16 15,3 2-8-15,-4 0 8 31,2 1 0-31,-3-4 0 0,2 3 0 16,-2 0 0-16,1 0 0 16,0 2 0-16,0-2-8 0,1 3 8 15,-1-3 8-15,1 1-8 16,0 1 0-16,-2 2 8 0,5 1 0 31,-4-2 0-31,-3 1-8 16,4-2 0-16,-3 3 0 15,1-3 8-15,-1 1 0 0,1 1-8 16,-2-2 0-16,1 3 0 15,1-2 8-15,-1-1-8 0,1 2 16 16,-3-1-16 0,2-1 0-16,-2 0 0 15,1-1-16-15,-1 1 16 16,5 1-8-16,-5-3 8 0,2 2-8 15,1-2 8-15,-3 1 0 16,2-1 0-16,2 3 0 0,-4-1 0 16,0 0 0-1,2 0 0-15,-2-1 8 16,3 4-8-16,-1-3 0 15,0 2 0-15,-2-1 0 0,3 2 8 16,-3-1-8-16,1 0 0 16,-1 0 0-1,0 2 0-15,4-2 0 16,-4 4 0-1,0-2-8 1,0 4 8-16,0-1 0 0,0-2 8 0,0 1-8 0,0 0-8 16,0-2-72-16,0 0 0 0,0-1 72 31,0-2 0-31,0-1 0 15,0 0 0-15,0 2 0 16,0 1 0-16,0-2 8 0,0 1 0 16,0-2-8-16,0 3 0 15,0-4 8-15,0 3-56 0,0-2 56 16,0 1 8-16,0-1-8 15,0 0 0 1,0-1 0-16,0 1 8 16,0 3-8-1,0 1 8-15,0-1 0 0,0 4-8 0,0-1 8 16,0 1-8-16,0 0 16 0,0-3-16 15,0 2 8 1,0-2-8 0,0 0 0-16,0-2-8 0,0 0 8 15,0-2 8-15,0 0-8 16,0-4 0-16,0 2 0 0,0-3 0 15,0-1 0-15,0 0 8 0,0 2 0 32,0-2-8-32,0 0 0 15,0 0-8-15,0 3 8 0,0-3 8 16,0 0 0-16,0 0 0 15,0 0 56-15,0 0-64 16,-5-8-1024-16,-5-4-3625 0</inkml:trace>
  <inkml:trace contextRef="#ctx0" brushRef="#br0" timeOffset="76805">11018 8839 4809 0,'0'0'1040'16,"0"0"-664"0,0 0 344-16,0 132-72 0,0-93-104 15,3-3-256-15,1-4-56 16,-3-6 56-16,4-6-112 0,-3-2 145 15,1-8-113-15,-3-4-80 16,0-1-128 0,0-4-529-16,0-1-663 15,0 0-456-15,0 0-1561 0</inkml:trace>
  <inkml:trace contextRef="#ctx0" brushRef="#br0" timeOffset="77594">11018 8769 464 0,'0'0'2304'0,"0"0"-800"16,0 0-63-16,0 0 447 15,0 0-272-15,0-20-503 0,0 20-313 16,0 0-296-16,0 0-216 16,0 0-216-16,0 0-72 15,3 0 0 1,7 0 80-16,6 0 112 0,4 0-48 0,2 0-48 15,2 0-16-15,4 0-72 0,-2 0 0 32,-4 0 64-32,1-4-72 15,-4 0 16-15,-3 2 40 16,-4 2-56-16,-4 0 0 15,-2 0-72-15,-1 0-56 0,0 0-56 16,-3 0 56 0,2 0 80-16,-2 0 40 15,1 2 0-15,-1 4-64 0,3 4 72 16,-5 4-72-16,1 4 72 15,-1 6 200-15,4 2 32 0,-4 2 8 16,0 2-16 0,0 1 8-16,0-3-104 15,0-2 0-15,0-5 0 16,0-2 0-16,0-8-112 0,0-2 40 15,1-5-40-15,-1-4 0 16,0 2-16-16,0-2-248 0,0 2-616 31,0 6-472-31,0-1-809 16,0 0-2424-16</inkml:trace>
  <inkml:trace contextRef="#ctx0" brushRef="#br0" timeOffset="77971">11073 9166 1840 0,'0'0'3057'0,"0"0"-1577"15,0 0-232 1,0 0 112-16,0 0-479 0,0 0-425 16,0 0-248-16,0 0-120 15,0 0 208-15,29 0 104 0,-6 0 24 16,-4-2-88-1,4 1-136 1,-1-4-16-16,3 3 32 16,-4-2-64-16,-4 2-32 0,1 0-48 0,-5 0-16 15,-2 2-56-15,-3-2 0 16,2 2 48-16,-8 0-48 0,1-2-320 31,-3-4-936-31,0 0-1057 16,0 0-3952-16</inkml:trace>
  <inkml:trace contextRef="#ctx0" brushRef="#br0" timeOffset="78532">11348 8849 3016 0,'0'0'2825'0,"0"0"-1145"16,0 0-224-16,0 0-551 0,0 0-673 16,0 0-224-16,29 4 160 15,-13 3-24-15,2-2 40 16,-1 1 72-1,1 0-96-15,0-2 16 16,-4 1-48-16,-2 1-24 0,-6-2-56 16,-1-1-40-16,-2 1 104 15,-3 4 72-15,0 5 344 0,-5 4-32 16,-12 5-272-1,-4 3-96 1,1 1-72-16,1-5-56 16,3-4-96-16,6-6 40 0,2-5-192 15,2-3-144-15,1-3-240 16,1 0-552-16,1-3-737 0,0-6-3416 0</inkml:trace>
  <inkml:trace contextRef="#ctx0" brushRef="#br0" timeOffset="79857">11931 8879 1256 0,'0'0'2864'16,"0"0"-959"-16,0 0-321 0,0 0-272 16,0 0-415-16,0 0-209 15,0 0-176-15,0 0-152 0,4 0-144 31,0 4-48-31,-1 7 176 16,3 0-16-16,2 6-40 0,-1-4-96 16,1 4-56-16,2 0-40 15,-2 0-88-15,-3-4 72 16,-1 4-72-16,1-5 40 0,0-3-40 31,-3-2 0-15,-1-1 48-16,-1-4-48 0,4-2 0 0,-4 0 40 15,0 0-48-15,0 0-48 16,1 0-24-16,2-2 64 15,1-15 0-15,5-6-8 0,4-12 16 16,3-7-152 0,4-1-200-1,-1-2-56-15,-1 5 176 0,-2 6 160 0,-3 8 72 16,-7 8 0-16,-1 6 56 15,-1 8 176-15,-4 2 64 16,0 2-64-16,0 0-144 16,0 0-88-16,0 0-472 15,-12 8-1200-15,-2 0-5466 16</inkml:trace>
  <inkml:trace contextRef="#ctx0" brushRef="#br0" timeOffset="89116">3472 8101 3816 0,'-5'2'3017'0,"-2"2"-1897"16,-2 5-424-16,-1-1 65 0,-1 1-169 15,2 6-48-15,1-4-368 16,-3 5-80-16,3 2 72 0,0 3 8 15,1 0 24-15,1 7-48 16,4 2-152-16,2 4 8 16,0 1 80-1,0-3-80 1,2-1-8-16,9-10-8 0,2-3-48 0,3-6 0 15,-3-6 56-15,5-4 0 16,-3-2 8-16,2 0 0 31,-2-18 48-31,1-4 40 0,-5-4 0 16,-4 1 32-1,-4 0 88-15,-3 1 368 0,0 6 0 0,-10 2-200 16,-3 5-176-16,2 4-112 16,5 7-96-16,-2 0-360 15,4 1-704-15,3 16-704 0,1 7-457 16,0-2-1680-1</inkml:trace>
  <inkml:trace contextRef="#ctx0" brushRef="#br0" timeOffset="90273">3690 8095 5217 0,'0'0'1848'0,"0"0"-832"16,0 0-192-16,0 0-263 0,0 0-401 31,0 0 32-31,0 30 320 16,3-14 32-16,-2 2-160 0,1-2-24 15,1 2-160 1,-1 1-96-16,3-2-96 0,-2 4-8 0,5-1 48 15,-2 0-40-15,3-2-8 16,0-2-8-16,-1-2-80 16,0-4-104-1,0-2-128-15,-1-5 72 16,-2 2 8-16,0-5 120 15,-4 2 16-15,4-2 24 0,-3 0 72 16,4 0-8-16,-6 0 16 31,3 0 0-31,-1 0 0 0,-2 2-8 16,0-2 8-16,0 0 56 15,0 2 144-15,0-2 320 0,0 2 48 16,0 0-56-16,0 2-104 16,-2 0-216-16,-9 0-192 15,-18 3-1040-15,2-2-696 0,1-5-2801 0</inkml:trace>
  <inkml:trace contextRef="#ctx0" brushRef="#br0" timeOffset="90494">3712 8159 4448 0,'0'0'1393'0,"0"0"-537"0,0 0 232 31,0 0-80-31,0 0-351 0,0 0-249 16,0 0-200-16,108-18-208 16,-74 12-568-16,-5 2-1945 15,-6 2-3712-15</inkml:trace>
  <inkml:trace contextRef="#ctx0" brushRef="#br0" timeOffset="91528">4000 8129 2024 0,'0'0'1408'16,"0"0"-496"-16,0 0 217 15,0 0-217-15,0 0-264 0,0 0-224 32,0 89-48-32,1-74-128 0,4 2-24 15,2-2-144-15,-1 0-8 16,0-2-64-16,6 0 8 31,-1-3 32-15,-4-2-48-16,5 0-72 0,-3-2 72 0,2-2 0 15,0 2 16-15,-3-4-16 0,2 2-64 16,-2-2-88-16,0 0 48 15,-5-2 56-15,-1 0 40 16,1 1 0-16,-3-1 8 0,2 0 8 16,-2 0-8-16,0 3-8 15,0-3 0 1,3 2-8-16,-3 0 8 0,0-2 0 15,0 2 8-15,0-2 8 16,0 0 336-16,0 2 392 16,0-2 177-16,0 2-57 0,-11 2-552 15,-17-2-304-15,4 0-1048 16,1-2-2041-16</inkml:trace>
  <inkml:trace contextRef="#ctx0" brushRef="#br0" timeOffset="92050">4055 8099 312 0,'0'0'4136'0,"0"0"-2839"16,0 0-617-16,0 0-360 0,0 0 576 31,0 0 0-31,0 0-352 16,0 0-207-16,100 17-113 15,-84-13-32-15,-3 0-72 0,1-1-72 16,-2-1 16-16,-3-2-64 0,7 0-240 16,-9 0-1865-16,-2 0-4584 0</inkml:trace>
  <inkml:trace contextRef="#ctx0" brushRef="#br0" timeOffset="93158">4308 8120 1720 0,'0'0'2160'0,"0"0"-1408"16,0 0-247 0,0 0 63-16,0 0-40 0,45 5-64 0,-32 3-96 15,2 0-32-15,-4 1-72 0,-3 0-56 16,-1-1 144-16,-3 0 16 31,-4 1 64-31,0 0 73 16,0 3-17-16,0 3-128 0,-11-2-176 15,0 2-184 1,-2-5-136-16,0-5 24 0,2-1 8 0,-1-4-64 15,3 0-104-15,2 0 104 32,4 0 112-32,3 0 48 0,0 0-305 15,0 0-311-15,0 0-168 0,6 0 520 16,7 0 208-1,0 0 64-15,3 0 0 0,-4 5 0 16,-1-1 0 0,-3 0 192-16,-3 0 80 15,-3 2 16-15,-2-3 8 16,0 3 120-16,0 3 25 0,0 1-41 0,0 1-128 15,0 2-144 1,-4-3-88-16,1-3-40 16,-2-2-328-16,5-5-537 0,0 0-847 0,0-2-1353 15</inkml:trace>
  <inkml:trace contextRef="#ctx0" brushRef="#br0" timeOffset="94076">4550 8097 328 0,'0'0'3264'15,"0"0"-1383"1,0 0-505-16,0 0-160 0,0 0-320 0,0 0-335 16,0 0-265-16,-11 104-128 15,11-81-104-15,0-3-8 16,3-1-56-16,7-2 0 15,1-2 0-15,1-2 0 16,0-1 0-16,1-3 0 16,-1 0-224-16,-1-3-40 0,0-2-73 15,-4 0 57-15,-4-4 120 16,-1 2 8-1,-1-2 112-15,-1 0 40 16,0 0 72-16,0 2 32 0,0-2 32 16,0 2 200-16,0-2 105 15,0 1-57-15,0 2 48 16,0-1-144-16,-6 2-216 0,-6 0-8 31,1-2-64-31,-3 0-8 16,-3-2-256-16,-2 0-640 0,1-4-1609 15,2-10-3072-15</inkml:trace>
  <inkml:trace contextRef="#ctx0" brushRef="#br0" timeOffset="94335">4550 8118 880 0,'0'0'1624'0,"0"0"-448"0,0 0-39 0,0 0 7 15,0 0-256-15,0 0-216 16,37 0-48-16,-24 0-280 16,5 0-136-1,8 0-184-15,-5 0-24 16,-3 2-1992-16</inkml:trace>
  <inkml:trace contextRef="#ctx0" brushRef="#br0" timeOffset="96427">4516 7836 336 0,'0'0'3080'0,"0"0"-1367"15,0 0-641 1,0 0 304-16,0 0-152 15,0 0-415-15,0 0-353 0,10 0-328 16,3 0-40-16,6 3 184 16,4 3-16-16,1 0-96 0,0 1-80 15,-1-1-72-15,-2 1 8 16,-3-3 0-16,-5 0 40 15,-4 0-48 1,-4-4 8-16,-2 2 48 16,-3-2 8-16,0 0-24 0,0 0 8 15,0 2 48-15,0-2 24 16,0 3-72-16,0 5 8 31,-6 9 304-15,-7 7-192-16,-6 6-64 0,-1 6-112 0,4-2-96 15,2 2-424-15,4-10-944 0,5-9-2633 16</inkml:trace>
  <inkml:trace contextRef="#ctx0" brushRef="#br0" timeOffset="97728">4902 8148 1480 0,'0'0'2424'15,"0"0"-1880"-15,0 0-279 0,0 0 415 16,0 0-56-16,25 4-232 15,-14 2-152-15,0-1-96 0,-3 1-40 32,-1-2-40-32,-2 3 40 15,-4 1 0-15,-1-1 16 16,0 3 360-16,0 3 24 0,0 0-232 15,-6 0-144-15,-2-1-32 32,-2-1-96-32,7-2 56 0,-2-1 0 0,0-4 152 15,5 0-32-15,0-1-136 16,0 1-40-1,0 3-8-15,0-1-56 0,0 4 64 0,0 0-168 16,0 6-440-16,0 0-768 16,0-4-1113-16</inkml:trace>
  <inkml:trace contextRef="#ctx0" brushRef="#br0" timeOffset="98248">4938 8470 2024 0,'0'0'1072'0,"0"0"-176"15,0 0 249-15,0 0-241 16,0 0-376-16,0 0-240 16,0 0-144-16,2 4-136 0,-2-4 64 15,0 2-72-15,0-2 0 16,0 0 0-16,0 0-64 0,0 0 0 31,0 0 8-31,0 0 48 16,0 0-72-16,0 0 80 0,0 0 0 15,0 0 16-15,0 0 104 0,0 0 304 16,0 0 296-1,0 2 136 1,0-2 33-16,0 0-25 0,0 0-240 16,0 0-320-1,0 0-168-15,-2 0-128 16,-1 0-8-16,1-6-200 15,2 2-40-15,0 0-72 0,0 0-88 16,0 3 192 0,0 1 80-16,0 0 64 0,2 0-40 0,-2 0 32 15,0 0 0-15,0 0 72 16,0 0 0-16,0 0-64 15,0 0-1385-15,0 1-5504 0</inkml:trace>
  <inkml:trace contextRef="#ctx0" brushRef="#br0" timeOffset="103139">3197 7802 4096 0,'0'0'1321'0,"0"0"-297"0,0 0 248 15,0 0-48-15,0 0-407 0,0 0-169 32,-31 19-96-32,18-8-64 15,-1 8-128-15,-2 5-160 16,-5 6-24-16,0 8 0 0,1 4-96 15,1 6-72-15,4 0 96 16,4 0-48-16,5-2-56 0,4-1-8 31,2-2 0-31,0-2-64 16,5-1 0-16,14-2 64 15,4-4-72 1,3-2 72-16,4-2 0 0,1-2 0 0,0-4-112 16,22-1-760-16,-11-8-1361 15,-3-4-3688 1</inkml:trace>
  <inkml:trace contextRef="#ctx0" brushRef="#br0" timeOffset="104247">5088 7774 4064 0,'0'0'713'16,"0"0"-697"-1,0 0 272-15,0 0 392 0,0 0-32 0,0 0-80 0,0 0-40 16,84 67-136-16,-65-50-104 15,1 4-8 1,-2-4-72-16,-1 4 72 16,3 1-72-16,-7-1-32 15,0 4 33 1,1-1-81-16,-6 0 136 0,-1 1-104 0,-3 0 24 15,1-1 64-15,-5 2-96 32,0 0 40-32,0 3 32 0,-1 1-88 15,-14 0-40-15,-1 2-24 16,-2-2-64-16,-4 0-8 0,1-2-64 15,-5 0-64 1,2-4-32-16,4-2 32 0,2-5 120 31,2-6-8-31,3-3-40 0,4-2-48 16,-6-3-256-16,1-3-673 15,1 0-2191-15</inkml:trace>
  <inkml:trace contextRef="#ctx0" brushRef="#br0" timeOffset="105908">5474 8111 3992 0,'0'0'1745'0,"0"0"-417"0,0 0 64 15,0 0-135-15,0 0-385 16,0 0-464-16,-6 0-200 16,6 0-72-16,0-2-136 0,0 2-56 15,0-4-24 1,9 2 56-16,1-2-32 15,5 2 8-15,-1 0-32 0,-3 2 0 16,1 0 64-16,1 0 16 16,-4 0-80-16,1 0 32 15,-7 0 40-15,2 4-72 16,-3 0 72-1,-2 0 8 1,0 5 48-16,0-1 104 0,0 5 24 0,0 4-48 16,-8-2-24-16,-2 2-80 15,2-2-16-15,-4-2 64 0,6-1-64 16,-4-5 72-16,7 0-72 15,0-3-8-15,1 0-16 0,2-2-48 32,0-2 0-32,0 2 8 15,0-2 48-15,0 0 0 16,0 0 0-16,0 0 8 0,0 0-8 15,0 0 8-15,0 2-48 32,0 2-56-32,0-1 96 0,0 1 8 15,0 1 0 1,0-1 0-16,0-2 0 0,0-2 8 0,0 2 40 15,0-2-48-15,0 0-360 0,0 2-1785 16,0-2-3224-16</inkml:trace>
  <inkml:trace contextRef="#ctx0" brushRef="#br0" timeOffset="107016">5548 8432 3016 0,'0'0'2193'0,"0"0"-1193"0,0 0 8 15,0 0 0 1,0 0-336 0,0 0-296-16,0 0-231 15,0 0-145-15,2 0 0 0,3 0-81 16,0 0 9-16,-2 0 72 15,5 0 0-15,-2 0 56 0,-2-2-56 32,-1 2 8-32,-3 0 49 15,0 0-9-15,0 0 48 0,0 0 88 16,0 0 208-16,0 0 152 15,0-2-160-15,0 2-256 0,0-1-72 16,-5-4-56-16,3 3 8 16,2 2-8-16,0-2 0 31,0 2 0-31,0 0-64 0,0 0-24 15,0 0 0-15,0 0-8 16,0-2 8-16,0 2 80 0,0 0 8 16,0 0 56-16,0 0 96 15,0 0 56 1,-3 0 136-1,3 0 40-15,-1 0-104 0,1 0-104 0,-2 0-24 16,2 0 8-16,-3 0-96 16,3 0-56-16,0 0 96 0,0 0 0 15,0 0 16 1,-2 0 16-16,2 0 8 15,-3 0 8-15,3 0-104 16,-2 0-40-16,1 0 0 0,-1 0-8 16,-1 0-104-16,0 0-88 15,-1 0-88-15,-1 0-96 0,-1-2 64 16,1 2 168-16,0 0 56 31,2 0 72-31,0-2 8 0,3 2 8 31,0 0 40-31,0 0 16 0,0 0-56 0,0-2-8 0,0 2-72 16,0 0 8-16,0 0 24 15,0 0-40-15,0 0-16 32,0 0 16-32,0 0-16 0,0 0-32 15,0 0 16-15,0 0 56 16,0 0 48-16,0 0 8 0,0 0 8 15,0 0 0-15,0 0-480 16,0 0-1665-16,0 0-4040 0</inkml:trace>
  <inkml:trace contextRef="#ctx0" brushRef="#br0" timeOffset="141172">1023 9517 5817 0,'0'0'2008'15,"0"0"-864"-15,0 0 225 16,0 0 23 0,0 0-480-16,0 0-376 0,0 0-224 15,0 0-24-15,0 0-15 0,0 0-113 16,0 0-160-16,0 0-80 15,0 0-73 1,7-4-71-16,7 0 160 0,4-2 64 0,3 0 48 31,2 2-32-31,-4 0-8 0,-1 2-8 16,-5 2-8-16,1 0 8 15,-2 0-56-15,-4 0 8 16,1 0 40-16,-1 0-48 16,0 2 48-16,-4 6 0 0,1 2 0 31,-5 2 0-31,0 4 8 0,0 4 96 15,-4 4 56-15,-9 2-96 16,-4 1 24-16,0-3-16 16,3-1 9-16,-2-2-65 0,3-3-8 15,2-4 8 1,1-5 88-1,5 0-96-15,2-5 72 0,-2-2 32 0,5-2 64 16,0 0 80 0,0 0-32-1,0 0-216-15,0 0 0 16,0 0-240-16,10-2-64 0,7-9 144 15,8-4 160 1,4-4 136 0,1-2-32-16,1 0-16 0,-3 3 0 0,-1 2 8 15,-6 2-24-15,0 2-64 16,-3 5 0-16,-5-2 40 15,-2 5-48-15,-5 0 8 16,1 2 16 0,-2 0 24-16,-5 2-48 0,1-2 0 0,-1-2 0 0,4-10-560 15,-4 2-945-15,0-2-2664 0</inkml:trace>
  <inkml:trace contextRef="#ctx0" brushRef="#br0" timeOffset="142503">1259 9154 2736 0,'0'0'1953'0,"0"0"-705"15,0 0 32-15,0 0 16 16,0 0-359-16,-5 0-297 0,5 0-144 31,0 0-88-31,0 0-152 16,0 0-152-1,0 0-104-15,0 10-8 0,0 6 8 0,0 4 328 16,0 2-72-16,0 2-96 15,3 0-56-15,1-3-40 0,1-2-56 32,-1-2 0-32,-2 0 8 15,3-2-8-15,0 0 8 0,-4-2 32 31,1-5-48-31,-2-3 16 0,0-1 40 0,3-4-48 0,-3 0 120 16,0 0-24-16,0 0-32 31,3 0-72-31,2-21-984 16,0-1-1609-16,2-3-5080 0</inkml:trace>
  <inkml:trace contextRef="#ctx0" brushRef="#br0" timeOffset="143432">1411 8962 1928 0,'0'0'1920'0,"0"0"-159"16,0 0-185-16,0 0-224 16,0 0-423-1,0 0-297-15,-8 0-216 0,8 0-88 16,-3 0-48-16,3 0-48 0,-5 1-104 31,0 7 0-31,2 5-120 16,-5 2 0-16,1 6 88 15,-1-1-8-15,3 2-16 0,0 0-16 31,1 0-48-31,2 2 0 0,2-2 0 0,0 2-8 0,0 0 0 16,0-2 0-16,0-2 0 31,10 1 0-31,-2-4 0 0,-2-2 0 31,5-2-8-15,-6 0 0-16,2-5 8 0,1-3-8 0,-3-1-72 16,1-4 0-16,-1 0-8 15,5 0-80-15,-2 0-80 16,1 0 144-16,3-11 104 0,-3-6 0 15,3 0-56 1,-3-2-8-16,-2 2-24 16,-1-2 80-16,-1 3 8 0,-5 0 40 15,0 0-24-15,0 0 72 16,0 2 16-16,0 0-16 15,0 4 24-15,0 4-8 0,-1 2 104 16,-4 4 16-16,-2 0-144 16,-2 0-80-16,0 0-136 0,-13 24-920 0,1-2-1089 31,3 1-3288-31</inkml:trace>
  <inkml:trace contextRef="#ctx0" brushRef="#br0" timeOffset="148601">1766 9236 264 0,'0'0'5409'16,"0"0"-4049"-16,0 0-432 15,0 0 232-15,0 0-63 0,0 0-281 16,0 0-376-16,0 16-176 31,-6 2 16-15,-1 1 184-16,1 0 16 0,1 2-40 0,2-4-160 15,-2 3-56-15,0 3-120 0,3 3-88 16,-2 2 49-16,-1 0 31 16,-2 1-48-16,-2 4-40 15,0-2 40-15,-2-4 16 0,0 1-16 31,-2-2 24-31,2-2-64 16,-2 1 8-16,-2-4 32 0,4-1-48 16,-4 1 0-16,4-4 56 15,-7 2 24-15,1-4-72 16,-1 2-8-16,-2 1 48 0,-1-4 0 15,0 2 8-15,-1-2-48 16,-1-2 8 0,-3 0 32-16,2-2-48 0,-2-2 16 15,-1 2-16-15,1-4 0 16,-1 2 8-16,-1-4-8 15,1 0 8-15,1 1 8 16,-5-3-16 0,0-2 0-16,1 0-72 15,-4 0 72-15,3 0 0 0,0-5-40 0,4-3 40 16,0-2 120-16,2 1-48 15,3-2-32-15,1 1-32 16,0-2-8-16,0 0 96 0,0-4 192 31,0 0-112-31,-2 0-120 16,4-4-48-1,-4-1-16-15,4-3 8 0,-1-1 0 0,-1-3 0 16,4-2-8-16,-4-2 0 0,3-2 0 16,3 0-48-16,1 1 56 31,-1-1 0-31,2 2 16 0,2 0-16 15,1 0-24 1,2-4-24-16,3 0 0 0,2 0 40 16,2-3-48-16,1 1 8 0,0 2 48 15,0 2 0-15,0 4-8 31,0 2 8-31,9 4-72 0,4-3-32 0,7 2 8 16,4-5-8 0,10-4 96-1,-4-3 8-15,12-3 0 16,-3 1 0-16,0 1 0 0,-2 1 0 15,-3 5 0-15,-2 4 0 16,1 4-48-16,-4 6-8 0,0 4 0 16,1 2-40-16,1 4 88 15,5-2-80-15,4-1 88 0,7 2-8 16,-2-1 8-16,2-1 0 0,0 5 0 31,-4 3-8-31,-2 1-48 16,-3 2-40-16,-5 0-8 0,-3 0 8 15,-4 11 96-15,-2 2 0 16,1 2 0 0,-3 2 0-16,1 0 8 15,-2 4 0-15,3-1-8 16,-1 0 8-16,-4 0 0 0,0 2-8 15,-2-2-8-15,-3 2-56 16,1 0 8-16,-2 2 48 16,-5 0 0-16,1 2 8 15,-1-1 0-15,-1 1 0 0,3-5 8 31,-1 1-8-31,-1-1-72 0,-3-6 64 16,2 4-64-16,1-6 47 16,-5 4 17-16,5-2-8 0,-8 0-32 15,3 1 48-15,-1 0 0 0,1 0 0 16,0 0 8-1,-3 0 0 1,0-2-8-16,0-2 0 16,0-1-16-16,0-4-32 0,0 1 32 15,0-2 16-15,0 3-16 16,0 0 16-16,0 1 0 0,0 3 8 15,0-2-8 1,-6 1 24-16,1-1-24 16,2-4 64-16,-2-1-16 15,2-2 41-15,0 0 39 0,-2-1 64 16,3-3-88-16,-3 0-104 15,2-11-665 1,1-6-1711 0,-4-6-6714-16</inkml:trace>
  <inkml:trace contextRef="#ctx0" brushRef="#br0" timeOffset="153974">2289 9443 2840 0,'0'0'1256'0,"0"0"-663"0,0 0 319 0,0 0 56 0,0 0-240 16,0 0-320-16,0 0-168 31,0 0-16-31,0 0-16 16,0 0 8-16,0 0 96 0,0 0-8 15,0 0-47 1,0 0-41-16,0 0-80 0,0 0-16 0,0 0-112 16,0 0-8-16,0 0 0 31,0 0-56-31,2 0 0 0,0 0-16 15,2 0 16-15,1 2 32 16,-1-2 24-16,5 2 0 0,-1 0 0 31,2 0 24-31,1-2 48 0,1 2 16 0,1-2 56 31,-1 0-56-31,0 0 56 0,-1 0-56 16,0 0 16-16,2 0 0 16,0 0-8-16,3 0-40 0,1 0 24 0,-3 2 16 31,2-2-40-31,0 0 16 0,-1 0-24 15,-1 0 32 1,-1 0 8-16,0 0 32 0,3 0-16 16,-4 0-32-16,1 0 16 15,0 0-16-15,3 0-64 0,3 0 88 16,0 0-16-1,4 0 280-15,-2 0-24 16,2 2-168-16,-4-2 8 16,-1 2 8-16,0 0-48 0,-2 0-40 15,-3-2 8-15,1 2-32 16,1-1-64-16,-4-1 48 0,2 2-8 15,1 1 8-15,-1-1-40 32,0-2 32-32,3 2-40 0,-4 0 48 15,1 0 8-15,-2-2-8 16,2 2 0-16,-2-2 16 0,2 0-15 15,-5 0-9-15,2 0 8 32,0 0-8-32,1 2-32 15,3-2 32-15,-2 0 8 0,2 0-48 16,-1 0 64-16,2 0-64 15,-1 2 72-15,-1-2-72 0,0 0 112 16,3 0-48-16,0 0 16 16,-1 0 48-16,1 0-32 15,0 0 0 1,-1 0-24-16,1 0-8 0,2 0-16 15,1 0-8-15,-3 0 0 16,7 2-24-16,-5-2 48 0,6 2-16 16,-2-2 0-16,6 0-40 15,-2 2 56 1,1-2-16-16,-1 0 16 15,1 0-24 1,-2 0-40-16,-1 0 72 0,3 0-64 0,1 0 40 16,-6 0 40-16,6 0-80 0,-1 0 80 31,-1 0-40-31,2 0 8 15,-3 0-56-15,0 0 32 0,1 0-40 16,-4 0-8 0,2 0 8-16,-3 0 8 0,7 0-8 0,-6 0 0 15,3-2 8-15,0 2-8 16,-2-2-8-16,-2 2 0 31,0 0 8-31,-2 0 0 0,-4-2 0 16,-2 2 0-16,1 0 0 15,-1-2 0 1,-1-2 8-16,1 2 0 0,-2-4 40 0,2 1 24 15,1 0-16-15,-4 1-48 32,1 0 0-32,-1 0 0 0,-2 2 0 0,0 2-8 15,-5-2 0 1,5 0 0-1,-4 2 0-15,-1-2 8 0,2 2-8 16,-4 0 0-16,1 0 0 16,-2 0 0-16,2 0 0 15,-2 0 8-15,0 0 0 0,0 0 40 16,0 0 0-16,0 0 32 0,0 0 8 15,0-7-88-15,-4 4-1184 16,-12-3-3161-16</inkml:trace>
  <inkml:trace contextRef="#ctx0" brushRef="#br0" timeOffset="158027">1876 9314 1224 0,'0'0'1872'16,"0"0"-1272"-16,0 0-280 16,-15 20 457-16,7-12 55 15,2-1-368-15,1-1-240 0,2-2-104 16,0 0 112-16,1-2 56 15,-1-1 32-15,3 1-32 16,0 0-40 0,0 0 48-1,-3 0 32-15,-2 3-88 0,3-1-88 0,-3 0-96 16,0 0-56-16,1 2-48 15,0-1-832-15,1 1-1640 0</inkml:trace>
  <inkml:trace contextRef="#ctx0" brushRef="#br0" timeOffset="181787">437 7572 3184 0,'0'0'3049'0,"0"0"-1697"16,0 0-384-16,0 0 113 15,0 0-297-15,0 0-384 0,0 0-240 16,0 0-56-16,0 0 24 15,0 0 24 1,0 0-16 0,0 2-128-16,0 10 96 0,0 0 208 0,0 4 96 15,0 2-104-15,2-2-40 16,-2-4 8-16,0 0-88 0,0-6-24 15,0 1 8-15,0-5-40 32,0-2-24-32,0 0 0 0,0 0 1 15,0 0-9-15,0 0-16 16,0 0-80-16,0 0-80 0,0 0-657 15,0-11-639-15,0-3-1232 16,0-2-4962-16</inkml:trace>
  <inkml:trace contextRef="#ctx0" brushRef="#br0" timeOffset="182064">468 7320 1376 0,'0'0'4729'0,"0"0"-3433"15,0 0-240-15,0 0-31 0,0 0-489 0,0 0-440 16,0 0-96-16,5 7-1057 16,1 5-1151-16,-4 3-3161 0</inkml:trace>
  <inkml:trace contextRef="#ctx0" brushRef="#br0" timeOffset="182534">550 7510 680 0,'0'0'2544'0,"0"0"-1336"15,0 0 361-15,0 0 63 0,0 0-280 16,0 0-535-16,13 114-273 15,-10-96-128-15,-3-2-56 32,2-6-48-32,-2-4-72 0,5-2-72 15,-5-4 8-15,0 0 80 16,0 0 56-16,0 0 0 0,0 0 0 15,0 0-16-15,0 0-40 16,0 0 33 0,0-8-265-16,0-6-24 15,0-4-313-15,0-4-87 0,8-5 80 16,3 2 48-16,0 1 120 15,1 4 80-15,-4 4 64 0,-3 7-64 0,1 5 16 16,-4 4-40 0,-1 0-120-1,4 0-120-15,2 4 160 31,-1 11 160-31,1 2 16 0,-1 2 0 0,-1-3 56 0,1 0-48 16,-1-5-8-16,0 0-160 0,-2-3-920 16,7-6-865-16,-4-2-1143 31,-1 0-1897-31</inkml:trace>
  <inkml:trace contextRef="#ctx0" brushRef="#br0" timeOffset="182758">729 7488 1256 0,'0'0'2072'0,"0"0"-1232"15,0 0 353-15,0 0 135 16,0 0-256-16,0 0-320 15,0 0-360 1,136-31-264-16,-115 22-128 0,0 1-336 16,-3-3-1048-16,-5 4-1449 15</inkml:trace>
  <inkml:trace contextRef="#ctx0" brushRef="#br0" timeOffset="183089">804 7354 680 0,'0'0'4673'15,"0"0"-3241"-15,0 0-432 0,0 0-336 16,0 0-344-16,0 0 401 15,8 47-49-15,1-23-136 32,-1 3-16-32,1-1-104 0,-3-2-8 15,-1-1 0-15,1-2 8 0,-2-5-8 16,0-4-128-16,0-6-104 15,-3 0 0-15,2-4-104 16,-3-2-24-16,4 0-31 0,-3 0-9 16,3 0-8-1,2 0 0 1,4 0 0-16,14-8-417 0,-1-8-847 0,-6-2-1592 15</inkml:trace>
  <inkml:trace contextRef="#ctx0" brushRef="#br0" timeOffset="186170">508 7928 1280 0,'0'0'1224'0,"0"0"288"15,0 0 177 1,0 0-105-16,0 0-280 16,0 0-95-16,0 0-17 15,0 0-240-15,0 0-200 0,0 0-192 16,0 0-216-16,0 0-176 15,0 0-168-15,0 7-64 0,0 5-216 16,0 8 192-16,7 4 88 16,2 4 40-16,-2 0-24 0,1 0 40 31,3 0-56-16,-6-2 8-15,3-1 40 0,2-1-48 0,-2-3 8 16,-3 0 56-16,1-4-64 16,-3-2 8-16,1-6 0 15,-4-3 16-15,4-1-16 0,-4-5 0 31,0 0 88-31,0 0 0 16,0 0-96-16,0 0-128 0,-4 0-760 16,-6-14-2016-16,-5-2-5042 0</inkml:trace>
  <inkml:trace contextRef="#ctx0" brushRef="#br0" timeOffset="186379">474 8099 1608 0,'0'0'3129'0,"0"0"-2369"16,0 0-416-16,0 0 816 16,0 0-8-16,0 0-472 15,0 0-224-15,0 0-167 0,115-22-209 16,-94 8-80-16,8-10-1329 15,-8 2-1583-15,-3 2-2129 16</inkml:trace>
  <inkml:trace contextRef="#ctx0" brushRef="#br0" timeOffset="186611">697 7836 2960 0,'0'0'2105'15,"0"0"-1217"-15,0 0-104 16,0 0 568-16,0 0-344 16,3 97-487-16,4-63-305 0,-4-2-48 31,5-4-168-31,5 3-544 15,-2-12-1529-15,1-6-2096 0</inkml:trace>
  <inkml:trace contextRef="#ctx0" brushRef="#br0" timeOffset="186883">804 8043 1792 0,'0'0'1440'0,"0"0"-168"0,0 0-375 31,0 0-313-31,0 0-232 15,0 0-72-15,0 0-96 0,0 0 128 16,105 64 336-16,-96-64 344 16,-1-6 9-16,2-7-145 0,-3-4-264 15,-3 0-128-15,-4-2-112 31,0 1 48-15,0 0 8-16,-9 4-280 0,-4 2-128 0,-3 6-536 16,1 6-472-16,4 6-648 0,3 14-1609 15,4 0-1200-15</inkml:trace>
  <inkml:trace contextRef="#ctx0" brushRef="#br0" timeOffset="187353">1048 7931 4705 0,'0'0'2144'16,"0"0"-416"-1,0 0-303-15,0 0-185 16,0 0-720-16,0 0-456 15,0 0-64-15,-20 68 0 0,20-42 8 0,0-2-8 16,0-6-104 0,2-6 0-16,7-3 56 15,0-4-64-15,-1-3-88 16,1-2-112-16,-1 0-48 15,2-7 296-15,1-12 56 16,-1-5 8-16,-2-4-136 0,-6-2-48 16,-2 3 40-16,0 6-120 0,0 5 128 31,0 8 136-31,0 4 120 15,0 4 128-15,0 0-8 16,0 0-240-16,0 0-48 0,0 6-192 16,0 8 240-16,5 2 0 15,1 0 64-15,4 2-16 0,1-4-40 31,-3-4-8-31,3-2-320 16,9-8-937-16,-9 0-1143 16,0 0-2041-16</inkml:trace>
  <inkml:trace contextRef="#ctx0" brushRef="#br0" timeOffset="187555">1165 7896 1560 0,'0'0'2160'0,"0"0"-1608"0,0 0 569 16,0 0-97-16,0 0-200 0,73-6-248 16,-52 3-264-16,0-3-144 15,-5-2-168-15,2-3-784 16,-2 2-800-16,-11 1-1201 0</inkml:trace>
  <inkml:trace contextRef="#ctx0" brushRef="#br0" timeOffset="187856">1211 7774 4184 0,'0'0'1937'0,"0"0"-585"16,0 0-344-16,0 0-728 15,0 0 80-15,0 0 241 0,0 0-129 16,38 133 88-16,-26-101-112 31,-1-4-152-15,0-4-144-16,-1-6-40 0,-2-6-32 0,2-4 0 0,-4-4-72 15,1-2 40-15,1-2-48 16,3 0 80-16,4-8 0 0,10-26-80 16,-2 1-992-1,-4 4-4089 1</inkml:trace>
  <inkml:trace contextRef="#ctx0" brushRef="#br0" timeOffset="189934">878 8304 1584 0,'0'0'4017'16,"0"0"-3185"-16,0 0-200 0,0 0 400 0,0 0-224 15,0 0-335-15,0 0-249 16,0 0-152-16,0 0 8 15,0 0-72 1,2 0 8-16,1 0 40 16,-2 0-56-16,4 0-432 0,0 6-825 15,-2-2-1135 1,1 2-2169-16</inkml:trace>
  <inkml:trace contextRef="#ctx0" brushRef="#br0" timeOffset="190245">878 8304 1456 0,'11'144'1592'0,"-9"-142"-288"0,1 0 73 0,-3 1-305 0,2-1-272 0,-1-2-320 15,-1 2-208 1,4-2-160-1,-3 0-32-15,2 1-32 0,5 3-48 0,-1 0-320 16,3 0-1208-16,-4-2-1593 16</inkml:trace>
  <inkml:trace contextRef="#ctx0" brushRef="#br0" timeOffset="190528">955 8530 2192 0,'0'0'1136'16,"0"0"16"-16,0 0 121 0,0 0-409 15,0 0-376-15,0 0-240 16,0 0-120-16,12 12-128 15,-6-12-64-15,-1 0-1536 0,-3 0-3633 0</inkml:trace>
  <inkml:trace contextRef="#ctx0" brushRef="#br0" timeOffset="192125">603 8484 5065 0,'0'0'2528'0,"0"0"-856"15,0 0 105-15,0 0-625 0,0 0-400 32,0 0-280-32,0 0-208 0,0 0-160 15,-22 9-104-15,22 17-88 16,0 6 80-16,0 2-80 15,0-2 24-15,3-4 56 0,5-11-64 16,3-2 0-16,1-5-8 31,-7-6-16-31,1-4 8 0,2 0-8 16,0 0-64-16,3-16 56 15,2-12 96-15,4-10-152 32,-5-7-272-32,-3 0-48 0,-3-4-120 15,-6 4-64-15,0 2-192 16,0 7 95-16,0 6 257 0,-10 9 416 15,2 8 88-15,3 7 240 0,1 6 8 16,-1 0-56-16,3 0 168 16,-1 0-15-16,1 4-113 15,2 11-168-15,0 12-56 16,0 7 224-1,5 3 16-15,6 2-80 0,2-1-120 16,0-4 32-16,0-6-80 0,0-5 0 16,2-8 0-16,-4-4-8 15,-3-7-304-15,2-4-272 31,-2 0-65-31,-2-2 129 0,1-15 384 16,-1-2-16-16,-3-3-80 16,-1 1 152-16,1 6 64 0,-3 6 8 15,3 9 8-15,1 0-192 0,4 0 32 16,3 13 160-16,4 0 368 31,2 2-32-31,-2-6-128 16,-1-5-80-16,-1-2-64 0,0-2 88 15,-1 0 409-15,-4-4 119 16,1-9 136-16,-2-6-288 0,-4-1-200 15,-3 2-144-15,0 2-56 32,0 2-128-32,-3 4-104 15,-9 2-696-15,-2 4-392 0,4 2 79 16,4 2-471-16,6 0-280 0,0 0-121 15,0 0 689-15,0 0 504 16,0 0 560-16,8 0 232 16,3 0 496-1,0 4 160-15,4 6 56 16,-2 0 200-16,1 2-87 0,-2 1-65 15,-1-2-104-15,-1-1-80 0,-1-4-192 16,-4-3-144-16,2-1-88 16,-2-2-56-1,1 0-8-15,-3 0 272 16,2-11 48-1,-3-5-88-15,3-2-160 0,-4 1-112 0,2 0-48 16,-1 5-8-16,0 4 0 16,1 6-48-16,-1 2 40 0,1 0-192 31,-2 0-184-31,6 2 64 15,-2 8 328-15,3 0 112 16,-2 0 32-16,4-2-96 0,-4-2-48 16,1-4 48-16,-7-2-40 0,3 0-8 15,-3 0 8-15,2 0 0 31,-1-8 184-31,-1-6-64 16,0 2-48-16,5 3-64 0,-5 0-16 16,2 7-8-1,3 2-224-15,1 0-104 0,4 0 200 0,-2 2 136 16,-2 7 0-16,-1-4 96 15,0-1-16 1,1 0-80-16,-6-2-560 16,0-2-488-16,0 0 88 0,0-10-761 15,0-4-919 1</inkml:trace>
  <inkml:trace contextRef="#ctx0" brushRef="#br0" timeOffset="192480">1190 8197 1584 0,'0'0'1392'0,"0"0"345"16,0 0-273-16,0 0-328 15,6 107-352-15,-6-75-208 0,0-2-184 32,0-6-112-32,0-4-143 15,0-8-121-15,0-6-16 0,0-6-48 16,3 0-385-16,5 0-271 15,4-6-352-15,4-8 872 0,2 0 184 16,1 2 0 0,2 2 8-1,-3 4-8-15,1 4 8 16,-8 2 0-16,1 0 144 0,-1 0 80 15,-3 6 312-15,-8 4-16 16,0-2 224-16,0 2 17 0,0 2-113 16,0-2-176-16,-14 2-168 15,2-4-192 1,-2-4-120-16,1-4-280 15,0 0-952-15,3-24-977 16,7-3-1040 0</inkml:trace>
  <inkml:trace contextRef="#ctx0" brushRef="#br0" timeOffset="192923">1190 8197 928 0,'153'-9'1496'16,"-148"20"152"-16,0 12-151 0,1 5-473 15,2 4-368-15,2 0-200 0,0 0-248 31,-1-2-160-15,3-8-48-16,2-6-264 0,-4-5-208 16,4-6 120-16,-1-3 64 0,0-2-8 15,2 0 168-15,-4 0 128 16,2-7 184-16,-2-6 48 15,-3 1 136 1,2-2-56-16,-3 0-72 16,-3-4-32-16,0 2 40 0,0 0 72 15,-4 2 24-15,0 1 112 16,0 6 41-16,0 3 15 15,-11 4 16-15,5 0-48 0,-6 0-256 32,4 9-224-32,3 8-96 15,-3 2 40 1,4 2 8-16,0-1-16 0,4-4 0 0,0-4 64 0,0-2 64 15,5-2-56 1,6-4 48 0,1-4 40-16,1 0 144 0,4 0-200 15,6-16-40-15,11-16-616 16,-3 4-1057-1,-4 2-2471-15</inkml:trace>
  <inkml:trace contextRef="#ctx0" brushRef="#br0" timeOffset="215862">206 7092 2728 0,'0'0'1592'15,"0"0"-591"-15,0 0-9 16,0 0 64 0,0 0-240-16,0-2-312 15,0 2-208-15,0 0-48 16,0 0-39-16,0 0-81 15,0 0-128-15,2 0 0 16,7 0-72-16,6 0 72 16,8-4 0-16,2 1 144 15,8-1 16-15,-1-4-64 16,4 1 48-16,-1-3-16 0,1 3-32 0,1-4-88 15,-2 1 0-15,-2 3-8 16,2-3 72-16,-1 1-64 31,-3 1 8-31,-1 1 40 0,-4 1-56 16,0 1 0-16,-3 1-8 0,-1 0 0 15,1 2 8-15,-4 2-8 16,2-2 8-16,-1 2 0 16,-1-2 0-16,2 0 0 0,3 0 8 31,0 0 0-31,1 1-8 15,4-1 8-15,-7-2 0 0,3 1-8 16,0-1 0-16,-2 2-8 16,-4 0 8-16,1-2-8 15,-7 2 8 1,1 2-8-16,-2 0 0 0,-4 0-48 31,1 0 48-31,3 0 0 0,-4 0-40 0,5 0 40 0,1-2 0 16,-1 2-48-16,3 0 56 15,0 0 0-15,-4 0-8 16,2 0 8-16,-7 0 0 15,-1 0 0-15,-6 0-80 16,0 0 8 0,0 0 64-16,0 0-48 0,0 0 56 0,2 0 0 15,1 0-8-15,-1 0-32 16,2 0 40-16,-4 0 0 15,2 0 0 1,1 0-8-16,-3 0-56 16,2 4 64-16,0 0 8 15,1 0 8-15,-2 3-8 0,4 0 72 16,0 3-8-16,-2 3-24 15,2 2 40-15,0 2 8 0,1 4-8 32,1 3-80-32,3 3 0 15,-2 1-8-15,3 0-8 0,0 2 8 16,4 0 0-1,-2 0 8-15,1 0 112 0,2 1-40 32,-3-1 72-32,3 0-48 0,1 0-24 0,-3-3 24 15,1 1-88-15,-1 0 64 16,-1 0-32-16,-2-1-48 0,4-1 16 15,-7 0 32-15,2 0-40 16,-1 0 0 0,0 0 0-1,-1 0-8-15,1 2 8 0,-1-2-8 16,2 3 8-16,0-3 48 0,-5-3-48 15,4 1 0-15,-2-1-8 16,2-1 8-16,-1 1 56 0,4 2 8 16,-6-1-56-1,4 0 40-15,1 0-48 16,-1 2 40-16,1-2-40 15,1 2 8-15,0 0 0 16,0-1-16-16,-1 0 16 0,0 3-8 16,-1-2 40-16,0 2 16 15,1-1-16 1,-3-1-40-16,0-2 0 15,4 1 0-15,-3 0 0 16,4 1-8-16,-2-2 0 16,1 0 8-16,1-2 48 0,-2-4-48 15,-3-2 0-15,2-4 8 16,-5-4-8-16,-2-2 48 0,-3-4-8 31,0-2 24-31,0 0 56 16,-3-12-128-16,-14-10-576 0,-12-6-3673 15</inkml:trace>
  <inkml:trace contextRef="#ctx0" brushRef="#br0" timeOffset="218423">125 7279 864 0,'0'0'1032'0,"0"0"280"16,-4 0 273-16,4 0-233 15,-4 0-152-15,3 0-264 0,1 0-240 16,0 0-279 0,0 4-289-16,0 8-120 0,0 9 104 0,1 2 72 0,9 7 8 15,0 2 96-15,-1 0 160 16,1 2-120-16,-5 1-144 15,1 1 40-15,-1 0-8 0,2 2-88 16,-4 2-24 0,5 2-56-1,0 2-40-15,2 1 64 0,3-4-72 16,0-1-8-16,3-1-8 0,-3-5-48 15,0-4 64-15,1-2 16 16,-3-2-8-16,-3-2 0 0,4-2 8 16,-6-1 0-16,4 0 0 15,-2 1 24 1,2 1-40-16,-2-2-8 15,3-1 8-15,-4 3 8 16,-1-4 8-16,0 3-16 0,-1 1 16 16,-1-1-8-16,-1 1 0 15,0 6 8-15,-3-3-8 0,2 2 88 31,-2 0-88-31,0-2 8 16,3-1 0-16,0-2 32 16,0-3-40-16,-1 1 48 0,4-4-56 15,-6 2 8-15,4-6-8 16,-3 4 8-16,2-6 56 31,-1 2-56-31,-2-1 0 0,2-3 16 16,-2 4 32-16,3-3-48 0,-1 1-8 15,1 0-8-15,-2 1 0 0,1 0 8 16,0 0 0-1,1 0 0 1,0 2 8-16,-3-2 8 16,0 1 32-16,2-2-32 0,-2-3-8 31,0 1-8-31,0-2 8 0,0-3-8 15,0 0-8-15,0 2 8 0,1-2-8 16,-1 3 8-16,0-1-16 16,2 1 8-16,1-1 0 15,-1 0-56-15,-1-1 8 0,3-1-24 16,-4 0 24-1,1-2 48-15,4 1-8 0,-3 1 16 0,1-2 0 32,-1 2 8-32,1-2 40 15,-3 0-48-15,1-2 0 0,-1 2 8 16,0-2 64-16,0 0-72 15,0 0 8-15,0 0 88 0,0 0-40 16,0 0-40-16,0 0-8 16,0 0 0-16,0 0-8 31,0 0-16-31,0 0-40 0,0 0 8 15,0 0 40-15,0 0-48 16,0 0 48-16,0 0-48 0,2 0-40 16,1 0-32-1,4 0 16-15,4 0 112 16,-3 0 112-16,5 0-16 15,3 0 8-15,-3 0 0 0,5-4 0 16,-2 2 24-16,2-2-56 16,3-2 0-16,-2 3 16 0,-1-1 8 15,1-2-48-15,4 1 40 16,-1 1-24-1,1 0-8-15,0 0-8 16,-2 0-40-16,-4 1 56 0,3 1-48 16,-6 2 56-16,-1-2 0 15,3 2-24-15,-3 0 0 0,3-2-40 16,-3 2 0-1,4 0 112 1,2-3-40-16,4 1 49 0,1 0-1 16,3-2-8-16,-1 2 56 15,5-2-8-15,-4 0-80 0,2 2-8 31,-1 0-72-31,-6 2 0 16,3-2 40-16,-3 1-40 16,1-1 0-16,1-3 0 0,-3 1 48 15,6-2-8-15,-7 0-40 31,2-2 40-31,-1 2-40 0,0 0 0 16,-6 2 0-16,-2 0 0 16,1 0 0-16,-2 0-8 15,-1 0 8-15,4 0 8 0,-3-2-8 0,0 2 40 16,1-2-40-16,-2 0 0 15,0 2 0-15,2-3-8 0,0 2 8 16,2-1 40-16,-2-2-48 16,3 2 8-1,-3-1 0 1,3 2-8-16,-2-1 0 0,2 0 0 15,1 0-8-15,-3-1 8 0,1 2-8 16,-2-1 8-16,0 0 0 0,-1 0 8 16,0-1 48-16,-1 1-48 31,0 3 0-31,-1-3 0 0,0 0 0 15,1 0-8-15,0-1 0 16,1 1 0-16,1-1 0 0,-2 1 0 16,-1-1 8-16,-2 1 8 31,1 0-8-31,1 3-8 15,-2-1 0-15,-3 2-8 0,1-2 0 16,2 2-88-16,4 0 96 16,-6-1-48-16,2 3 40 0,0-2 0 15,-6 2 0-15,3 0 8 31,-5 0 0-31,5 0 0 16,-5 0-8-16,0 0 8 0,0 0 0 16,0 0 0-16,0 0-48 0,0 0 40 15,0 0-8 1,0 0 0-16,1 0 16 0,-1-2-8 0,0 2 8 15,4 0 0 1,-4 0 0 0,0 0 64-16,0 0 0 0,0 0 16 15,0 0-24-15,0 0 96 16,0 0-56-16,0 0 136 0,0 0 104 0,0 0-88 15,0 0-24-15,0 0-112 47,0 0-32-47,0 0 16 16,0 0 56-16,0 0-32 0,0 0-16 15,0 0-104-15,0 0 0 0,-4 0-896 16,-7 0-1432-16,-2 0-3610 0</inkml:trace>
  <inkml:trace contextRef="#ctx0" brushRef="#br0" timeOffset="233395">4594 9498 3752 0,'0'0'1977'15,"0"0"-1137"-15,0 0 192 16,0 0 304-16,0 0-175 0,0 0-385 15,0 0-296 1,0 0-144-16,0 0 56 0,0 0-8 16,0 0-80-16,0 0-56 0,0 0-40 31,0 0-136-31,0 0-72 15,5 0-136-15,0 11-40 0,3 3 168 16,9 4 8 0,-2 5 48-16,1-2 24 0,-1 1-64 0,-2-3 56 15,-2-4-56-15,-1-3 8 31,-4-1-16-31,-3-6 8 0,4-1 0 16,-6-2 0-16,-1-2 8 16,0 0 40-16,2 0 16 15,-2 0 8-15,0 0 24 0,5-4 48 16,6-18-96-16,12-14-56 31,19-42-720-31,-2 8-2232 0,-8 5-6826 0</inkml:trace>
  <inkml:trace contextRef="#ctx0" brushRef="#br0" timeOffset="248192">6015 10204 1256 0,'0'0'2648'31,"-2"0"-975"-31,2 0-425 15,0 0 96-15,0 0-192 0,0 0-351 16,-4 0-233-16,4 0-304 16,0 0 88-16,0 0 32 0,0 0-72 15,-2 0-40-15,2 0-64 31,0 0 0-31,0 0-32 0,0 0-40 16,0 0-32-16,0 0-40 16,0 0-56-16,0 0 64 15,0 0-64-15,0 0 0 0,0 0 40 16,0 0-24-16,0 0 32 31,0 0-8-31,0 0-32 0,0 0 0 16,0 0 0-16,0 0-8 15,0 0 40-15,0 0-40 16,0 0 0-16,0 0 0 0,0 0 8 15,0 0-8 1,0 0 0-16,0 0-8 16,0 0 16-1,0 0-8-15,0 0 0 0,0 0-8 0,0 0 0 16,0 0 0-16,0 0-56 15,0 0 8-15,0 0 32 16,0 0-72 0,0 0-8-16,0 0-8 0,6 0 88 15,6 0 16-15,4 0 0 31,-2 4 8-31,4-1-8 0,3-1 8 0,2 2 0 0,-1-2 8 16,-1 2-16-16,4-2 8 0,-3 0 0 31,2-2-8-31,-1 2 8 0,-7-2 0 16,2 2 0-16,0 0-8 15,-5 0 0 1,0 1 0-16,-2 0 0 0,-1-1-8 0,-4 0 8 16,-1 0 0-16,-3-2 8 31,-2 2 8-31,0-2 40 0,0 0 16 15,0 0-72-15,0 0-472 16,0 0-1720-16,0-4-6410 0</inkml:trace>
  <inkml:trace contextRef="#ctx0" brushRef="#br0" timeOffset="254864">1419 10265 1192 0,'0'0'2840'0,"0"0"-823"16,-11 0-441 0,9 0-88-16,0 0-71 15,2 0-505-15,0 0-280 0,0 0-160 16,0 0-96-16,0 0-152 15,0 0-224-15,0 0-144 16,13 5 144-16,2 2 40 0,9 1 40 31,-1-2 32-31,3 2-96 0,-2-2 40 16,-2-2-48-16,-2 2 48 15,-1-4-40-15,-4 2-16 0,-2-4 8 16,-2 2 40-16,-5-2-40 16,-4 0-8-16,1 0 8 31,-3 0 72-31,0 0 16 0,0 0 40 15,0 0 16-15,0 0-56 16,0 0 1-16,0 0-89 0,0 2-8 16,0 2-72-16,0 3-81 15,0 6-103 1,0 8 144-16,0 9 112 15,3 7 72-15,-3 9-8 0,2 3-48 16,-2-1-16-16,2-4 16 16,-1-6-16-16,3-4 0 0,-1-8 0 15,-3-8 0-15,3-4 0 16,-1-3 0-1,1-5-8-15,-3-5 8 16,0 1 0-16,0 0 0 16,0-2 72-16,0 0 8 0,0 0 88 15,0 0 225-15,0 0 367 16,0 0 136-16,0 0-304 0,-5 0-448 31,-5 0-88-31,5 0-56 16,-4 0-8-16,-1 0-96 0,2 0-48 15,-2 0 80-15,-3 0 24 31,-3 0 40-31,-2 0 0 0,-1 0 0 16,-4 0 8-16,-6 0 16 16,0 0-8-1,2 0 0-15,3 0 0 0,4 0 48 0,4 0-48 16,3 0-8-16,4 0 8 15,2 0-8-15,1 0 8 0,4 0 0 16,-1 0 48-16,1 0-48 31,2 0 0-31,0 0-8 0,0 0-8 16,0 0-8-16,0 0-48 0,0 0-8 15,0 0 8-15,0 0 8 16,0 0-16-16,0 0 16 0,0 0-72 16,0 0-8-1,0 0-8 1,0 0 16-16,0 0 32 0,0 0 88 15,0-4 8-15,0 1 0 0,0-8 8 16,0-5-8-16,0-4 8 16,0-6 0-16,0-8 0 0,0-4 48 31,0-6 16-31,0-6 16 15,0-1-16-15,0 4-24 0,0 4-40 16,0 7-8 0,2 8 16-16,-2 8-8 0,3 4-8 0,-3 2 0 15,2 4 0-15,2 2 0 31,-4 2 0-31,0 2 0 0,0-2 0 16,2 1 0-16,-2 2 0 16,3-1-64-16,-1 0 8 15,3 0 48-15,-4 0-8 0,3 2-40 31,-4 2 48-31,0 0-40 16,0 0 32-16,0 0 16 0,0 0 64 16,0 0-56-16,0 0-8 15,0 0-408-15,0 12-704 0,-4 4-921 31,0 2-3120-31</inkml:trace>
  <inkml:trace contextRef="#ctx0" brushRef="#br0" timeOffset="255672">1682 10419 672 0,'0'0'1488'16,"0"0"-488"-1,0 0-48-15,0 0-143 0,0 0-385 32,0 0-96-32,-22 0-32 0,22 0 64 0,0 0-48 0,0 0-104 15,0 2-72-15,0 0 120 16,0 3 0-1,0-3 40-15,3 0-24 32,3 2 24-17,2-3-88-15,4 3 24 0,4-2 72 0,-2 2-120 16,7 0 9-16,-1 0-97 15,1 1-72-15,-2-1 56 0,-3 0-80 16,-1-1 8-16,-7 1 8 16,-2 0-16-16,-4 0-16 0,-2 5 16 15,0 1 240-15,0 6 616 16,-5 3-112-16,-13 6-328 15,1-1-88-15,-6-1 80 0,4-2-152 16,1-5-96-16,-2-4 40 31,6-4-16-31,1-2-16 16,6-2 16-16,3-4-32 0,2 0-128 0,2 0-24 15,0 0-224-15,0-12-448 16,6-8-1088-16,3 0-1393 0</inkml:trace>
  <inkml:trace contextRef="#ctx0" brushRef="#br0" timeOffset="256398">1800 9986 656 0,'0'0'5585'0,"0"0"-3473"15,0 0-407-15,0 0-393 0,0 0-504 16,-42 22-352-16,23-8-96 0,-2 2-192 15,3 3-32-15,3-4 48 16,-1 0-40-16,5-5-48 0,1-1-40 31,5-3-48-31,2-2-8 16,0 1 0-16,3-1-56 0,0-2-24 15,0 2-64-15,0 1-32 16,0 1 72-16,8 3 16 0,2 1 16 16,4-2 0-16,2 4 72 31,-1-4-8-31,3 2 0 15,-2-3 8 1,-3 0-16-16,-2-3 16 0,-3 0-56 0,3 0-96 16,-6-4-416-16,2 0-632 0,-2 0-825 15,-5 0-2344-15</inkml:trace>
  <inkml:trace contextRef="#ctx0" brushRef="#br0" timeOffset="256805">1758 10131 904 0,'0'0'3112'0,"0"0"-1287"15,0 0-377-15,0 0-72 0,0 0-615 16,0 0-513-16,0 0-120 0,0 0 160 15,0 0 0-15,99 2-48 32,-67 1-72-32,2 3-88 15,-4 1-24-15,4-1 16 0,-11-2-24 16,0 0 16-16,-6-2 64 15,-5-2 0-15,-3 2 104 16,-5-2 24 0,-3 0 40-16,-1 0-64 15,0 0-232-15,0 0-48 0,0 2-1592 16,-1 3-4842-16</inkml:trace>
  <inkml:trace contextRef="#ctx0" brushRef="#br0" timeOffset="258903">6317 10255 720 0,'0'0'1264'16,"0"0"-104"-16,0 0 176 0,0 2-159 15,0 0-369-15,0 0-264 16,0 0-56-16,0 0 168 15,2 0 16-15,-1 1-184 0,3 2-39 16,0 1-41-16,3 2-40 16,1 4 16-1,3 6-56-15,5 4-112 16,2 7 8-16,0 3 16 15,0 2-40-15,-1 1-72 16,3 1-72-16,-6-4-8 0,2-3-40 16,-3-7 48-16,-3-8-56 15,-2-6 0-15,-5-2 0 0,1-6 0 16,-3 0 144-1,2 0 168-15,1-4 216 16,5-18-72-16,6-14-95 16,6-11-233-16,3-9-72 0,4 1-48 15,-3 2 56-15,-2 5-48 16,-4 8-8-16,1 6-8 15,-7 10-8 1,-2 6 8-16,-8 7 0 0,4 6-56 16,-7 3-280-16,0 2-497 15,0 0-1119-15,0 4-2753 0</inkml:trace>
  <inkml:trace contextRef="#ctx0" brushRef="#br0" timeOffset="269423">3228 12691 4088 0,'0'0'1617'16,"0"0"-737"-16,0 0 56 15,0 0 80-15,0 0-111 0,0 0-305 31,0 2-256-31,0-2-48 16,0 0 24-16,0 0-8 16,0 2-80-16,0-2-88 0,0 0-40 15,0 0-56-15,0 0-40 16,0 0 8-16,0 0-16 0,0 0-8 31,6 2 8-31,-1 0-8 16,3 0 8-16,2 0 0 0,1 3 0 31,8-1 16-31,1-1 96 0,2 1 8 0,9 0 16 0,0-2-16 15,3 2-40-15,1 0-32 16,6-1-48-16,1 1 96 31,4-2-40-31,0-2-48 0,4 0 48 0,0 0-56 16,3 0 72-16,5 2-72 31,2 0-8-31,3 1 8 0,2 3 8 0,-1 2-8 0,-4-1 8 16,-2-1 0-16,-5 0 8 15,-6-3-16-15,-5 1 0 0,-5 0 0 16,-4-2 0-1,-8 1 8-15,-2-3 0 32,-7 0 0-32,-1 0-8 0,-10 0 0 0,-1 0-280 0,-4 0-2464 15</inkml:trace>
  <inkml:trace contextRef="#ctx0" brushRef="#br0" timeOffset="276501">9712 10997 2800 0,'0'0'2529'0,"0"-2"-689"16,0 2-272-1,0 0-223 1,-2 0-265-16,-4 0-488 0,1 0-160 15,0 0-168-15,3 0 112 16,1 0-88-16,-3 0-56 16,4 0-56-16,-6 0-72 0,1 0-16 0,0 0-88 31,-1 0-8-31,-1 4 8 15,3 2-8-15,0-3 0 0,-1 2 0 16,5-1-72 0,-4 0 32-16,2 4 0 0,0 0 48 15,-1 6-8-15,3 4 0 0,-5 2 0 31,4 4 8-31,-4 4-8 0,3 1 8 16,-3 1 0-16,4 2 8 16,-4-2 40-1,2 2-40-15,3 0 40 0,-2 0-32 16,2 0 0-16,0-4-8 0,0 2 0 31,0-2 56-31,0 1-64 0,0 1 80 16,0-3-80-16,0 3 8 15,2 2 40-15,1-2-48 31,2 0 0-31,-2-2 0 0,0-1 8 0,2-3-8 0,-3-2 0 32,4-2 8-17,-6-4-8-15,3 0 0 0,1 0 0 16,0 0-8-16,-2 2 0 31,1 1 0-31,1-2-8 0,0 4 8 0,0-4 8 0,-1 1 0 16,2-4 0-16,-4-1 0 0,4-4 0 15,-5-3 8-15,0-2-8 16,0-1 8-16,0-3 0 0,0 2 0 15,0-2 40-15,3 0 16 16,-3 0-64-16,0 0-48 0,0-9-552 31,0-8-976-31,0-8-2793 16</inkml:trace>
  <inkml:trace contextRef="#ctx0" brushRef="#br0" timeOffset="279017">9634 10852 1872 0,'0'0'1568'0,"0"0"-127"16,0 0-89-16,0 0-272 15,0 0-352-15,0 0-208 0,-5 0-120 16,5 0-40-16,0-2-135 16,0 2-97-16,0-4-120 15,5 0 152 1,6 1 120-16,1-1-16 15,1-2-120-15,0 4 32 0,3-3-32 16,-3 3 56 0,4 2 8-16,0-2-56 0,2 2 72 0,4-2 16 15,2 0 8 1,3-2 40-16,6 2 0 15,0-3-88-15,-2 1-16 16,5 0-96-16,-6-3-32 0,-2 3-48 16,0 2 0-1,-3-2-8-15,-4 2 8 0,3 2-8 0,2 0 8 31,-3 0 8-31,4 0 40 16,-4 0-48-16,0-2 40 0,2 2 8 16,0-2 16-16,0 2-24 31,-2-1-40-31,3 1 8 0,-2 0-8 15,-1 0 0-15,3 0 8 16,-1 0-8-16,0 0-8 16,-2 0 8-16,2 0 0 0,1 0 0 15,-2 0 40-15,-3 0-40 31,1-2 48-31,-2 2-56 16,-3 0-8-16,3-2 8 0,-2 2 8 0,0 0 0 16,1-2-8-16,-1-1 0 15,4 3 0-15,-4 0 0 0,4 0 0 16,-7 0 0-16,-2 0 8 15,1 0-8-15,-2 0 0 0,-2 0-8 16,1 0-48 0,-4 0 56-16,1 0 0 15,3 0 8-15,-6 0-8 16,4 5 0-16,-2-3-8 0,-2 1 8 15,-1-1 0-15,2 2-8 16,-3 0 8-16,0 0-8 0,1 0 0 31,-1 1-8-15,-2-1 8-16,1 2 0 0,2-3 0 15,-3 3 8-15,-1 0 0 0,4-2 0 16,-5 3 8-16,0-1-8 0,0-1 8 16,2 1 0-16,1 3 0 31,-1-1 0-31,2 0 0 15,-4-1 8-15,2 4-8 0,1-1 0 16,-3-1 48-16,2 2-56 16,-2 1 8-16,0-1-8 0,0 4 16 15,0-1-8-15,0 2 40 31,0 0-40-31,0 0-8 0,0 0 0 16,0 2-8-16,0 1 16 16,0-2-8-16,0 1 0 0,0 2 8 15,0-2-8-15,0 1 0 0,0-2 56 16,0 2-56-1,0-2-8 1,0 0 0-16,0 0 8 16,0 2 0-16,0-1 48 15,0 0-48 1,0 0 16-16,0-1 41 0,0 2-49 15,0-2 40-15,-2 0-40 0,2 1 0 16,0-2 64-16,-3 0 0 16,1 2-16-16,2-2-40 15,0 0 64-15,-4 2-32 16,2-2 16-1,-1 0-48-15,1 0 32 0,2 2-40 16,-5 1 0-16,4-4 48 16,-1 2-48-16,-1 0 40 15,3 2-40-15,-2-2 0 0,2 6 40 16,-3-1 8-16,1 2-56 15,-2-2 64 1,2 2-64-16,-1-2 48 16,3 1-48-16,0-4 0 15,0-1 0-15,0-4 16 16,0-1-16-16,0-4 0 0,0-1 0 15,0-2 0-15,0 1 0 0,0-3 0 16,0-2 8 0,0-1 8-16,0-1 56 0,0 0 16 15,-2 0 136 1,0 0 328-16,-1 0 136 15,-2 0 32-15,-4 0-336 0,-1 0-296 16,-3 2-80-16,0-2 0 16,-3 2 0-16,1 0 0 0,-1 0-8 15,2 0 16 1,-4 0-8-16,5 0 40 15,-5-2-40-15,2 2 0 16,3-2-8 0,0 2 8-16,0 1-8 15,2-1 0-15,-3 0 0 16,2 2 8-16,-1 1 0 0,2-1-8 15,-3 0 8-15,-3 2 48 16,-2-1-40-16,-2-1 32 0,2 2-48 16,-4-2 16-16,2-1 56 15,2-1-64-15,-1 2 64 16,-1 0-56-16,5-1 40 0,-3 1-56 47,-1-2 8-47,3 0 56 15,0 0-56-15,-5-2 0 0,2 2 48 16,3-2-56-16,-4 2 0 15,3 0 8-15,2-2 0 0,-4 1 64 16,6-1-16-16,-2 0 40 0,-2 0 9 31,-3 0-33-31,3 0 32 0,-1 0-8 0,-4 0-32 0,1 0-56 16,1 0 8-16,-2 0-16 15,2 0 8-15,0 0 40 16,0 0-48-16,2 0 16 16,-2 0-8-16,0 0-8 31,0 0 8-31,3 0 0 0,-1 0-8 15,1 0 0-15,0 0 8 16,-3 0 0-16,2 0 0 16,-2 0-8-16,1-1 8 15,-2 1-16-15,2-2 8 0,-2 2-8 16,2 0 0-1,-1 0 0-15,2 0 0 0,3 0 8 0,-4 0 0 16,-1 0 0-16,2-2 0 16,-2 2 0-16,3 0-8 0,4 0 0 31,2 0-8-31,1 0 8 15,5 0-8-15,2 0 8 0,4 0 8 16,0 0-8-16,0-2-120 16,0 2-144-16,0-4-537 15,8-5-1047-15,28-20-1001 0,-4-1-1464 31,4-3-3816-31</inkml:trace>
  <inkml:trace contextRef="#ctx0" brushRef="#br0" timeOffset="280546">11147 11187 200 0,'0'0'1496'0,"0"0"-224"16,0 0-96 0,0 0 49-16,0 0-137 15,0 0-248 1,-6-4-272-16,6 4-128 0,0 0-200 0,0 0 8 15,0 0-144-15,0 0-104 16,0 0 8-16,0 0 64 16,11 0 72-16,-1 0 225 15,4 0 47-15,4 0 40 16,0 0-64-1,0 0-104-15,1 0-88 0,2 0 64 0,-2 0-64 16,-2 0 16-16,-3 0-128 16,1 0 40-1,-4 4-72-15,-3 0 0 16,3 1-40-16,-1 1 48 15,-3 1-48-15,1 1-8 32,-2 0 88-32,2 1-96 0,-5-2 8 0,5 3 56 0,-6 1 16 0,3 1 48 31,-4-1 88-31,-1 0-24 15,0 1-56-15,0-3 32 16,0 4-8-16,0-3 0 0,0 2 32 16,0 0-7-1,0-1-57-15,-6 2-48 0,0-1-16 0,-1 0-56 31,-1 0 72-31,-3 0-16 0,3-2-8 16,-4 2 40-16,1 0 16 16,3-2-24-16,-2 0 40 0,5-2 48 15,-6 1 104 1,3-2-104-16,-2-1-48 0,2 0 0 15,-1 0-8 1,-3 1-48-16,4-2 48 16,-3 1 0-16,4 0 24 0,-5 0-8 15,-3 1 0 1,4 0-24-16,-1-1-64 31,-2 2-40-31,3 1 0 0,1-3-8 0,3-2 8 0,-1 1 40 16,2-1-40-16,-2 0 48 15,0 1-8-15,-4-3-32 16,1 2-8-1,3 0 56-15,-3-2-56 16,1 2 0 0,2-3 0-16,3 1-8 0,-1 0 8 0,4-2-8 15,2 0 0-15,0 2 0 16,0-2 0-16,0 0-48 0,0 0-72 15,0 0-8-15,0 0-120 16,0-6-800-16,0-7-1169 0,0-4-2544 16</inkml:trace>
  <inkml:trace contextRef="#ctx0" brushRef="#br0" timeOffset="282102">9809 10921 4705 0,'0'0'3160'31,"0"0"-1191"-31,0 0-665 16,0 0-448-1,0 0-376-15,-59 82-264 16,42-36 32-16,-1 4 64 0,2 0 64 15,-4-1-88-15,6-9-192 16,1-6-23-16,6-8-25 16,1-9-40-16,4-4 72 0,-1-9-80 31,3-4-104-31,0 0-249 0,0 0-207 0,0-23-152 0,3-7-32 15,10-9-136-15,0-8-40 16,3-1-89-16,-3-2 297 31,0 6 272-31,0 1 216 0,-2 9 224 16,-4 4 280-1,-2 7 264-15,3 3 88 0,-7 5 9 0,4 7-9 0,-3 6-72 16,4 2-272 0,4 0-288-16,3 10-32 15,3 12 32 1,3 5 304-16,-1 5-8 0,-2 4 112 15,-4-2-8-15,-4 0-136 16,-3-1-8-16,-4-6-80 0,4-5-120 16,-5-3-8-16,0-8 8 0,0-1 8 31,0-1-64-31,-11-3-72 15,-5-1-336-15,1-3-32 0,-4 0 8 16,-4-2 96-16,-3 0 0 16,0 0 104-16,2-6 104 15,2-1 128-15,5 1 88 0,6-1 248 31,6 3 192-31,4 2 24 0,1 2-168 16,0 0-360-16,0 0-24 16,0 0-184-16,13-2 184 0,8 0 120 15,4-2 48-15,1-1-56 16,2-1-24-16,6-3-88 31,0-1-184-31,1 1-704 0,10-4-1040 16,-9 3-1969-16,-7 2-1664 0</inkml:trace>
  <inkml:trace contextRef="#ctx0" brushRef="#br0" timeOffset="282650">10073 11043 3752 0,'0'0'2353'0,"0"0"-441"0,0 0-359 15,0 0-481-15,0 0-312 16,0 0-320 0,0 0-120-16,-92 80-64 15,86-58-104-15,1 1 0 0,5-4-136 16,-3-2 112-16,3-6-80 15,0-3-48-15,0-1 0 0,0-5-16 16,0-2-40-16,3 0-40 31,7 0 40-31,1 0-96 16,4-4 32-16,1-9 8 0,1-2-64 15,0-6-32-15,-4-1-40 0,-2-4-120 16,-3-1-24-16,0-2-48 16,-5 3 64-16,2 0 136 31,-5 2 40-16,3 1 88-15,-3 4-8 0,0 2 120 0,0 6 0 16,0 3 72-16,0 1 208 0,0 5 376 16,0 2 112-16,0 0-168 15,0 0-272-15,0 0-328 31,0 13-72-31,0 8 72 16,0 6 88-16,0 5 40 0,2 2 32 0,4-2 64 16,-4-4-56-16,4-2-72 0,-2-4-16 15,1-6-80-15,-2-2 0 16,5-6 0-1,-5-2-48 1,2-6-576-16,5 0-688 0,-2-10-953 31,-3-5-1848-31</inkml:trace>
  <inkml:trace contextRef="#ctx0" brushRef="#br0" timeOffset="283137">10225 10837 1712 0,'0'0'2632'0,"0"0"-1039"31,0 0-105-31,0 0-288 16,0 0-423-16,0 0-313 0,0 0-192 15,0 2-192-15,0 16 112 0,0 5 320 16,2 7 8 0,3 9-96-1,-4 3-32-15,4 4-16 0,-3-2-112 16,1 0-136-16,-1-1-56 15,-1-7-16-15,-1-6-48 16,3-4-8 0,-3-9 0-16,2-2 8 15,-2-7 0-15,0-2 72 0,0-4 96 16,0-2 352-16,0 0 281 0,-2 0-41 15,-9 0-544-15,-5 0-88 16,1-2-136-16,-4-8-256 0,-2-3-472 16,-3-6-617-16,6 4-831 15,4 2-2201-15</inkml:trace>
  <inkml:trace contextRef="#ctx0" brushRef="#br0" timeOffset="283451">10177 11040 1408 0,'0'0'2088'0,"0"0"-1136"16,0 0 481-16,0 0 79 0,0 0-264 0,0 0-391 15,0 0-161-15,131-9-232 16,-110 5-200-1,0 2-32 1,-5 0-72-16,-7 2-88 0,1-2-16 16,-5 2 8-16,-3 0-64 0,-2 0-360 31,0 0-1320-31,0 0-3386 0</inkml:trace>
  <inkml:trace contextRef="#ctx0" brushRef="#br0" timeOffset="284038">10585 10976 1400 0,'0'0'4161'16,"0"0"-1953"-16,0 0-255 16,0 0-329-16,0 0-672 15,0 0-448 1,0 0-192-16,0 0-136 0,-111 71-32 15,98-43-96-15,8-4-48 0,0-2-8 16,5-3-88 0,0-8 32-16,5 1 0 0,8-5 8 0,3-2-16 15,2-1-16-15,3-4 40 16,-2 2-56-16,1-2-16 0,-4 0-8 15,-2 2 48 1,-6-2 0 0,-3 2 64-16,-5 0-32 0,0 0 48 15,0 0 72-15,0 3 168 16,0-1-16-16,-11 4-224 15,-5-1-1128-15,3 1-2873 0,3-3-3784 0</inkml:trace>
  <inkml:trace contextRef="#ctx0" brushRef="#br0" timeOffset="284557">10795 11075 5129 0,'0'0'2680'16,"0"0"-1111"-16,0 0-361 0,0 0-480 16,0 0-424-16,0 0-224 15,-59 106-80-15,59-89-64 0,0-6 0 31,0-1 0-31,3-6-8 32,8-2-32-32,-3-2 48 0,0 0-40 0,4-4-40 0,2-15 128 15,-3-9-104-15,4-5-368 16,-2-4 64-16,-8-2-72 0,-4 1 143 31,-1 4 201-31,0 4 144 16,0 7 64-1,0 8 321-15,-1 6 159 0,-1 5 120 0,-1 2 16 16,-2 2-40-16,5 0-208 0,0 9-344 15,0 11-80-15,0 8 64 16,0 2 56 0,0 4-32-1,0-4-48 1,10-2-48-16,7-6-800 0,3-8-1440 15,-7-5-3114-15</inkml:trace>
  <inkml:trace contextRef="#ctx0" brushRef="#br0" timeOffset="284903">10942 10976 4560 0,'0'0'2297'0,"0"0"-873"0,0 0-207 0,0 0-289 31,0 0-384-31,0 0-200 16,0 0-96-16,-51 121-120 15,51-105-80-15,0-4-40 0,0-3-8 16,6-5-8 0,0-2-56-16,3-2-336 0,-1 0-240 0,1 0-80 31,-1-15 312-31,2-3 87 15,-3-2 89-15,-4-4 232 0,-3 4 0 16,0 0 216-16,0 5 265 16,0 10 615-16,0 1 136 0,0 4-216 15,0 0-448-15,0 12-440 31,0 12-128-31,0 8 88 0,0 2 40 16,0 3-128-16,0 10-8 16,0-9-1168-16,0-6-2088 0</inkml:trace>
  <inkml:trace contextRef="#ctx0" brushRef="#br0" timeOffset="285845">9676 11578 4993 0,'0'0'3304'0,"0"0"-1247"16,0 0-689-16,0 0-392 0,0 0-560 15,0 0-376 1,-129 63-40-16,121-26-8 15,3 4-56-15,5-5 56 16,0-6 0 0,8-8-64-16,3-6 16 0,1-6-72 0,2-4-224 15,-1-6-96-15,0 0-232 0,0-10 264 31,3-14 184-31,-5-4-152 16,1-5-88-16,-4 1 184 0,-2 0 232 16,-1 6 56-16,-5 9 200 15,0 4 344-15,0 9 360 0,0 4-192 31,0 0-712-31,0 21-104 16,0 9 56-16,5 8 48 16,1 1 88-16,-1 4-8 0,2-5-24 15,-6-6-48-15,4-2-8 31,-5-8 56-31,0-4-8 16,0-4 48-16,0-2 96 0,-5-3 112 0,-4 1-48 16,-6-5-136-16,-3 1-120 15,1-2-128-15,4-2 120 0,0-2-40 16,1 0-64-16,4 0 16 15,-1-4 96 1,4-2 24 0,0-3 56-16,2-2 40 0,3-1 40 0,0-6 16 15,0-2-72-15,3-6 0 16,13-4-16-16,4-2-24 0,7-2-16 15,-1 2-48-15,8 2-232 16,-4 4-680-16,1 7-1672 16,-12 8-6058-16</inkml:trace>
  <inkml:trace contextRef="#ctx0" brushRef="#br0" timeOffset="286544">9996 11578 1432 0,'0'0'4617'16,"0"0"-2825"-16,0 0-392 16,0 0-79-1,0 0-721-15,0 0-320 16,-105 102-176-16,102-68-96 15,3-2 80-15,0-7-88 16,0-7-72-16,11-6 8 0,0-4 0 16,1-8 56-16,-1 0-88 15,0 0 96-15,4-20 168 0,-1-8-40 16,2-6-128-1,-1-4-112-15,-4-5-88 0,-4 4 0 32,-1 1 120-32,-3 6 40 0,-3 4 40 15,0 9 104-15,0 11 144 16,0 4 216-16,0 4-80 0,0 0-296 15,2 0-88-15,3 14-312 16,3 10 312-16,3 6 440 16,1 4 96-16,-3 2 24 0,-1-2-104 15,-1-4-263 1,-1-1-113-16,2-7-80 15,0-5-297-15,5-10-991 0,2-5-1320 16,-1-2-3074-16</inkml:trace>
  <inkml:trace contextRef="#ctx0" brushRef="#br0" timeOffset="286845">10219 11552 4544 0,'0'0'3049'0,"0"0"-1297"15,0 0-703 1,0 0-521-16,0 0-208 15,0 0-168-15,0 0-88 16,-52 117-64-16,52-104-64 0,5 0-24 16,8-7-16-16,0 0-184 15,3-4 104-15,0-2 24 16,0 1 48-16,-1-1 104 15,-2 0 16 1,-4 2-16-16,-1 0 0 31,-8 0 8-31,0 1 296 0,0 3 344 16,0 2 104-16,-8 3-216 15,-8 4-528-15,-8 1-280 16,3-2-1328 0,8-4-2825-16</inkml:trace>
  <inkml:trace contextRef="#ctx0" brushRef="#br0" timeOffset="287507">10427 11550 5521 0,'0'0'2784'16,"0"0"-1031"-16,0 0-433 16,0 0-600-16,-37 28-528 15,26-1-192-15,1 3 0 0,5 4 0 31,2-4 0-31,3-4 0 0,0-5-16 0,0-6-32 0,0-3 0 16,8-8-56-16,3-3-48 16,4-1-192-16,-1-1-16 0,4-19 80 31,0-4-112-31,4-6-320 15,-9-4-353 1,2 0 129-16,-7 4 536 0,-6 1 400 0,-2 7 56 16,0 9 680-16,0 7 657 15,-2 3 63-15,-3 3-416 0,2 0-368 31,-2 0-232-31,2 14-400 0,3 7-40 16,0 4-56 0,0 5 56-16,0 2 64 0,0 0 168 0,0 5-8 15,0-3-16-15,3 0-31 16,2-2-49-16,-2 0-40 15,0-2 16 1,-1-2-16-16,0-3-88 16,2-8 8-16,-4-2 0 0,4-7-8 15,-3-5 8 1,-1-1 56-16,0-2 88 0,0 0 88 0,0 0 184 15,-5 0 352 1,-9-2-544-16,-2-7-8 16,0 0-48-16,4 3-8 15,6 0 184-15,4 2 72 0,2-1-144 16,0-1-264-1,0-5-16-15,8-4-104 0,13-8 32 0,5 1-104 32,10-8-832-32,-7 8-1264 31,-3 6-2033-31</inkml:trace>
  <inkml:trace contextRef="#ctx0" brushRef="#br0" timeOffset="292644">8597 10837 5457 0,'0'0'2240'0,"0"0"-1304"15,0 0-216-15,0 0-183 0,0 0-89 31,-113 98-216-31,100-50-232 16,4 6 96-16,9-2 112 0,0-3-160 16,0-10 32-16,14-8-24 15,4-9-40-15,1-7-16 0,1-7 0 16,1-8-16-16,3 0 16 31,0-4 104-31,4-20 56 16,-3-10-160-16,1-8 0 0,-1-24-968 15,-11 10-1489-15,-3 7-3048 0</inkml:trace>
  <inkml:trace contextRef="#ctx0" brushRef="#br0" timeOffset="293079">8709 10616 3928 0,'0'0'3073'16,"0"0"-2033"-16,0 0-752 15,0 0 600 1,0 0 137-16,14 130-313 0,-6-79-280 0,0 0-120 15,-4 0-32-15,-1-6-24 16,-3-4-128-16,0-9-72 16,0-9 16-1,0-6-64-15,0-7 64 16,0-6 64-16,0-4 120 15,0 0 40-15,0 0 72 0,0 0-72 16,0-12-111-16,0-8-185 16,0-4-8-16,5-2-97 0,6 0 17 31,0 3 32-31,4 6 0 15,3 6 0-15,1 7-8 0,2 4-40 16,-2 0 24 0,-6 11 16-16,5 9 64 0,-7 2 8 15,-6 2 72-15,2-3-16 0,-4 0-64 31,-1-3-304-31,4-8-1016 16,4-6-1216-16,-1-4-2562 0</inkml:trace>
  <inkml:trace contextRef="#ctx0" brushRef="#br0" timeOffset="293436">9024 10871 1880 0,'0'0'3017'0,"0"0"-753"0,0 0-336 0,0 0-399 15,0 0-561-15,0 0-576 31,-49 34-288-31,43-2 0 0,1 2 48 16,2-2-8-16,3-6-80 16,0-8-24-16,0-4-40 15,0-8-16-15,0-2-88 0,3-4 24 16,3 0-32-16,4 0 32 15,-2-14 80 1,3-4 0-16,1-2-64 16,-4-2-24-16,-2 6 8 15,-1 4 80-15,0 6 0 0,-3 4-8 16,2 2-128-16,-2 0-112 15,8 6 160-15,-2 8 88 16,3 6 160-16,0 0-8 16,4 2-80-1,-5-2-8-15,-1-2-64 16,-1 0-752-16,-4-6-2065 0,-3-4-3336 0</inkml:trace>
  <inkml:trace contextRef="#ctx0" brushRef="#br0" timeOffset="293772">9148 10805 3776 0,'0'0'2409'15,"0"0"-1617"-15,0 0 56 16,0 0-72-16,0 0-304 15,19 128-312-15,-14-94-64 16,2-2-7-16,-4-4 31 0,-1-6 72 16,1-2 56-16,-3-8-56 15,0-2 216-15,0-6 184 16,0-2 120-1,0-2-16-15,0 0-48 16,0 0-304-16,0-4-8 0,0-10-127 16,0-6-193-16,0-8-16 15,13-6-72-15,8-6-121 16,9-14-695-16,-4 10-1216 0,-2 9-3985 15</inkml:trace>
  <inkml:trace contextRef="#ctx0" brushRef="#br0" timeOffset="300408">12031 11496 6905 0,'0'0'2336'0,"0"0"-1527"16,0 0 423-16,0 0 0 0,0 0-312 15,0 0-456-15,1 2-336 0,6 12-103 16,6 6 159-16,4 13 288 15,1 7-120 1,2 7-48-16,1 6 296 16,-4-1-56-16,0-4-152 15,-3-8-296-15,-3-9-40 0,-1-8-56 16,-3-9 16-16,-1-6 32 15,-4-6-40-15,4-2 176 16,-3-6 496 0,9-24-56-16,4-15-55 15,5-16-281-15,3-6-200 0,3-1-88 16,-2 10-360-1,-3 11-457-15,-7 15-743 0,-10 15-1112 16,-5 15-2842-16</inkml:trace>
  <inkml:trace contextRef="#ctx0" brushRef="#br0" timeOffset="325632">3265 14917 5113 0,'0'0'3192'0,"0"0"-1551"15,0 0-545-15,0 0 64 0,0 0 0 0,-5 0-407 16,5 0-393-16,0 0-160 15,0 0-200-15,8 0-208 0,13-8 208 16,15-12 192-16,12-6 24 16,9-9-64-16,2-2 136 15,4-1-72-15,-6 2-120 16,-12 4 64-1,-6 6-80-15,-12 5-72 16,-9 9 48-16,-8 7-48 0,-4 1 8 0,-6 4 32 16,0 0-48-16,0 0-192 15,0 0-1096-15,-8 11-1129 16,-8 8-5609-16</inkml:trace>
  <inkml:trace contextRef="#ctx0" brushRef="#br0" timeOffset="326190">3451 14922 5097 0,'0'0'2200'0,"0"0"-1800"0,0 0-16 16,0 0 520-16,0 107-47 15,0-60-433-15,0 1-248 0,0-5-48 0,4-4 48 16,-4-11-104-16,4-8 8 15,-3-8-24 1,-1-6-56 0,3-6-72-16,1 0-32 0,4 0-88 15,5 0 104-15,1-10 88 16,4-8 352-16,5-8-120 0,1-4-136 15,3-4-32-15,2 0 40 16,0-2-56-16,4 2-32 0,-3 2-16 16,1 8 24-1,-5 5-24-15,-2 7-8 16,-1 7-80-16,-10 5-16 15,1 0 32-15,-2 0 24 0,-6 0 48 16,2 3 8-16,-8 1 0 16,0-4 0-1,3 0 208-15,-3 0 64 16,0 0 32-16,0 0-64 15,0 0-96-15,0 0-104 0,0 0-48 16,0 0 0-16,0 0 0 16,0 0 0-16,0 0-16 15,0 0-216-15,0-11 0 0,0-10 128 31,0-15-272-31,0 2-1432 16,-3 4-3882-16</inkml:trace>
  <inkml:trace contextRef="#ctx0" brushRef="#br0" timeOffset="326771">3861 14734 1632 0,'0'0'4121'0,"0"0"-3137"15,0 0-704-15,0 0 1264 0,0 0-127 32,0 0-337-32,42 125-400 0,-39-95-112 0,-1-6-120 15,1-6-168-15,-3-8-144 16,1-6-80-1,-1-4-48-15,0 0-8 0,0 0-408 16,0 0-928-16,0-10-1425 31,-6 1-3376-31</inkml:trace>
  <inkml:trace contextRef="#ctx0" brushRef="#br0" timeOffset="327262">3505 14390 5577 0,'0'0'3152'0,"0"0"-2119"0,0 0-369 32,0 0-176-32,0 0-272 15,0 0-120-15,0 0 392 16,57 144-16-1,-34-86 40-15,1 9-64 0,2 2-192 32,-2 4-176-32,2 3 24 0,-7-4-8 0,-3-8-88 0,5-8-8 15,-3-9 8-15,0-11-8 16,1-10-40-16,-3-7-40 15,4-4-16-15,2-9 40 0,1-4-16 0,3-2 56 16,1-4 16-16,2-18 232 16,-1-7 32-1,-4-7-15-15,-1 1-89 31,-6-1-112-31,-1 4-32 16,-7 3-16-16,-5 5-16 16,-2 2-497-1,-2-2-687-15,0 6-1576 16,-6 4-5370-1</inkml:trace>
  <inkml:trace contextRef="#ctx0" brushRef="#br0" timeOffset="327562">4043 14560 5945 0,'0'0'2496'0,"0"0"-1744"16,0 0-447-16,0 0 367 15,44-16 640-15,-15 2-480 0,2-2-360 16,-1 0-88-16,3 0-168 15,-6 4-144-15,2 4-72 16,-3 6-304-16,1 2-808 16,-10 2-1040-16,-3 10-2633 15</inkml:trace>
  <inkml:trace contextRef="#ctx0" brushRef="#br0" timeOffset="327975">4176 14634 3592 0,'0'0'3169'0,"0"0"-1897"16,0 0-616-16,0 0 361 0,0 0-17 15,-10 125-376-15,10-95-176 31,0-2-152-31,0-2 8 16,0-8 48-16,0-4-96 0,0-6-16 16,0-4-64-16,0-2-80 15,5-2-96-15,1 0-88 0,10 0 88 0,4-6 16 16,2-12 160-16,9-8-96 15,1-8-56-15,1-5-24 16,-1 1-128-16,-3 2-88 0,-5 6-48 16,-4 6 144-1,-3 7 56-15,-5 6 48 0,-4 7-64 16,-5 4-80-1,5 0-32-15,-5 0 192 0,5 6 256 16,-3 8 176-16,2 5-24 16,-4-2-160-16,-1 4-160 0,1-4-88 15,-2 0-376-15,-1 3-696 16,0-6-1192-1,0-6-3538-15</inkml:trace>
  <inkml:trace contextRef="#ctx0" brushRef="#br0" timeOffset="328284">4193 14320 7209 0,'0'0'2657'16,"0"0"-1369"-16,0 0-152 15,0 0-120-15,0 0-688 0,0 0-280 32,0 0 64-32,36 168 209 15,-10-86-9-15,0 7-16 0,-2-1-40 16,0-10-104-16,-3-9-144 0,-5-18 80 15,0-12-80-15,-4-16 96 16,-3-8-96 0,-1-10-8-1,-3-5-8-15,2 0-88 0,4-9 88 16,2-23-48-16,13-45-552 15,-4 5-1017-15,-5 6-2728 0</inkml:trace>
  <inkml:trace contextRef="#ctx0" brushRef="#br0" timeOffset="328577">4646 14402 3648 0,'0'0'2889'16,"0"0"-2153"-16,0 0 296 15,0 0 529-15,0 0-169 31,0 0-168-31,134-12-528 0,-102 4-104 16,-3-2-287-16,-3 1-185 16,-7 2-112-1,-1-1-8-15,-2 2-617 0,-3 6-791 0,-3 0-1352 0,-7 0-3346 16</inkml:trace>
  <inkml:trace contextRef="#ctx0" brushRef="#br0" timeOffset="329003">4710 14525 1016 0,'0'0'6873'0,"0"0"-5248"0,0 0-897 15,0 0 24-15,0 0 176 16,-16 115-272-16,16-87-344 0,0 0-128 31,0-3 56-31,0-7-72 16,8-4-24-16,-5-5-88 0,5-2-48 15,0-1 0-15,4-6 0 16,2 0 48-16,9 0 56 0,4-9 81 15,6-14-17-15,7-11-8 16,-1-9-168 0,-2-2-48-1,2-2-72-15,-7 3 8 0,0 6 7 16,-7 10 57-16,-8 10 40 15,-5 8 0-15,-8 8-184 0,-2 2 192 16,0 0 176-16,-2 0 121 16,0 14 111-16,0 4 168 15,0 7-312 1,0-2-112-16,0 1-152 0,0 0-184 15,0-1-520-15,0 0-409 16,-2-5-911-16,-8-6-2849 0</inkml:trace>
  <inkml:trace contextRef="#ctx0" brushRef="#br0" timeOffset="329436">4717 14181 5313 0,'0'0'4321'0,"0"0"-3201"16,0 0-424-16,0 0 64 0,0 0-672 15,0 0 80-15,0 0 40 31,53 105 280-31,-26-49-88 16,-2 10 16-16,0 8-191 0,-2 2-129 16,-4-2-8-1,-2-4-80-15,-1-8 48 0,2-9-56 0,-1-11-56 16,1-9-48-16,5-12 96 15,-1-5-112-15,4-6 120 32,-3-6-80-32,1-4 80 0,2 0 0 15,-2-4 0-15,2-13 48 16,1-4 48-1,-1-3-40-15,3-2 40 0,-1 0-24 16,-4 2 64-16,-5 4 88 16,-3 5-144-16,-6 6-24 15,-7 1-56-15,-3 0-656 0,0 1-873 16,-3 1-3848-16</inkml:trace>
  <inkml:trace contextRef="#ctx0" brushRef="#br0" timeOffset="379359">3333 14318 1176 0,'0'0'2208'0,"0"0"-1352"15,0 0-424-15,0 0 257 16,0 0 103-16,0 0-72 0,0 0-192 16,0 0-120-16,0 0-64 15,0 0-32-15,0 0-32 0,0 0-88 16,0 0-136-16,0 0-56 31,8 0 0-31,1 0 72 16,8 0 24-16,2 0-40 0,8 0 40 15,4 2 193-15,11-2 55 0,8 0-16 16,5 0 40-1,10 0 32-15,9-10-104 0,7-1 32 32,4 3-144-32,9 1-56 0,22 5-48 15,25 2 40-15,30 0-64 16,16 9 40-16,-6 8-96 0,-11-1 48 15,-22 2 48-15,-1 1 8 16,-6 0 80-16,-9-6 0 16,-24 0-40-16,-25-7 8 0,-25-2-64 15,-10 0 32 1,-1 0-40-16,0-1-64 15,-3 2 24-15,-20-3-32 0,-13-2-16 16,-16 2-432-16,-19 0-1344 31,-15 2-8938-31</inkml:trace>
  <inkml:trace contextRef="#ctx0" brushRef="#br0" timeOffset="382452">9768 13107 224 0,'0'0'576'15,"0"0"192"-15,0 0 104 16,0 0 104-16,0 0-216 0,0 0 73 31,-34 0 119-31,33 0 64 16,-3 0 0-16,4 0-48 0,0 0-199 15,0 0-9-15,-3 0-40 16,3 0-80-16,-3 2-56 0,-2 9-72 16,5 16-248-16,-3 14-248 31,3 16 40-31,0 11 24 15,0 6-64-15,11 2 96 0,7-1-16 16,-2-7-40-16,-1-8 16 16,1-8 24-16,-5-8-96 0,0-10 0 15,-3-4-8-15,1-7 8 16,0-6-16-1,-1-4-544-15,2-13-904 16,0 0-1825-16,-7-7-3896 0</inkml:trace>
  <inkml:trace contextRef="#ctx0" brushRef="#br0" timeOffset="384052">9699 12998 1256 0,'0'0'2488'0,"0"0"-1279"0,0 0-177 15,0 0 168-15,0 0-232 0,0 0-392 16,11-12-16-16,12 6 9 16,4 2-153-16,4 0 56 15,3-2-72 1,4 2 16-16,4-2-56 15,0-1-48-15,2 0-32 16,3 1-104-16,0-2-96 0,0 0-24 16,-1 0-48-16,6 0 104 15,1 0 56 1,4 2-16-16,1 1 8 15,0 2-64-15,-5-1-96 16,1 2 48-16,-3 0-48 0,-2 2 56 16,1-2-56-16,-5 2 8 15,-1 0-8-15,-2 0 0 31,-2 0 8-31,-4 0-8 0,-2 0-16 16,-1 6 8-16,1-1 8 16,-6 2 0-16,1-1 0 0,-2-2 0 15,1 2 0-15,-6-2 0 0,1 2 0 16,0 0-72-16,-1 0 72 15,2 0-8-15,-1 0-8 16,-2 0 8 0,2-3 0-16,-2 2-8 15,-2-1-40-15,-6-2 48 0,2 0 8 16,-4 0-8-16,0 0-96 15,-3 0 16-15,2 0 24 0,-2 2 16 16,2 0-48 0,-4 1-40-1,2 0-8-15,2 3 96 0,-4 0 40 16,2 3 8-16,2-2 0 0,-5 3-8 15,1 3 8-15,2 0 0 16,-3 5 0-16,2 3 48 0,-4 2 144 31,0 1-64-31,2 0-16 31,-3 1-16-31,3-1-16 0,-1 0-24 0,1 0 16 0,0 0 24 16,-2 4-32-16,4 5 0 16,-4 2-16-16,2 1 40 0,-2 2-80 31,2 1 32-31,1-5-40 15,-2-2 0-15,-3-2 72 16,4-4-72-16,0-4-56 0,-3-2 56 16,2-4 16-16,-2-4-16 15,0-4 8-15,-2-2-8 0,0-2 8 16,3-4 40-1,-3-2-40-15,0 2 48 16,0-2 49-16,0 0 47 0,0 0 120 16,-11 0 184-1,-9 0-328 1,-2 0-120-16,-6 2 48 0,-1 0-40 15,0 3-8-15,0 0-8 0,-2 1 8 16,1 2-8-16,-4 2 16 16,-2 0 64-16,-4 0-80 0,-2-2 48 31,-5 1-40-31,-2-2 0 15,-2-1 32-15,4-2-32 0,0 2 0 16,3-1 64-16,2 1-72 16,0 1 0-16,1 1 8 0,-5 1 144 15,3-1 24-15,-7-2-64 16,1 1 0-16,-4-1 24 15,-2-1-72-15,-2-3-56 0,3-2 48 32,-1 0 0-32,8 0-48 15,8 2 0-15,5-2 0 0,7 2-8 16,7 0 0-16,7 0 0 15,0 0 0-15,5 0-8 16,-3-2 8 0,0 2 0-16,3-1-8 15,-4 1 8-15,-4 0-8 0,3 0 8 16,0 0 0-16,2-2 16 15,5 2-16-15,1-2 0 0,5 0-72 16,0 0-200-16,0 0-304 16,1 0-496-16,32-25-473 15,-3 1-799 1,-2-5-4570-16</inkml:trace>
  <inkml:trace contextRef="#ctx0" brushRef="#br0" timeOffset="385083">11572 13224 2776 0,'0'0'2065'0,"0"0"-737"15,0 0-8-15,0 0-120 16,0 0-271-16,0 0-721 31,-11 0-208-31,16 0-264 16,17 0 248-16,7 0 16 15,7 0 160-15,1 0 144 16,2 0-16-16,-4 0-16 0,-4 0-80 31,-2 2-64-31,-6 3-112 0,-6 1 48 0,-4 2-48 0,-3 1-8 16,-4 6 40-16,-1 4 160 15,-5 8 168-15,0 5 144 0,0 7 16 16,-11 2-144-16,-10-1-64 15,-2 3-56-15,-9-5-144 0,0-6 8 32,-2-4 41-32,0-11-33 15,5-4-56-15,5-11-88 16,6-2-657-16,3-28-551 0,12-6-1336 15,-2 0-4026-15</inkml:trace>
  <inkml:trace contextRef="#ctx0" brushRef="#br0" timeOffset="386831">9997 13313 1280 0,'0'0'2544'0,"0"0"-559"16,0 0-169-1,0 0-104 1,0 0-367-16,0 0-417 0,0 0-416 16,-6 4-512-16,8 14 128 15,14 12-64-15,2 6 544 0,-1 2-176 16,1 3-56-1,-2-7-120-15,-1-2-119 16,-4-8-89-16,-4-3 32 16,2-4-64-16,-4-7-16 0,-2-5-441 15,1-5-663-15,-1 0-656 0,-3-3-609 16,0-17 537-1,0-27 24-15,0-3-537 0,-7 2 177 0</inkml:trace>
  <inkml:trace contextRef="#ctx0" brushRef="#br0" timeOffset="387203">9997 13313 616 0,'120'52'1408'0,"-120"-62"56"16,0 2 1-16,10 0 39 15,1 2 0-15,2-4-272 16,5 2-103-16,3 0-49 0,0 0-208 31,1 2-344-15,3 1-120-16,0 3-168 0,-4 2-128 0,2 0 16 15,-5 0-112-15,1 2 72 16,-8 9 64-16,-1 1 145 0,-5 0-89 16,-3 4 144-16,-2 4 56 31,0 5-32-31,-2 5-120 0,-13 4-96 15,-7-2-56-15,-4-2-104 16,2-4-144-16,-5-3-8 16,4-4 96-16,6-6 56 0,5-4 48 15,7-5-40-15,5-2 8 16,2-2-16-1,0 0-208-15,0 0-144 0,2 0-56 16,14 0 288 0,4-11 120-16,4 0 16 0,0-3-16 15,2-1 0-15,-5 2-328 0,0 0-385 16,-7 0-319-1,1-6-384-15,-4 2-681 16,-9 2-2023-16</inkml:trace>
  <inkml:trace contextRef="#ctx0" brushRef="#br0" timeOffset="387534">10238 13141 5641 0,'0'0'2512'16,"0"0"-1287"-16,0 0-57 16,0 0-272-16,0 0-560 0,0 40-256 15,5 1 512-15,6 16 264 16,-1 11 9-16,0 6-217 15,-4-2-120 1,1-6-64-16,-1-9-184 0,-1-11-88 0,0-12-64 31,-4-8-56-31,3-8-24 0,-1-5-32 0,-3-8-16 16,0-3-56-16,3-2-1032 15,-1-4-1041-15,1-16-2480 16,0-4-2792-16</inkml:trace>
  <inkml:trace contextRef="#ctx0" brushRef="#br0" timeOffset="387876">10559 13079 3512 0,'0'0'4513'16,"0"0"-2888"-16,0 0-273 15,0 0 288-15,0 0-472 0,0 0-551 16,0 0-361-16,0 0-136 31,9 0-112-31,0 2 96 0,3 7 40 16,0 1-56-16,1 5-88 15,4 0-216-15,-1 13-1097 0,-3-2-1015 16,-5-1-2401-16</inkml:trace>
  <inkml:trace contextRef="#ctx0" brushRef="#br0" timeOffset="388222">10532 13382 4320 0,'0'0'2993'16,"0"0"-1233"-16,0 0-599 0,0 0-505 15,0 0-656-15,0 0 0 16,0 0 64-16,63-39 240 0,-32 19 0 31,-2 0-72-31,1 2-96 0,-5 4-16 16,-3 2-72-16,-1 4-48 15,-5 2 8-15,-4 4-8 0,-9 2-88 16,-1 0 0-16,-2 0 88 15,0 13 280-15,0 12 424 16,0 7-160-16,-12 7-240 0,-1 0-232 16,-3 3-24-16,2-4-48 31,-2 1-296-31,1-5-416 0,-11 0-576 15,8-8-904-15,1-9-2225 0</inkml:trace>
  <inkml:trace contextRef="#ctx0" brushRef="#br0" timeOffset="388452">10548 13499 5001 0,'0'0'1520'0,"0"0"-352"0,0 0 208 0,0 0-663 16,0 0-249-1,0 0 184-15,0 0 104 16,113 2 72-16,-77 9-56 16,3 0-104-16,-4 6-191 0,-3-2-161 15,2 4-160-15,2 0-64 16,9 11-88-16,-6-3-1473 0,-7-5-2439 15</inkml:trace>
  <inkml:trace contextRef="#ctx0" brushRef="#br0" timeOffset="389226">12192 13331 4689 0,'0'0'3936'15,"0"0"-3240"1,0 0-631-16,0 0 159 0,0 0-48 0,0 0 352 15,57 32 64-15,-38-4-88 0,0 2 88 0,-1 2 136 32,-2-3 88-32,-4-8 17 15,-1-4-225-15,-3-14-160 16,3-3-144-16,9-32 120 15,17-86 296-15,-2 1-720 0,-4-11-2272 0</inkml:trace>
  <inkml:trace contextRef="#ctx0" brushRef="#br0" timeOffset="394219">9905 13988 1944 0,'0'0'1600'0,"0"0"-295"16,0 0-377-16,0 0-16 31,0 0-24-31,42 31-216 0,-42-31-144 15,0 2 57-15,0-2-57 16,0 0 40-16,0 0-72 0,0 0-96 16,0 1-112-16,0-1-64 15,0 0-112-15,0 0-32 16,0 0-72-1,0 0 8-15,0 0-8 0,0 0 40 16,0 0-40-16,0 0 64 16,0 0-64-16,0 0-8 0,0 0 8 15,0 0-8-15,0 0 8 16,0 0 0-1,0 0 0-15,0 0 8 16,0 0 0 0,0 0 32-16,0 0-32 15,0 0-8-15,0 0 48 16,0 0 16-16,0 0 0 0,0 0-64 15,0 0 48-15,0 0 24 16,0 0 48-16,0 0 72 0,0 0 48 16,0 0-40-16,0 0 16 15,0 0-40-15,0 0-80 0,0 0-31 16,0 0-65-16,0 0 0 15,0 0 8-15,0 0-8 32,-3-3-8-32,-3-1-8 0,-1 0 0 15,-1 0 0-15,2 0 8 16,1 0 0-16,-2 1-8 0,7-1-49 15,-6 2 41-15,4 0-64 16,-2 1 64-16,2-1 8 31,-1 0 0-31,1 0-8 0,-4-2 16 0,1 2-72 16,-3-4 24-16,0 1-40 15,1 1-104-15,2 0 56 0,2 3-48 16,0 1 112-16,3-2 16 16,0 2-72-1,0 0 0 1,0-2 0-16,0 2-24 0,0 0 48 15,0 0 32-15,0-2 64 0,0 2 0 16,0 0 0-16,0 0 8 0,0 0-8 16,0 0-8-16,0 0 8 31,0 0-160-31,0-2-240 15,0 2-8-15,0-2 176 0,0-2 88 16,0 2 0-16,0-3 80 16,0 3 72-16,0 0 8 0,0-2 0 15,0 2 80-15,0 2-24 31,0-2 40-31,0 2-104 16,0-1 56-16,0 1-56 0,0-2-8 16,0 0 0-16,0 0 8 0,0 0 0 15,0 0 48-15,0 0 40 16,0 2 32-16,0 0 16 31,-2 0 32-31,2 0-80 0,0 0 8 16,0 0-96-16,0 0 0 15,0 0-16-15,0 0 8 0,0 0 8 0,0 0 0 16,0 0-8-16,0 0-64 15,0 0-32 1,0 0-56 0,0 0-24-16,0 0 96 15,2 4 88 1,4 2 8-16,2-1 0 15,-4 1 0-15,4 1 8 0,-5-3-8 0,2 0 0 16,-4 0 8-16,4 0-8 16,0-1 0-16,0 3 64 15,-2 1-72 1,5-1-8-1,-5 0 8-15,2-2 48 0,2-1-48 16,-7-1-8-16,3 0 8 0,-3-2 0 16,2 0 0-16,-2 0 8 15,0 0 48-15,0 0-48 0,0 0 8 16,0 0-16-16,0 0 0 15,0 0-72-15,0 0 0 16,0 0 72-16,1 0 0 0,4 0-8 16,-5 0-64-16,8 0 72 31,0 0 0-31,0 0 0 0,4 0 0 15,2 0 0-15,-3 0 8 16,2 0-8-16,0-2 8 16,0 0-8-16,3 2 8 0,-3-1 0 15,3-1-8-15,-4 0 0 16,1 0 8-1,-4 2-8-15,-1-2 8 0,0 2-8 16,-4 0 0-16,1 0 0 16,-2-2 0-16,-3 2 64 15,0 0 16 1,0 0-8-16,0-2-72 0,0 2-136 15,0-2-1921-15,0 2-5800 16</inkml:trace>
  <inkml:trace contextRef="#ctx0" brushRef="#br0" timeOffset="399495">8702 12864 936 0,'0'0'1384'16,"0"0"48"-16,0-2 425 0,0 2 119 15,0-2-199-15,0-1-273 0,-8 3-480 16,-3-2 40-16,-2 2-104 15,-3 0-223 1,0 0-177-16,-2 0-232 16,0 15-200-16,2 11-128 15,0 6-144-15,6 8 40 0,5 2 32 16,5-3-16-16,0-5-8 15,5-6 40-15,10-7 48 0,-1-6-40 32,2-6-232-32,4-3-144 15,-7-6-65-15,4 0-55 16,6-2-80-1,0-19-24-15,-4-11-232 0,7-23-840 0,-8 7-1433 16,-9 4-2048-16</inkml:trace>
  <inkml:trace contextRef="#ctx0" brushRef="#br0" timeOffset="399912">8765 12593 3328 0,'0'0'2753'0,"0"0"-1521"16,0 0-144-1,0 0-55-15,0 0-569 16,0 0-280-16,0 0 312 0,5 136 168 16,2-76-72-1,-1 4-160-15,-4-1-200 31,1-5-96-31,-1-8-32 16,-2-10-56 0,3-12 8-16,-3-9-48 15,0-10 0 1,1-5 0-16,-1-4 40 0,0 0-48 0,0-4-176 15,0-18-72-15,0-10 88 16,2-6-176-16,6-6 40 0,2 4-16 16,1 6 184-16,2 7 80 15,3 14-16-15,-5 9-80 0,9 4-64 16,-6 2 120-16,6 15 80 15,-4 4 8 1,2-1-8-16,-1 0-232 0,1-8-873 0,6-12-1127 16,-6 0-689-16,-2-6-7 0</inkml:trace>
  <inkml:trace contextRef="#ctx0" brushRef="#br0" timeOffset="400282">9029 12783 1688 0,'0'0'2584'0,"0"0"-807"15,0 0-369-15,0 0-640 16,-36 57-272-16,31-29 48 0,4 0-103 15,1 0-137-15,0-6-16 16,0-2-96 0,0-6-184-1,4-6-8-15,1-2-56 0,3-2-112 0,0-4-312 16,2 0-313-16,1-2 89 15,-1-14 192-15,1-4 96 0,1-4-192 16,-6-2 296-16,1 1 88 16,-3 6 224-16,0 2 168 15,-4 10 352 1,1 5 608-1,-1 2 160-15,0 0-575 0,2 0-585 0,3 15-56 16,0 6 184-16,1 5 48 16,2 0-144-16,-3 0-160 31,5-6-232-31,-2-4-832 0,3-8-1081 15,-6-6-960-15,0-2-1071 16</inkml:trace>
  <inkml:trace contextRef="#ctx0" brushRef="#br0" timeOffset="400582">9151 12785 1200 0,'0'0'1456'0,"0"0"320"0,0 0-135 0,0 0-113 15,0 0-408-15,71 109-335 16,-58-79-73-1,-1 0-224 1,0-1-224-16,-7-4-184 0,2-5 16 16,-2-1-88-16,1-10 72 0,-6-1-24 15,0-6 200 1,0-2 384-16,0 0 200 0,0 0 40 0,0 0-159 31,0-4-353-31,-6-11-216 16,4-8-152-16,2-7-136 0,0-6 32 15,0-2 16-15,10-4-376 16,12-8-609-16,-1 9-1311 0,-5 11-4034 15</inkml:trace>
  <inkml:trace contextRef="#ctx0" brushRef="#br0" timeOffset="414875">14282 14562 704 0,'0'0'4137'15,"0"0"-2529"-15,0 0 0 16,0 0-143 0,-49-22-17-16,41 20-504 0,-1 0-232 15,-1 2-112-15,4 0-128 16,1 0-160-16,-7 8-167 15,1 12-145-15,-7 8-16 0,5 8 16 16,-6 2-8 0,3 5 8-1,0-1-8-15,1 1 8 0,4 6 0 16,0 3-8-16,1 9 0 15,2 7 8-15,3 7-8 0,2 8-40 16,3 1 40-16,0 3-17 0,1-8 17 16,17 0-40-16,5-9-32 31,3-6 72-31,4-8-40 15,6-8 40-15,7-3-208 0,11-9-648 16,30-4-752-16,-8-12-1353 16,-9-12-4608-16</inkml:trace>
  <inkml:trace contextRef="#ctx0" brushRef="#br0" timeOffset="416556">23056 14630 3448 0,'0'0'2729'16,"0"0"-1865"-1,0 0-528 1,0 0 104-16,0 0-40 16,0 0-232-16,42-18 176 0,-10 31 120 0,4 11-151 15,4 8-25-15,2 10 152 16,0 16-88-16,-5 28-56 0,2 41 288 15,-12 31-152-15,-15 13-160 16,-12-15-104 0,-8-39-168-16,-17-40-168 15,-20-7-992-15,10-23-865 16,-9-11-2784-16</inkml:trace>
  <inkml:trace contextRef="#ctx0" brushRef="#br0" timeOffset="426822">2488 6441 600 0,'-3'0'1960'16,"3"0"-952"-1,0 2-88-15,-3-2 201 16,1 0 39-16,0 0-200 15,-2 0-416-15,-1 0-168 0,1 0 56 16,-5 0-71-16,-1 4-25 16,-4-1-176-16,-1 2-80 15,2-1-8-15,-6 2-8 16,1-2-56-1,2 2 64-15,-8-4-64 16,-1 2 96-16,1-4-104 0,-7 0 8 16,4 0 128-16,-5 0-56 15,1-6-72-15,0-6-8 16,-3-1 16-1,2 2 40-15,-3-3-48 0,4-2 0 16,2 2-8-16,5-2 0 16,-1 2-8-16,3-2 8 0,1-2-8 15,1 0 8 1,-2-5-8-1,-4 2 8-15,3-3-80 16,1-1 72-16,1 1-40 0,-2-2 40 16,0 1-56-16,4-2 8 0,0-1 40 15,-2 2-96-15,5 0 104 0,-1 0 8 31,6-1 0-31,3 2 0 16,-3-1 64 0,-1-2 16-16,1-2 104 0,3-2-96 0,2-2-88 15,-2-3 0-15,4-1 0 0,1 0-8 16,3-4-72-16,0-2 80 15,0-2 0-15,11 1 0 32,2 3 0-32,3 5 16 15,-4 0-16-15,4 3 0 0,-2 4-8 16,4 0-48-16,6 4 48 0,4 4-80 15,6 2 40-15,8 6-104 16,3 3 24-16,8 4 120 31,2 5 0-31,3 0 8 0,2 0 0 31,-2 2 0-31,-1 0-8 0,-7-2-120 0,0 2-80 0,-3 0-24 0,-5 0 104 16,0 4 31-16,-2 7 17 16,-6 6 0-1,-3-2 72 1,-4 8-56-16,-3 1 64 0,-1 2 16 15,-5 2 32-15,1 2-40 16,-8 4 48-16,1 2-8 0,-4 4-40 16,-8 9 96-16,0 3 97 0,0 5 55 15,0 6-64-15,0 2-72 16,0 3-32-1,-7-2-8-15,2-4-8 16,-1-6 0-16,4-6 0 16,-4-8-64-16,1-4 32 0,-1-6-32 15,1-4 64-15,-3-5 64 31,-2-6 160-31,4 0 0 0,-4-4-16 16,2 0-48-16,0-3 24 16,0-3-72-16,1 3-168 0,2-1 40 15,2-3-56 1,0 1 8-16,1-1-8 0,-1-1-48 31,3 1 32-31,0-2-72 0,0 0-576 16,0 0-1705-16,0-4-4888 0</inkml:trace>
  <inkml:trace contextRef="#ctx0" brushRef="#br0" timeOffset="428460">2423 7995 472 0,'0'0'2728'16,"0"0"-1448"0,0 0-55-16,0 0 7 31,0 0-40-31,0 0-240 0,-114 6-359 15,80-10-249-15,-5-8-64 16,-3-4-64-16,-6-4 16 16,1-5-80-16,5-1 0 0,0-1-128 15,6-1 24-15,2 0-40 16,5-2 96-1,5 0-8-15,2-1-48 0,-1-1-40 0,4 0-8 16,-2-2 8-16,3-3 0 31,0 0 0-31,0-3 8 0,4 2 0 16,-1-1-16-16,4-1-8 15,4 0 8-15,1 1-8 0,3-4 8 0,-1-1 0 16,4 2 8 0,-1 2 0-16,1 4 0 15,0 0 0 1,0 6-8-16,0 0 8 0,0 5 0 15,0 1-8-15,8 2-48 16,8 0-32-16,3 0 0 16,9-4 72-1,4 0-32-15,4 2 32 0,3 2 8 16,3 4 0-16,-1 2-16 15,5 3 0-15,-1 6-56 0,-1 3 56 16,1 2 16-16,-3 2-16 16,-7 0-48-16,2 2-16 15,-4 11 72-15,-3 4-24 16,-1 1 32-16,-1 2 8 0,-2 2 72 15,-4 2-80 1,1 3 0-16,-4-2 8 16,1 3 8-16,-9 0-8 15,4 0 0-15,-4 0 0 0,2-1 48 16,-7-1-48-16,4-3-8 47,-4 1 8-47,1-1-8 0,-2 1 8 15,3 0 0-15,-3 0 0 16,1 0 8-16,-1 0-16 15,-3 0 8-15,2-2 0 0,-4-2 0 0,2-1 48 32,-2-2-48-32,0-2 56 0,0-4-48 0,0-1 72 0,0 1-32 15,0-2-48 1,0 1 0-1,0 3 48-15,0-2-56 16,-2 2 0-16,-2 3 0 0,-1 2 0 16,3 0 8-16,-4 2-16 15,1-3 16-15,-3 0-8 0,0-1 56 0,1-2-8 16,1 0 8-16,-2 0 8 15,3 0-64-15,-3 0 8 16,0 0-8-16,1 2 0 0,1 2 0 31,-1 0 0-31,1-2 0 0,1 0 0 31,-1-2 0-31,1-1 0 0,1-6 8 0,0 3 0 16,-1-1-8-16,0-3 16 0,0 1 80 16,-1-1-96-16,1 3 8 15,2-1 8-15,-6 1-16 0,6 1-16 31,-3 3 16-31,-2 0-16 16,6 0 16-16,-4-5 0 16,1 0 0-16,5-5 8 0,0 2-8 15,-5-5 0-15,5 0 8 31,0 0 8-31,0 0-8 0,0 0-8 0,0 0-992 16,0-8-2905-16</inkml:trace>
  <inkml:trace contextRef="#ctx0" brushRef="#br0" timeOffset="436458">3221 9511 56 0,'0'0'672'0,"0"0"88"16,0 0-160-16,0 0-88 0,0 8-96 0,0 4 144 15,5 6 80-15,0 6-15 16,1 6-121 0,-4 6-32-16,4 0-224 15,-2 0-64 1,-3-4-16-16,3-2-48 0,-1-7-64 15,-3-5-32-15,0-6 32 0,0-4 40 32,0-5 72-32,0-3 64 0,0 0 96 15,0 0-32-15,0 0-48 16,0-7-248-16,0-16-584 15,0-4-328-15,-3-8 208 0,-2-5-288 16,3 2 151-16,0 3 161 31,-1 1 40-31,-2 5 512 0,2 7 128 16,-5 4 336-16,3 6 176 15,2 4 272-15,0 6 369 16,-4 2-145-16,6 0-176 16,-3 0-280-16,1 0-168 0,-2 14-144 15,1 8-144 1,-3 6 8-16,2 2-104 0,-1-1 72 15,1-8-72-15,0-5 16 16,3-6 40-16,2-6-56 16,0-2 0-16,0-2 16 15,0 0 32-15,0 0-48 16,0 0-216-16,0-6-336 15,0-9-376-15,0-8-120 16,0-1 144 0,5 0 271-16,7 6 345 15,-1 6 160-15,0 8-48 31,-1 4 88-31,1 0 88 0,-1 0 120 0,-2 4 144 0,0 6 64 16,-1 4-7-16,-4 12-185 0,-3-4-136 16,0 3-4345-16</inkml:trace>
  <inkml:trace contextRef="#ctx0" brushRef="#br0" timeOffset="437527">2575 11040 1304 0,'0'0'5705'0,"0"0"-4249"31,0 0-1016-31,0 0-128 0,0 0 9 16,0 0-321-1,0 0-289-15,0 0 289 16,36 105 153-16,-25-59 47 0,0-3-72 15,-3-9-80-15,-3-8-48 16,2-11 16-16,-4-4-8 16,-1-5 8-16,1-2 48 0,-3-4 0 15,0 0 32-15,0 0-96 16,0 0-80-16,0-13-384 0,0-8-161 0,-3-9-511 15,-2-4 504-15,-5-7 168 32,0 1 80-32,2 0 152 15,-1 6 192-15,4 2 40 0,-3 10 120 16,4 4 104-16,1 10 32 15,0 4 240 1,1 4 136-16,2 0-176 16,-6 4-240-16,-4 14 64 15,-1 10-216-15,-2 6-48 0,-3 0 72 16,3-2-16-16,2-5-56 15,-1-8 48-15,4-4 144 0,5-6 121 16,-3-5 95 0,2-2-72-1,4-2-120-15,0 0-24 16,-1 0-128-16,-2 0-8 0,-1-6-72 15,1-9-312-15,-2-6-40 16,4-3 144-16,1-6 136 0,0 2 72 16,0-2-16-16,0 4 16 15,1 4 0 1,6 4 8-16,1 2 0 15,-3 6 8-15,1 4-16 0,-1 6-8 16,1 0-128-16,4 0-24 16,3 0 32-16,3 6 88 0,2 8 40 15,6 0 104 1,-1 4-32-1,11 8-72-15,-7-4-1129 0,-4-2-3032 16</inkml:trace>
  <inkml:trace contextRef="#ctx0" brushRef="#br0" timeOffset="439012">3975 11268 4136 0,'0'0'1233'15,"0"0"-913"-15,0 0-128 16,0 0-24-16,8 30 96 0,-8-4 16 31,5 6-80-31,-3 6-88 16,-2 0 16-16,0-2-120 15,0-4 72-15,0-4-80 0,0-6 24 16,0-1 24-16,0-8 8 0,0 0-48 16,0-5 48-1,0-4-48-15,0-1 64 0,0-1-72 16,0 0 0-16,0-2-8 0,0 2-8 31,0-2 8-31,0 0 8 16,0 0 0-16,0 0 56 0,0 0 16 15,0 0-8-15,0 0 40 16,0 0 224-16,0 0 16 15,0 0-72-15,0 0-8 0,0 0-136 32,0 0-40-32,0 0-80 0,0 0 0 15,0 0 0-15,0 0 8 0,0 0 48 16,0 0-64-16,0 0 0 15,-3 0-184 1,-5 0-456-16,0 0-1824 0</inkml:trace>
  <inkml:trace contextRef="#ctx0" brushRef="#br0" timeOffset="439526">3849 11573 3088 0,'0'0'1617'0,"0"0"-1097"0,0 0-192 16,0 0-32-16,0 0-120 16,0 0 288-1,42 21-72-15,-25-5-152 0,-1 5-8 16,1 0-120-16,0 0 16 15,-6-5-112-15,-1-2 40 16,-2-8-56-16,-5-3 0 0,-3-3 104 16,5 0 400-16,-5 0 352 15,0 0-119-15,0-3-153 0,1-13-168 16,9-4-56-16,-5-3-96 0,3 4-160 15,-2 2-32 1,3 6-72-16,-3 2-256 16,2 1-472-16,3 4-721 15,-6 0-1159-15,0 1-2505 16</inkml:trace>
  <inkml:trace contextRef="#ctx0" brushRef="#br0" timeOffset="440452">3693 12932 1536 0,'0'0'1768'0,"0"0"-1080"16,0 0 169-16,0 0 175 0,0 0 24 31,0 0-160-31,0 0-320 15,0 0-240-15,0 0-192 0,0 0-144 16,0 6-208-16,0 18 208 16,3 8 80-16,5 8 128 0,-3 5-16 31,1-4-48-16,-2-3-39-15,0-8-49 0,-2-7-32 16,-2-8-16-16,0-4 56 0,0-5-56 16,0-2-8-16,0 1-409 15,-8-1-1175-15,-5-1-3601 0</inkml:trace>
  <inkml:trace contextRef="#ctx0" brushRef="#br0" timeOffset="440803">3580 13183 5449 0,'0'0'1608'0,"0"0"-1144"15,0 0-272-15,0 0-192 0,5 0-48 16,11 7 48-16,3 6 144 16,-1 1-56-16,-2-2 8 0,0 0-40 15,-5-4 0 1,-2-3-40-16,-3 0-8 0,-1-1 0 0,0-2 0 15,-2 2 88-15,5-2-32 16,-2 0 0-16,1 0 0 16,-1-2-16-1,-1 0 8-15,0 0-48 16,-2 0 80-16,5-21 120 0,0-24-208 31,-1 0-736-31,-2 5-2360 0</inkml:trace>
  <inkml:trace contextRef="#ctx0" brushRef="#br0" timeOffset="448166">12352 15282 3528 0,'0'0'1961'16,"0"0"-753"-1,0 0-88-15,-8-2-56 0,5 2-159 16,3 0-145-1,0 0-280-15,0 0-136 0,0 0-64 0,0 0-96 16,0 0-56-16,0 0-8 16,0 0 8-16,0 0-16 15,0 0-16-15,0 0-48 0,0 0-48 16,0 0 0-16,0 0 0 0,6 0 8 15,10 0 96 1,-3 0 24-16,8 0-24 16,4 2 24-16,-1 0 8 15,8-2 80-15,0 2-112 16,9 0 24-16,4 0 0 0,-1 3 8 31,2-4-48-31,1 3 0 16,0-2-72-16,-7 0-16 0,6 0 8 15,-4-2-8-15,0 2 8 16,6-2-8-16,-4 0 8 0,4 0 0 15,1 0-8-15,2 0 0 16,-2 0 8-16,1 0 0 31,-7 0 9-15,-2 0-17-16,1 0 8 0,-8 0-8 0,0 0 0 15,-4 0-8-15,-1 0 8 0,-3 0 0 16,-3 0 0-16,-7 0 0 16,-2 0 0-1,-1 0 0-15,-5 0 0 16,4 0 0-16,-3 0 0 15,-1 0-17-15,1 0-71 0,-1 2 88 16,0 0-8-16,1 0 0 0,-1-2 0 16,-1 2 8-16,-1-2 0 15,4 0 0 16,-3 0 64-31,2 0-56 32,-1 0 0-32,4 0-8 0,-3 0 8 0,-1 0 0 0,2 0-8 15,-3 0 8-15,-3 0 0 0,-2 0 9 16,0 0-9-16,-2 0 40 15,0 0 16-15,0 0-64 0,-4 0-369 32,-15-4-751-17,-2 2-4833-15</inkml:trace>
  <inkml:trace contextRef="#ctx0" brushRef="#br0" timeOffset="448988">13615 15094 3392 0,'0'0'1937'0,"0"0"-377"0,0 0 16 15,0 0-167-15,0 0-465 16,0 0-296-16,0 0-104 0,-5 0-56 16,5 0-128-16,0 0-104 15,0 0-176-15,0 0-80 31,0 0 0-31,0 3-112 0,0 1 96 16,8 3 16-16,7 1 40 16,1 4-32-16,6 0 144 0,6 2 16 0,-1 2-56 15,6 2 8-15,-3-2-112 16,1 2 48-1,-5 0-48 1,-2-4-8-16,-1 0 16 0,-4-2-16 16,-3 1 16-16,-1-4-16 15,-4-1 0-15,0 0 0 0,-4 1-8 0,-1-6 0 16,-2 1 8-16,-1-2 0 31,-3-2 8-31,0 0 88 16,0 0 64-16,0 0 97 0,0 0 415 15,0 0 192-15,0 0-48 16,0 0-104-16,0 0-240 0,-7 0-320 15,1 0-24-15,-1 0-8 32,-4 2-16-32,0 2-88 0,-2 0 56 31,-5 0-24-31,-6 5-48 0,-5 2 0 0,-7 6-664 0,-20 17-1064 15,2-2-1473-15,11-2-6097 0</inkml:trace>
  <inkml:trace contextRef="#ctx0" brushRef="#br0" timeOffset="458446">15380 14316 3000 0,'-5'-2'3281'15,"4"2"-1585"-15,1-2-271 0,-2 2 47 0,2 0-152 16,-3 0-320-16,3 0-368 15,0 4-504 1,0 24-128-16,0 16 0 16,0 20 305-16,3 12 39 31,0 2-136-31,2-7-104 0,0-18-104 0,1-10-56 0,4-15 48 15,0-8-56-15,1-8 16 0,0-6-40 16,6-6-408-16,0 0-241 16,3-24 337-16,2-14 64 15,6-13 8-15,-4-5-112 0,2 3-104 31,-7 6 168-31,-1 15 264 0,-8 14 56 0,1 12-120 0,-5 6-112 16,6 2 272-16,-7 20 16 31,1 6 752-31,-1 2-40 16,0 2-272-16,0-1-192 0,-1-7-144 15,0-9-104-15,2-4-104 16,1-7-872-16,1-4-1000 0,-5-11-2129 16,0-4-312-16</inkml:trace>
  <inkml:trace contextRef="#ctx0" brushRef="#br0" timeOffset="458849">15698 14400 3440 0,'0'0'2457'16,"0"0"-1289"-16,0 0-496 15,0 0-384-15,0 0 88 16,0 0 256-16,0 0-135 0,0 0-185 16,0 0-96-16,112 20-48 15,-90-6-80-15,-4 2-16 16,-2 2-72-1,-8 5 8-15,0 0 96 16,-8 5 64-16,0 0-16 0,0 0-40 31,0-7-56-31,0-6-56 16,2-2-72-16,4-7-176 15,6-2-168-15,1-2 80 0,3-1 184 16,-5-1 152-16,2 2 8 16,-3 0-8-16,-2 2-16 0,-5 2 16 15,-1 3 88-15,-2 0 176 16,0 8 200-16,0 0-128 0,-2 2-160 15,-8-4-176-15,-3-11-848 32,2-2-1353-32,1-2-2688 0</inkml:trace>
  <inkml:trace contextRef="#ctx0" brushRef="#br0" timeOffset="459727">15978 14553 3712 0,'0'0'1281'0,"0"0"463"0,0 0-392 16,0 0-360-16,0 0-447 0,113-45-297 15,-81 31-144-15,0 0-40 0,1-2-64 16,-8 2-368-16,-2 0-337 0,-10 2-255 16,-7 2 88-16,-6 2 544 31,0-3 328-31,0 4 408 15,-3 3 640-15,-5 0 281 0,0 4-257 16,5 0-40-16,-4 0-280 0,4 11-448 16,3 12-304-16,0 3 0 31,0 2-8-31,0 0-24 15,0-6-144 1,7-6-280-16,7-6-40 0,1-1-48 0,1-7 64 16,0-2 16-16,5 0 232 15,3 0 128-15,-1-2 96 0,1-11-8 16,2-1 8-16,-7 0-72 31,-1-2-128-31,-5 0 7 0,-7 4 49 16,-4 1 152-16,-2 6 128 15,0 3 273-15,-5 2 39 0,-9 0 24 16,1 7-184-16,-2 12-160 15,9 5-120 1,4 1-8-16,2-2-40 16,0-1 40-16,11-5 0 0,5-10-176 31,4-3-200-31,2-4-32 0,3 0 232 0,1-11-64 15,-1-10-89-15,0-1-31 16,-8 3 88-16,0 4-8 16,-9 5 176-16,-2 6 112 15,-6 4 520-15,0 0 617 0,0 0-225 16,0 14-632-16,0 6-200 15,0 3-72-15,0 2-8 16,0-3-8 0,3-3-88-16,13-6 40 15,-1-3-144-15,3-7-352 0,-2-3-120 16,2-5 71-16,-4-18-191 15,-3-11-376-15,-4-7-1081 16,-2-5 225-16,-5-4 448 0,0-1 928 16,-18 2 368-16,0 4 280 31,0 9 408-31,7 14 1808 0,5 10 505 15,1 8-545-15,5 4-1272 16,0 2-712-16,0 21-136 16,0 9 512-16,0 11 361 0,5 10-289 15,6 5-192 1,4-2-24-16,1-2-128 15,5-10-104-15,3-8-128 0,2-9-64 16,8-14 0-16,27-13-1016 16,-11-11-1073-16,-5-16-3488 15</inkml:trace>
  <inkml:trace contextRef="#ctx0" brushRef="#br0" timeOffset="460459">18056 14312 4312 0,'0'0'1625'0,"0"0"391"0,0 0-7 16,0 0-465-16,-60 4-728 15,49 11-360-15,0 6-216 0,6 1-144 16,3-1-96-16,2-4-8 16,0-4-128-16,5-2-72 0,14-3 8 15,-1-4 56-15,3 0 32 16,0-2 40-16,0 0-56 15,-3-1 0-15,-5 4 16 0,-7-1-32 32,-2 6 104-32,-4 5 40 15,0 4 256-15,-10 7-24 0,-6 0-80 16,-2-3-96-16,5-6-56 0,2-9-208 31,6-6-280-31,3-2-704 0,2-10-1169 0,0-12-1784 16,10-1 1641-1</inkml:trace>
  <inkml:trace contextRef="#ctx0" brushRef="#br0" timeOffset="460691">18145 14402 384 0,'0'0'1776'0,"0"0"-104"16,0 0-271 0,0 0-305-16,0 0-232 15,0 0 176-15,0 0 297 16,0 0-201-16,0 0-272 15,82 138-184-15,-66-80-144 0,1 3-144 16,0-1-168-16,-1-4 256 16,-3-6-119-16,0-10-233 31,-1-8-120-16,-4-5-8-15,0-8-104 16,-5-2-553-16,2-10-519 16,-5-7-744-16,0-4-721 0,-7-14-4336 15</inkml:trace>
  <inkml:trace contextRef="#ctx0" brushRef="#br0" timeOffset="461014">18171 14432 2592 0,'0'0'2561'16,"0"0"-1881"-16,0 0-248 16,0 0 112-16,0 0 112 15,0 0 48-15,77-46-288 0,-51 44-192 16,2 2-112-16,-4 0 48 15,0 0-16-15,-3 9 25 0,-7 6 127 16,-2 1 176 0,-9 4 128-16,-3 4 40 15,0 2 80-15,-11 5-104 16,-12-1-152-16,0-2-288 0,-1-5-80 15,5-3-96-15,1-8-520 16,7-10-912 0,6-2-1625-16,2 0-3904 0</inkml:trace>
  <inkml:trace contextRef="#ctx0" brushRef="#br0" timeOffset="461483">18489 14476 1296 0,'0'0'1368'0,"0"0"216"0,0 0-383 15,0 0-265-15,0 0-232 16,0 0-232-16,126 18 16 0,-104-18-56 16,-1 0-88-16,-3-3-184 15,-7-6-32-15,-2-3-24 16,-5-2 73-1,-4-6-25-15,0 0-72 0,0-5-80 16,-16 2-128-16,0 1-8 31,-8 5 55-31,3 8 81 0,-2 9 105 0,1 0 143 0,2 9-192 16,-1 18-56-1,4 5 24-15,4 5 208 16,1 2 160-16,6 1 0 16,6-6-64-16,0-2 24 0,0-6-64 15,8-7 0 1,10-4-88-16,3-5-96 0,3-3-32 0,3-5-72 15,1-2-56-15,6 0-200 32,-4 0-480-32,14-21-632 15,-13 3-1025-15,-2-1-2160 0</inkml:trace>
  <inkml:trace contextRef="#ctx0" brushRef="#br0" timeOffset="461824">19017 14327 928 0,'0'0'2456'16,"0"0"-895"-1,0 0-297-15,0 0-96 16,0 0-160-16,0 0-312 0,0 0-63 16,-89-13 111-1,71 23-232-15,1 12-144 0,2 4-120 0,-3 8 88 16,7 6-56-16,3 0-16 15,5-1-120-15,3-4-80 16,0-4-56 0,0-7 0-16,11-3-8 15,7-4-64-15,-2-4-168 0,3-5-320 31,14-8-584-31,-8 0-825 0,0-8-2440 0</inkml:trace>
  <inkml:trace contextRef="#ctx0" brushRef="#br0" timeOffset="469963">7393 14331 5737 0,'0'0'1664'15,"0"0"-928"-15,0 0 216 0,0 0 169 16,0 0 7-16,0 4-440 16,0 11-376-16,0 15-224 31,0 20-88-31,4 34 8 0,8 36 0 15,-1 33 0-15,2 5 40 0,-2-11-40 16,1-19 0-16,-4-36-8 0,-2-19 0 16,-1-22 0-16,-5-15 8 15,3-1-8 1,-3-6-8-1,0-2-80-15,0-13 88 0,0-8 0 0,0-6 72 32,0 0-72-32,-3-17-184 0,-8-13-616 0,-2-15-144 0,-3-14 160 15,3-11-137-15,1-6-663 31,4-2-8-31,-1 1 55 16,2 7 673-16,-1 8 704 0,-2 6 160 16,4 2 288-1,-4 6 272-15,-1 3 273 0,3 6 103 0,0 3-8 16,-4 7 16-16,4 7 8 31,0 7 57-31,5 7 7 0,-3 3 16 16,1 5-232-16,5 0-320 15,0 0-152-15,-3 0-88 0,-1 0-72 31,3 15-48-31,-11 7-120 0,4 12-56 0,-6 6 56 32,2 6 8-32,0 0-8 0,0-6 8 15,4-10-8-15,2-8-80 16,-2-8-144-16,6-7-16 0,2-7-64 15,0 0-56-15,0-11-424 0,0-21 32 16,0-16 232 0,2-14 88-1,12-6 152-15,1-1-32 0,1 5 183 16,0 8 129-16,-1 8 0 15,1 5 409-15,-3 11 103 16,-2 11-168 0,-5 7-96-16,2 12-144 0,-1 2-40 15,1 0-48-15,8 5 16 16,4 12 216-16,2 5-16 0,2 6-96 15,7 37-136-15,-5-7-160 16,-12-1-2761-16</inkml:trace>
  <inkml:trace contextRef="#ctx0" brushRef="#br0" timeOffset="470756">7504 15751 5401 0,'0'0'1848'0,"0"0"-1176"16,0 0 96-16,0 0 65 15,0 0-313-15,-3 16-520 16,3 11 8-16,8 10 112 0,6 18-8 15,6 7 184-15,-1 4-32 32,4 4-64-17,-1-2-88-15,-1-3 48 16,2-8-40-16,0-4-120 0,-1-7 8 15,-2-6 0-15,1-4 0 0,-5-4 0 16,-5-6 0-16,-1-5 48 16,-5-8-40-16,-1-5 40 0,-4-3 96 31,0-5 184-31,0 0 128 15,0 0 96-15,0 0-16 0,-4 0-248 16,-17 0-296-16,-7-7-992 16,-27-14-664-16,8 0-1217 0,4 1-3616 0</inkml:trace>
  <inkml:trace contextRef="#ctx0" brushRef="#br0" timeOffset="471351">7302 16180 5033 0,'0'0'2632'0,"0"0"-1712"0,0 0-656 16,0 0-48-16,0 0 377 16,0 0 71-16,0 0-224 0,139-32-120 15,-87 15-120-15,-5-4 0 16,1-3-96-16,-1 1-24 15,-2-4-80-15,-9 3-264 0,-2 2-104 0,-5 4-96 16,-5 0-152 0,-8 4-25-1,-3 0 89-15,-7 4 160 0,1-1 216 16,-7 5 176-16,0 3 72 15,0 1 240-15,0 2 240 0,0 0-39 16,0 2-433-16,3 16-80 16,7 10-80 15,7 4 72-31,0 4 0 15,5-2 8-15,-2-4 0 0,2-5 0 16,-4-8 64-16,-5-6-64 16,-2-5-8-16,-1-6-80 0,-4 0-104 15,1 0-137-15,-1-17 265 16,-1-4 16-16,0-6-160 0,-5-3-280 31,0 0 48-31,0 0 104 16,-3 4 64-16,-5 6 152 15,-2 4 120-15,4 5 192 0,1 7 344 16,3 4 144-16,2 0-128 15,0 0-191-15,0 4-361 0,2 15-65 16,12 3 65-16,6 2 81 16,1 0-73-16,-2-4-8 15,4-3 8-15,-4-6-8 0,-1-5-257 16,1-4-887-16,-8-2-1544 15,-6 0-2177 1</inkml:trace>
  <inkml:trace contextRef="#ctx0" brushRef="#br0" timeOffset="471744">8163 15811 4368 0,'0'0'1089'15,"0"0"-497"-15,0 0 472 16,0 0-24-1,58 122-208-15,-47-91-431 16,1-7-193-16,-6-2-112 16,1-8 0-16,-3-4-40 0,-4-4 0 15,0-4 64-15,0-2 144 16,0 0 184-16,0 0 0 15,-4-4-240-15,-3-12-208 32,-4-8-152-32,8-9-40 0,3 0 48 15,0-3-8-15,0 2 88 0,6 3 0 16,9 9 56-16,1 9-8 15,0 5-72-15,-2 8-96 16,3 0 184-16,-3 6 24 0,-1 9 160 16,0 6 48-1,-2 1-8 1,-3-1-88-16,2-2-56 0,0-1-80 15,-2-4-160-15,3-5-816 0,-3-2-1657 16,3-5-3640-16</inkml:trace>
  <inkml:trace contextRef="#ctx0" brushRef="#br0" timeOffset="472203">8613 15659 968 0,'0'0'2704'0,"0"0"-1183"32,0 0-273-32,0 0-184 15,0 0-80 1,0 0-240-16,0 0 9 0,0 0-105 0,-95 78-264 15,92-51-24-15,3 3-144 0,0 0-144 0,6 0-72 16,9 0 16 0,4-4-16-16,2-6 8 15,4-6-8 1,0-8-64-1,4-6-80-15,17-15-536 0,-8-10-1145 0,-7-1-3824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43:50.064"/>
    </inkml:context>
    <inkml:brush xml:id="br0">
      <inkml:brushProperty name="width" value="0.05292" units="cm"/>
      <inkml:brushProperty name="height" value="0.05292" units="cm"/>
      <inkml:brushProperty name="color" value="#FF0000"/>
    </inkml:brush>
  </inkml:definitions>
  <inkml:trace contextRef="#ctx0" brushRef="#br0">797 6851 1480 0,'0'0'896'15,"0"0"-176"-15,-1 0 168 16,1 0 265-16,0 0-33 15,-2 0-80-15,-1 0 24 0,3 0-23 16,0 0-57-16,0 0-144 16,0 0-144-1,0-1-240-15,0 1-96 16,0 0-120-16,0 0-168 15,0 0-72-15,0 0 0 0,0 0-48 16,0 0-8-16,0 0-16 16,0 0-32-16,0 0 8 0,0 0-8 31,0 0-8-31,5 0 104 15,9 0 8-15,2 0 0 16,7 0 0-16,3 0 8 0,1 0-8 16,2 0 0-16,0 0 0 0,5 0 0 15,0 0 16-15,0 0-8 0,8 0-8 16,0 0 8-1,3 0 48 1,7-2-48-16,1-2 0 16,4 2 120-16,-2-2-72 0,-4 2 0 15,-1 0-48-15,-6-2 56 0,1 0-56 16,-3 2 48-1,-1-3 16 1,-4 4 0-16,3-1-72 0,-6 0 8 16,5-2 0-16,-2 2 0 15,0 0 0-15,0 0 72 0,0 0-72 16,-1 2 0-16,-5 0 0 15,-1 0-8-15,3 0 8 0,-3 0 0 32,-1 0 0-32,0 0 0 15,2 0 56-15,0 0-48 0,-1 6 0 16,1 0 32-16,1 1-40 15,4 2 88-15,-1-1-88 0,4 2 8 16,2-4 32-16,-1 2-40 31,4-4 72-31,-2 0-72 16,4 0 0-16,0-2 56 0,0 0-48 15,1 0-8-15,2 0 0 16,-4-2 56-16,2 0-56 0,0 3 0 16,1-3 0-1,-3 1 0-15,-3 1-8 16,0 0 0-16,-3 2 16 15,-3-2 0-15,1 0-16 16,-3 0 0 0,1 0 8-16,-4-2 0 15,3 0 0-15,-4 0 8 0,-2 0-16 0,-2 0-8 16,1 0 8-16,2 0 8 15,-3 0 56-15,3 0-56 32,-5 0-8-32,5 0 0 0,-3 0 0 0,3 0 0 0,2 0 0 15,0 0 8 1,4 0 0-16,1 0 9 15,2 0-17-15,0 0 0 16,2 0 0-16,2 0 0 0,-2 0 0 16,2 0 0-1,2-2 0-15,0 0 0 0,2-2 0 0,-4 2-17 31,8 0 17-31,-3-2 0 16,3 3 17-16,2-4 47 16,0 1-56-16,-1 0-8 0,3 0 8 15,-4 0 0-15,5-2-8 16,-5 2 8-1,3-4-8-15,-3 2-8 0,-1-2 8 0,-1 0 0 32,-1 0 0-32,0 2 8 0,3-2 0 15,-2 2 56-15,5-1-48 0,1 2 48 16,-3-1-56-1,6 0-8 1,-1 0 0-16,3 2 0 0,2-1 8 16,-1 1 0-16,1 4 0 15,-4 0-8-15,-2 0-8 0,-2 0 8 16,0 0 8-16,-4 0-8 0,-7 0 8 15,-5 0-8-15,-3 0 0 16,-9 0 16 0,-4 2 0-16,-3-2-8 15,-10 0 0-15,0 0 64 16,-6 0 32-16,-2 0 176 15,0 0 120-15,0 0-104 0,0 0-120 16,0 2-176-16,-19 17-304 0,-7-1-1337 31,-16 4-4376-31</inkml:trace>
  <inkml:trace contextRef="#ctx0" brushRef="#br0" timeOffset="1020">586 7979 1464 0,'0'0'1368'0,"0"0"104"16,0 0-127-16,0 0 191 0,0 0-160 16,0 0-648-16,0 0-591 15,-29 2-137-15,33-2-32 31,16-4 32-31,14-10 544 0,8-2-48 16,14-3-56-16,14 4-144 16,25-2-104-16,47 4-72 0,37-4 112 15,17 2 8-15,-4-4-16 16,-21 6-128-16,-26-2 16 31,2 5-48-31,-6 3-64 0,-9-1-8 16,-20 1 8-16,-32 3 96 0,-20 0 56 15,-8 4-40-15,0-2 40 0,-2 0 0 16,0 2-8-16,-20 0-56 15,-9 0 8 1,-11 0-16 0,-5 0-80-16,-5 0-360 0,-11 0-672 15,-12 0-1753-15</inkml:trace>
  <inkml:trace contextRef="#ctx0" brushRef="#br0" timeOffset="7780">15314 6088 1200 0,'0'0'2136'0,"0"0"-832"15,0 0-151 1,0 0 159-16,0 0-56 0,0 0-135 0,0 0-73 15,0 0-144-15,0 0-176 16,0 0-176-16,0 0-64 0,0 2-104 16,-5-2-112-16,0 0 17 31,2 0-89-31,-5 2-96 15,0 0-96-15,0 0 8 0,-2 0-8 16,-1 0 16-16,1 0 32 16,-4 2 48-16,-1-2 8 0,2 0 24 31,-1 0 64-31,-3 1 8 15,0-2-56-15,0 1 16 32,5 2-48-32,-1-2-8 0,0 0 32 0,-2 0-48 15,4 2 24-15,0-2-24 16,-2 2 8-16,1-2-40 0,1 3 64 15,0-3 40-15,-4 0 72 16,1-1 56-16,-4 1-32 16,3 0 56-1,-6 0 8-15,4 0-40 0,-3-2-63 0,-2 2-65 0,-1 0-96 16,4-2 40-16,-4 2 16 15,0 0-64 1,-2 0-8-16,-1 0 24 16,0 0-72-16,0 0 64 15,-1 1-16-15,2 1 24 0,0-3 40 16,0 3-48-16,1 0-8 15,1 0 56-15,4 2-8 0,-4-2 24 32,4 3-64-32,-4-2-56 15,4-1 64-15,-3 2-24 0,2-4 72 16,-4 2-40-16,3 1 32 15,-2-1-32 1,1 0 16-16,-3 0 24 0,1-1 8 0,0 3-40 31,-3-2-8-31,2 0-64 16,-4 3 32-16,2-3 0 0,3 0 0 15,-2-1 24-15,-2 1-16 16,4-2 48-16,-5 0-16 16,2 0 8-16,-3 0-16 15,3 3-8-15,0-1-8 16,1 0-8-16,-5 0-8 15,5 1 0-15,-1-1-32 0,1 2 64 16,-2-1-8-16,-1-1 8 16,-1 2-8-16,-3-2-8 0,-4-1-8 31,2 1 40-31,-7 0-24 0,-3 5-56 15,1-1-16-15,-8 3 0 16,-4 8 0-16,-1 1 0 0,-3 2 0 16,4-2 40-16,3-2 24 15,9-4 88-15,5-4 0 0,5-2-64 31,0-2-8-31,5-2-31 16,4 2-41-16,-1-2 64 0,0-2 0 16,2 2-24-16,-2-1 0 15,-2-1-32-15,-4-2-8 0,0 2 40 16,-4-2-40-16,-4 3-8 31,-9 1-48-31,-7 4 40 16,-7 5-152-16,-5 0 112 0,-6 4 48 15,-2 2 0-15,-2 4-56 16,-4 1 56-16,-4 2 8 0,-2 1-8 31,-6-1 8-31,0 1 24 16,-1-3-24-16,3 0 8 0,6-4 40 15,6-2-48-15,4-2 40 0,6-4-32 16,9-2 40-16,3-2-8 15,0-3-40-15,1-2 0 0,4 1 0 16,-1-2 0 0,6 0-8-1,1-2 0-15,5 0 8 16,3 0 40-16,4 0-40 0,4 0-8 0,1 0 8 15,0 0 8-15,3 0-8 16,0-4 0 0,2 0 0-16,1 1 0 15,2-2 0-15,2 1-8 16,2 0 0-16,-3 2-8 31,4 0 0-31,-3 0-8 0,1 0 8 0,-4 0 0 0,2 0 8 0,2 0 0 16,-4 2-8-16,4-2 0 31,-4 2 0-31,1 0-8 15,-1 0 8-15,0 0-8 0,-2 0-32 16,0 0 40 0,-2 0 0-16,-2 0 0 0,1 0 0 0,-2 0-8 15,-1 0-32-15,0 0 48 31,-3 0 8-31,-1 0 48 16,-1 0-40-16,-1 0-8 0,-3 0 40 16,1 0-48-16,2 0 0 0,-2 0 0 15,7 0 0-15,0 0 0 16,1 0 8-1,3 0 8-15,3 0-16 16,0 0 0-16,3 0 8 16,-1 0-8-16,4 0 8 0,1-2 0 15,2 1 0-15,5-2 40 0,-1 1-48 31,4 0 0-31,3 0 8 0,-1 2-8 32,1 0-8-32,5 0 8 15,-6 0-8-15,4 0 0 16,-1 0-40-16,-2 0 48 0,2 0-16 15,-1 0 8 1,-4 0-8-16,2 0 8 0,-2 0-40 16,1 0 40-16,1 0 0 0,-2 0-40 15,1 0 0-15,-2 0 40 0,2 0 0 16,1 0 0-16,-1 0 0 15,-2 0-64-15,1 0 8 16,-4 0-65-16,1 0 57 0,1 0-24 31,2 0 16-31,0 0 64 16,0 0-56-16,-3 0 0 0,3 0 64 15,-4 0-40-15,3 0 40 16,1 0 8-16,-2 0 0 16,3 0 0-1,3 0 0 1,2 0-8-16,2 0 0 0,-2 0 0 0,2 0-56 15,0 0 8-15,0 0 40 0,0 0-32 16,0 0 48-16,0 0 0 16,0 0 0-1,0 0 8-15,0 0-8 16,0 0 8-16,0 0 0 0,0 0-8 15,0 0 8-15,0 0-8 16,0 0 0-16,0 0 0 0,0 0 0 31,0 0-16-31,0 0-80 16,0 0-248-16,0 0-368 15,0 0-616-15,0 0-745 0,0 0-847 16,0 4-2169 0</inkml:trace>
  <inkml:trace contextRef="#ctx0" brushRef="#br0" timeOffset="8750">9100 5747 1464 0,'0'0'1872'0,"0"0"-752"15,0 0-71-15,0 0 175 16,0 0 360-16,0 0-247 0,0 0-329 16,0-22-464-16,0 22-392 0,0 0-152 15,0 0-112 1,0 0 64-1,14 0 48-15,1 0 88 0,7 0 104 16,7-2 112-16,7-6 80 16,7-6-96-16,16-7 40 0,10-4 88 15,13-9-64-15,30-10-184 0,28-11-56 31,27-5-16-15,-12 7-48-16,-33 12 8 16,-36 18 41-16,-18 6 15 0,8-1-24 0,14 0 40 15,10-2-24-15,-4 2 0 0,1 2-48 16,-9 2 40-16,3 1-88 31,-6 4 0-31,6-1-8 0,1 1 8 16,6 2-8-1,20 1 8-15,24 0-8 0,17-1 0 0,5 1 0 16,-9 0 0-16,-16 1 0 15,-10-3 8-15,6-3 40 32,-1 0 32-32,-5-4-8 0,0 3 32 15,-8 1-24-15,-3-4 64 16,-18 3-136-1,-18 3 88-15,-20 0-40 0,-4 1-40 0,3 0 72 16,1-2-24-16,1 2-64 16,-17 2-184-16,-16 6-784 0,-18 0-1225 15,-12 0-3224 1</inkml:trace>
  <inkml:trace contextRef="#ctx0" brushRef="#br0" timeOffset="20566">18670 5985 4488 0,'0'2'2097'16,"0"-2"-1265"-16,-5 0 272 15,-2 0 177-15,1 2-321 0,-4-2-176 16,1 0-280-16,2 0-88 16,-1 0-112 15,-2 0-32-31,4 3-16 0,-1-3-16 0,1 0-16 0,-4 0-48 15,2 0-63-15,2 0 31 16,-4 2-88-16,2-2 8 0,3 0-8 16,-6 2 0-1,4-2 24-15,-2 0-32 16,1 2 16-1,1-2-56-15,-1 2 0 0,-3-2 64 0,1 0-64 16,0 2 96-16,-7-2-32 16,0 2-24-16,-2-2 8 0,-5 2-40 31,-4 0 32-31,3 0 8 15,-6 2-40-15,-3-3 0 0,0 1 64 16,-8-2-64-16,0 0-16 16,0 0 8-16,-3 0 88 0,0 0-96 15,1-2 16-15,-1-5-8 31,1-1 0-31,1-3-8 0,-1 2 0 16,4-1 16-16,-1 0-8 16,4-1 64-1,-2 0 24 1,5-2-88-16,-1 2 96 0,3-3-96 15,-2-3-8-15,3 2 0 16,-1-4-48-16,1-1 48 0,2 1 8 16,0-2 8-16,0-3-16 0,3 0 0 15,-1-2-8-15,2-2 0 16,3-2-16-16,-1-2 16 0,4 2-64 15,3-2-24 1,4 0 40 0,4-3-32-16,2-3-88 15,6-4 16-15,0-4 64 0,0 0 48 0,0-2-32 16,8 0 72-16,3 1 8 15,0 2 0-15,1-2 0 0,-4 3 0 16,3 2 16-16,0 0-16 31,4 0-16-31,-2-1-56 16,5 4 16-16,-1-1 0 0,1 2-40 15,-2 3 88-15,-6 5 0 0,1 3 8 16,-3 1 8 0,-4 1 48-16,0 3-48 0,1 0 0 31,-3-4 0-31,3 0 0 0,0-2 0 15,-2-2-8-15,5 0 0 16,-5 0-8-16,2 0 8 0,1-3 0 16,-2 5 8-16,-1 0-8 31,2 0 8-31,-5 2-8 15,3 0 0-15,-1-2-8 0,-1 0 8 16,4-4-8-16,0 2-72 16,1 0 80-16,2 2-48 0,1 4 0 0,-6 3-32 15,2 6 16 1,1 2 56-1,-6 1-48-15,5 3 48 16,1-4-40-16,2-1 0 16,5-2 40-1,0-2-65-15,7 2 17 0,4-2-72 16,5 0 24-16,6 0-24 15,11 0 64-15,1 0 64 16,6 2 0-16,0 2 0 0,4 2 0 16,-2 4 0-1,3 1 0-15,1 5 0 16,4 2 8-16,-3 0 0 16,5 0-8-16,-4 0 0 0,0 0 8 15,4 7 0-15,0-3-8 16,4 0 8-16,1 0 0 0,1-2 0 15,1 0-8-15,-2-2-8 16,-1 2 8-16,-3 2-8 0,-3-3 0 16,0 1 0-16,-3 0 8 31,-2 3 8-31,0-3 40 15,-1 2-32 1,1 0-16-16,7-2 56 0,6-2-48 0,9 0 96 16,1 0-32-16,6 0-16 0,2 0-40 15,0 0-16-15,5 0 0 16,-5 0 0-16,3 0 0 15,-4 2 8 1,1 4 0-16,-5-3 0 16,2 2-8-16,-5-1 8 0,-2-4-16 15,1 0 16-15,-4 0-8 0,2 0 0 16,-2 0 8-1,-2 0 56-15,-6-2-56 16,1 0 0-16,-4-1 17 16,0 1-25-16,-6-1 16 15,-1 1-8-15,-4 2-8 0,-3 0 8 16,-2 0 0-16,1 0-8 0,-3 0 0 31,-4 0 0-31,1 0 0 16,-2 0 0-16,-2 0 0 0,-1 0-8 15,1 0 8-15,1 0 0 16,1 0 8-1,3 0 0-15,-1 0 32 0,1 4-40 0,-3-1 0 32,3 4-8-32,-5-1 0 15,2 2 8-15,0-2 8 0,0 2 0 16,4-2 0-16,0-2 8 15,1-2 48-15,5-2-56 0,1 0 0 16,1 0 0-16,-1 0 0 31,0 0 0-31,0 0-8 16,-3 0 0-16,-3 0 0 0,-1 0 8 0,-1 0-8 15,-3 0 0-15,1 4 0 16,-1-2 0-16,0 0 8 0,0-2-8 31,-1 0 0-31,1 0-8 16,-2 0-8-16,-3 0-64 15,-3 0 80-15,2 0-48 0,-2 0 32 0,-1 0-32 16,0 6 48-16,2 0 0 16,1 2 16-16,-2 0-16 0,0 0 8 31,1-1 0-31,2 0 8 15,2-1-8-15,0 0 48 16,-2 0-56-16,0 1 48 0,3-2-48 16,-6 3 0-16,2 0 8 0,-2 3-8 15,-7-4 8-15,1 3 32 16,-6-4-40-16,-4 3-8 31,1-4 0-31,-4 3-40 0,0 0 48 16,-3 5-8-16,5-2 8 15,0 4-8-15,-4-2 8 0,5 6 8 16,1-2 8-16,-1 2-8 31,2-2 56-31,-3 0-56 16,1-1-8-16,1 2 0 0,1-2 0 15,-1 2 8-15,-1 2 0 16,1 1 0-16,2 0 0 0,-3 1 8 15,2 1-8-15,2 0-8 16,-4-1 8 0,0 3-8-16,-1-3 0 15,6-1-8-15,-10 0 0 0,5-1-8 16,1-1 8-16,-4 2 8 15,2 3-16-15,0 0 16 0,-1 4 0 16,-3 2 16 0,0 0-8-16,-5 0 16 15,1-2 24-15,-2-2-40 16,-2-3 48-1,1-1-40-15,-4-5 0 0,1 2 32 0,-1-2-32 16,-2-2 40-16,1 0-48 16,-1 2 88-16,0-2 16 0,0 2 16 31,0 0-40-31,0 2 16 0,-3 3-24 15,-2 0-64-15,-5 2-8 16,2 2 0-16,3 2 0 16,-7 0 0-16,2 1 16 0,-1-3 32 31,-2 0-56-31,0-1 72 15,-5 1 24-15,-3 1-88 0,0-3 0 16,-5 0 0-16,-1 1 40 16,-6 0-32-16,3 1 56 15,-6-2-64-15,-3 2 32 0,2-1-24 16,-5-4-8-16,-5 3 40 15,1 1-32 1,-8-1 32-16,-2-1-8 0,-4 3-32 16,-3-1-8-16,-5-1 8 15,-1-5 0 1,-1 2 40-16,-4-5 24 0,0 0-64 15,1-5 48-15,-4 0 8 16,1-1-48-16,0-2 56 16,0 0-64-16,0 0 0 0,2 0 8 15,-1-2-16-15,4 1 8 16,2-2 0-1,3 1-8-15,1-2 0 16,4-2 8-16,1 0 0 16,0 0 24-16,-3-2-32 15,3 0 0-15,-1 0-216 0,3 0 96 31,1 2 48-31,7-2 72 16,0 0 0 0,5 0 0-16,-2 2 8 0,4 1-8 0,1-3 0 15,-2 0 8-15,2 2 0 0,-5-2 0 16,0 0-8-16,-3 0 0 15,-5 2 0-15,-1 0 0 16,-5 1 0-16,2 1 0 0,-5 0-8 31,2 2 8-31,1 0 0 16,-5 3 0-16,0-2 0 0,-4 3 0 0,1 1 0 15,-7-2 0-15,3 1 0 16,-3 3 0-16,0-3-8 16,2-1-8-16,1 0 8 15,2-1 0 1,2-1 8-16,-2-1 0 15,-3-2 8-15,1 1 0 0,-3-1 0 0,2-2 96 16,1 0-32-16,4 0-64 16,2-2 80-16,4 0-80 15,5 0 0-15,5 0 0 0,1 0 0 31,5 0-8-15,1 0 16-16,4-4-16 0,-2 0 8 0,4 0-8 16,-1 1 0-16,3 3 8 15,0-2-8-15,3 2 0 0,1-2 0 31,3 0 0-31,-3-2 8 16,4 1 56-16,-1-1-8 16,2 0 24-16,0-2-32 0,1-1-40 15,-1 3-8-15,5 0 0 16,-5 1 8-16,3-1-8 0,-1 0 8 15,3 0 0-15,1-1 88 32,0 1 80-32,4 0-24 0,3-2-8 15,-4 3 8 1,4-1-56-16,2 0 16 0,-1 2 24 0,2-3-8 15,2 3-80-15,1 0-48 16,2 0 8 0,0 2-8-16,0-2 8 15,2 2-8-15,1 0 0 0,-2 0-8 16,2 0 0-16,-3 0-56 15,2 0 56-15,-4 0-64 16,-1 0-8-16,-2 0-8 16,-3 2-16-16,1 4 0 15,-2 1 32-15,-1-1 8 16,2-2 64-16,3 1 0 15,-3-1-8-15,3 0 0 16,-2 3-56-16,-4-1-16 0,-1 2-24 16,-1 1-136-1,4 2-16-15,-1-1 160 16,5-3 56-16,2-1 40 15,4 1 0-15,1-3 0 0,-1 0-8 16,2 0-40-16,1 0-48 16,2-3 8-1,2 1-48-15,-3 0-40 0,3 2-128 0,-2 1 80 31,2-1 8-31,-2 0 80 16,-1 0 40-16,2 2 88 0,-3-1 0 16,-4 4-48-16,2-1 56 15,-2 2 48-15,0-3-40 0,0 2-8 16,0-1 0-1,4-4 48-15,1 2-32 16,-3-4-16-16,1 2 8 16,5-2 0-16,0-2 0 0,-3 0 0 15,3 2-8-15,0-2 0 16,0 0 0-16,0 0 0 0,0 0 16 15,0 0-16 1,0 0-16-16,0 0-216 16,0 0-232-16,0-2-673 15,0-6-2063-15,0-8-4362 0</inkml:trace>
  <inkml:trace contextRef="#ctx0" brushRef="#br0" timeOffset="22247">18508 6196 3608 0,'0'0'2929'15,"0"0"-1633"-15,0 0-496 0,0 0 89 16,-1 11-113 0,-3 4-312-16,-2 12-128 31,3 10-40-16,-2 14-8-15,-2 30-80 0,-2 40 80 0,-11 58 112 16,-6 27-40-16,-4 3 128 16,6-21 225-16,11-37-81 0,3-27 0 15,8-26-184-15,2-24-224 16,0-23-80-16,0-13-96 15,0-1 0-15,0 0-40 0,2-5 40 16,3-10-40-16,0-10-8 16,-4-6 0-16,4-6 56 0,-5 0-8 15,0-4-48-15,0-20-136 31,0-14-792-31,-16-48-873 0,3 7-919 16,-3 3-2785-16</inkml:trace>
  <inkml:trace contextRef="#ctx0" brushRef="#br0" timeOffset="22957">18520 6164 2456 0,'0'0'1832'0,"0"0"-631"15,0 0 255-15,0 0 144 0,0 0-303 16,0 0-385-16,0 0-256 16,-5 13-152-16,-3 6 0 31,-5 9 64-31,0 6-80 0,-3 0-192 15,1 0-96-15,1-4-23 16,2-5-49 0,3-5-72-16,2-6-32 0,2-4 72 0,2-6-32 15,0-2-64-15,3-2-128 16,0 0-200-1,0-2-201-15,-5-12-295 0,5-6 160 16,0-6 256-16,0-6 96 16,5-4 24-1,6-1 184-15,0-1 96 0,1 6 8 0,-4 4 8 16,0 11 144-1,-5 4 24-15,2 11 88 16,5 2-264-16,3 4-136 0,4 18 136 16,8 6 416-16,2 6 168 15,-1 6-144 1,-2 3-160-16,-1 1-232 0,-6 20-48 0,-5-10-1728 31,-7-10-6010-31</inkml:trace>
  <inkml:trace contextRef="#ctx0" brushRef="#br0" timeOffset="50535">7951 9094 912 0,'0'-4'2272'15,"0"2"-864"1,0 0 41-16,0 0 383 15,-3 2-71-15,3-2-273 16,-3 2-232-16,3 0-152 0,-2 0-55 16,2 0-73-1,-3 0-232-15,3 0-128 0,0 0-184 0,-3 0-160 31,3 0-152-31,0 0-56 16,-3 0-64-16,1 6-80 16,0 3-40-16,-6 14-40 0,3 11 160 0,-3 12 120 15,-3 8-48-15,0 6-24 16,4 0-40-16,2-2 40 15,5-3-40 1,0-9-8-16,0-6 0 16,0-10-16-16,9-5-32 0,-1-8-24 15,1-4-56-15,3-5 0 0,1-5-16 16,1-1 24-16,2-2 32 31,5 0 16-31,0-7 72 0,7-18-8 16,1-5-32-16,1-10-96 15,1-6-64-15,0-6-184 16,-4-2-40-16,-1 0 80 0,-5 1-8 15,-3 7 64-15,-4 2 288 16,-6 4 0 0,-3 8 8-16,-3 4 64 15,-2 7 8-15,0 6 32 16,0 5 112-16,0 3 80 0,-2 5-32 15,-3 2-48-15,1 0-48 16,0 0-136-16,-4 15-40 31,0 11-248-31,-3 12 160 0,0 10 88 31,3 6 0-31,1 2 8 16,-1-1 120-16,6-4-16 0,2-6-104 0,0-7 40 16,0-8-16-16,2-6-32 15,8-8-32-15,1-4-48 16,0-6-8-1,2-4 24-15,7-2 56 0,1 0-72 0,4-4-672 16,11-30-569-16,-7 0-1263 0,-3 4-3777 16</inkml:trace>
  <inkml:trace contextRef="#ctx0" brushRef="#br0" timeOffset="51047">8420 9323 6105 0,'0'0'2360'0,"0"0"-1191"0,0 0 95 0,0 0-480 16,0 0-152-16,0 0 184 31,-8 122-232-31,3-80-95 0,0 0-177 16,2-4-136-16,-2-5-104 15,0-7 0-15,3-9-64 16,-1-4 40-16,2-7 0 0,-3-2 32 15,4-4 40-15,0 0-16 32,0 0 40-32,-1-10 112 0,1-11-256 0,0-7-256 15,0-6-56-15,0-2 16 16,13-1 120-16,3 5 48 0,-2 2 32 15,6 5 48-15,-6 5 48 16,-1 6 0 0,2 5-64-16,-4 7 8 15,2 2-48-15,-2 0-1 0,4 11 41 16,-4 10 64-16,-3 6 0 15,-1 1 88-15,-1 0-88 0,-1-4 0 16,1-4-696 0,-2-6-568-1,4-8-864-15,5-6-857 16,-5-4-1056-16,1-12 2113 0</inkml:trace>
  <inkml:trace contextRef="#ctx0" brushRef="#br0" timeOffset="51220">8630 9447 264 0,'0'0'1656'0,"0"0"-80"16,0 0-207-16,0 0-401 31,0 0-440-31,0 0 120 0,0 0 384 15,0 0-168-15,13 60-239 16,-12-38-185-16,-1-2-232 0,3-3-192 16,-3-6-16-16,2-3-120 15,1-6-1153-15,-1-2-1567 31,-1 0-1601-31</inkml:trace>
  <inkml:trace contextRef="#ctx0" brushRef="#br0" timeOffset="51400">8636 9270 4336 0,'0'0'2577'0,"0"0"-825"0,0 0-255 16,0 0-697-16,0 0-720 0,0 0-72 15,5 8-8-15,8 5 0 0,11 10-432 16,-8-3-2185-16,-1 1-4024 15</inkml:trace>
  <inkml:trace contextRef="#ctx0" brushRef="#br0" timeOffset="51908">8865 9383 5033 0,'0'0'2528'0,"0"0"-591"0,0 0-361 15,0 0-624-15,0 0-392 16,0 0-328-16,0 0-128 16,-92 122 16-16,86-90-56 0,6-3-56 31,0-6 0-31,0-1-8 15,0-5 0-15,6-6-56 0,9-5-400 16,3-6-552-16,1 0-280 16,4-6-265-16,-1-16-151 15,-2-6-200 1,1-6 215-16,-8 0 657 0,-2 0 496 15,-5 4 536-15,-4 7 592 16,-2 10 888-16,0 11 401 16,0 2 167-16,0 15-1168 0,0 19-175 0,0 11 207 31,0 1-280-31,0-2-232 15,0-8-224-15,0-8-104 0,11-7-72 16,7-9-56-16,3-7 8 16,-2-5 32-1,2 0-48-15,-1-7 64 0,-4-16 0 0,-2-7 88 31,-7-2 144-31,-2-2-88 0,-5 0 72 16,0 6 32-16,-8 8-248 16,-4 8-80-16,1 8-120 15,5 4-696-15,1 10-1257 0,0 4-3192 16</inkml:trace>
  <inkml:trace contextRef="#ctx0" brushRef="#br0" timeOffset="52599">9206 9411 4304 0,'0'0'2865'0,"0"0"-801"0,0 0-575 0,0 0-641 15,0 0-416-15,0 0-248 16,-84 94-176-16,78-60 8 15,6-2 24-15,0-3-40 0,0-8-8 16,9-3-48 0,3-6 0-16,2-3-48 15,2-9 32-15,-1 0-32 0,3-2-64 16,3-21 8-16,-5-7 32 15,0-6-240-15,-3-4-248 16,-2-4-112-16,-6 0 391 0,-3 1 185 31,-2 6 40-15,0 5 112-16,0 7 248 0,-8 5 89 0,3 8 207 15,-3 6 24-15,4 4 56 16,4 2-208-16,0 0-416 0,0 12-376 16,0 12 336-16,5 8 40 31,7 4 88-16,1 0-8-15,3-2-16 0,3-6-64 0,0-7-16 16,4-10-40-16,5-6-24 16,1-5 72-16,1 0-176 0,-1-12-72 15,0-6 128-15,-6-4 0 31,-4 0-16-31,-11-1 64 0,-4 4 80 16,-4 2 104-16,0 4 128 16,-12 2 24-16,-2 5 112 0,-2 6 16 15,4 0-48-15,1 0 40 0,0 11-136 16,-1 6-40-1,6 6-40 1,0 5-8-16,1 2-32 0,3 0-64 16,2 2-56-1,0-4-8-15,0-1 0 0,11-6 0 0,9-3-8 16,2-4 8-16,1-5-72 0,8-9 72 31,7 0-184-31,21-23-560 16,-11-7-864-1,-3-2-3833 1</inkml:trace>
  <inkml:trace contextRef="#ctx0" brushRef="#br0" timeOffset="53633">10233 9465 1768 0,'0'0'2016'0,"0"0"-455"0,0 0 175 31,0 0-192-31,0 0-303 16,0 0-345-16,-13 3-216 15,13-3-120-15,0 3-120 0,0-3-168 16,0 0-264-16,2 0 0 0,19 0-8 16,10 0 152-16,14 2 88 31,8-2 16-31,12 0 40 15,3 0-32-15,4 0-119 0,-1 0-65 16,0 0 72 0,-4 0 16-16,0-7-32 0,-5 2 48 0,2-1-112 15,-10 2-64-15,-3 0 96 31,-5 0 56-31,-9 2-48 0,-5-1-32 16,-11 1-8-16,-6 0-64 16,-7 2 48-16,-4-2-8 0,-4 2-48 15,0-1-128-15,0 1-576 0,-12-2-673 16,-6 2-4216-16</inkml:trace>
  <inkml:trace contextRef="#ctx0" brushRef="#br0" timeOffset="53994">10979 9225 4656 0,'0'0'3025'0,"0"0"-2377"0,0 0-464 15,0 0 264 1,0 0 121 0,0 0-81-16,146 64-104 15,-111-47-120-15,-4 0-112 0,1-2 24 16,-6-2 0-16,-2-1 56 15,-6-1-24-15,-2-2 72 0,-3-1-40 16,-10-2 64-16,-1-1 24 31,-2-1 296-31,0 5 217 16,0 3 71-16,-13 6-368 0,-8 2-344 15,0 6-152-15,0 0-48 16,2-2-552-16,3-4-344 0,3-2-705 16,3-8-1015-16,5-5-3898 0</inkml:trace>
  <inkml:trace contextRef="#ctx0" brushRef="#br0" timeOffset="56135">12123 9035 5353 0,'0'0'2216'0,"0"0"-335"0,0 0-97 15,0 0-336-15,0 0-392 16,-42-11-487-16,24 13-313 15,0 18-160-15,-4 8-96 0,-1 12 64 16,0 12-8-16,1 9 72 16,2 3-24-1,6 2 40-15,4-4-48 0,9-8 40 16,1-10-128-16,0-8 0 15,1-10 64-15,12-5-72 16,-2-10-120-16,2-5 32 16,2-2 0-16,-1-4 24 31,3 0 56-31,0-6 8 15,3-13 0-15,-1-6 0 0,0-3-296 16,-6-2-312 0,-3 0-217-16,-3 2 33 0,-7 2-264 15,0-1-360-15,0 6 23 0,-10 1 129 16,-5 1 400-16,-6 6 208 0,2 5 656 15,1 1 184-15,0 3 488 16,5 4 376-16,2 0 120 16,6 0-23-16,2 0-129 15,3 0-464-15,0 0-552 0,5 0-80 31,16 7 80-31,8-3 112 0,2-2 104 16,4-2 8-16,2 0-88 16,4 0-8-16,-7-13-32 15,0 1-96-15,-9 3 0 0,-2-2-80 31,-5 5-296-31,-12 0-56 16,-1 4-96-16,-5 1 200 0,0-1 280 16,0-2 48-16,-11 1-152 0,-2 1 40 15,-5 0 112 1,2 2 24-16,3 0 240 0,2 0 112 15,1 0 88 1,2 13-80-16,2 4-256 16,-1 7-16-16,2 10 112 0,0 7 56 15,4 5 32-15,-4 2-112 16,3 0-64-16,2-3 16 0,0-6-56 15,0-7-48-15,0-9-40 0,0-8-8 32,0-5 0-32,0-5 0 15,0-5 8-15,0 0 48 16,0 0-56-16,0-7-616 0,2-31-536 15,6 2-800-15,2 0-3121 0</inkml:trace>
  <inkml:trace contextRef="#ctx0" brushRef="#br0" timeOffset="56593">12413 9168 4048 0,'0'0'2537'0,"0"0"-1209"16,0 0 505-1,0 102-305-15,-3-55-456 0,-2 2-344 0,5 2-120 16,-3-7-231-1,3-5-169-15,0-4-32 16,0-11-160-16,0-8 72 16,0-6-88-16,0-6-96 0,0-4-409 15,0 0-527 1,0-22-776-16,3-8-681 0,2 0-2184 0</inkml:trace>
  <inkml:trace contextRef="#ctx0" brushRef="#br0" timeOffset="57030">12439 9118 2896 0,'0'0'1752'16,"0"0"-31"-16,0 0-297 0,0 0-384 15,0 0-231-15,94-8-321 16,-76 16-80-16,-5 6-72 0,-2 2 24 15,-5 4 104-15,-6 2 152 16,0 6 8 0,0 0 8-16,-19 4-232 0,-4 2-143 15,-6-4-81-15,5-4-72 16,-3-7-96-16,9-8 104 15,5-5-112-15,7-6-144 0,4 0-16 16,2 0-104-16,0-4-121 16,11-5 97-16,10-3 192 15,5 1 88 1,-2 6-56-16,2 3 56 15,-8 2-56-15,0 0 16 0,-7 0-8 16,-1 4 8-16,-10 7 48 16,0 6 320-16,0 3 409 0,-7 3-153 31,-12 6-224-31,-5-1-192 15,3-2-72-15,-5-4-24 16,8-8-64-16,3-5-496 0,6-9-337 16,9-5-519-16,0-17-1464 15,0-2-3298-15</inkml:trace>
  <inkml:trace contextRef="#ctx0" brushRef="#br0" timeOffset="57343">12749 9108 2512 0,'0'0'4393'16,"0"0"-2457"-16,0 0-575 15,0 0-369-15,0 0-224 0,0 0-104 16,-22 134-72-16,12-83-168 0,4 2 257 15,2-1-145-15,-4-1-136 0,5-5 16 32,0-8-176-32,1-5-128 15,1-8 32 1,1-7-136-16,0-4 0 0,0-5 8 0,0-6-16 15,0-3-504-15,0 0-736 0,0 0-841 32,0-16-1856-32,6-2-560 0</inkml:trace>
  <inkml:trace contextRef="#ctx0" brushRef="#br0" timeOffset="57879">12948 9094 2696 0,'0'0'2505'16,"0"0"-945"-16,0 0 88 0,0 0-351 16,0 0-241-16,0 0-368 15,0 0-224 1,-55 103-176-16,37-78-144 15,-1 3-32-15,0-4-96 0,-2-3 64 16,6-6-80-16,4-2 0 16,1-5 0-16,4-5 40 0,1 1-32 15,5-4-8 1,0 2 0-1,0-2-48-15,0 0-112 0,0 0 32 16,0 0-112-16,0 0 24 16,0 2 152-16,0 0 64 0,11 3 0 15,-1-1 80-15,3 2 144 16,0 0-40-16,4 3 40 31,-1 2-8-31,2 2-48 0,0 2-32 16,0 1-16-16,-2 0 56 15,-2 0 32-15,1-2 0 0,1-2-64 16,-5-1-136-16,1-4 64 15,-1-1-72-15,-6-4-224 32,1 0-968-32,-6-2-2841 0</inkml:trace>
  <inkml:trace contextRef="#ctx0" brushRef="#br0" timeOffset="66652">7856 10279 6665 0,'0'0'2608'31,"0"0"-1471"-31,0 0-89 16,0 0 64-16,0 0-376 15,0 0-480-15,0 0-256 0,0 0-88 0,0 8-80 16,0 12 160-16,0 9 8 15,0 5 56-15,0 5-8 16,0 5 48-16,-5 3-16 0,-1-2-8 16,-1 2-72-16,6-5 8 15,-3-2 8-15,3-6-8 0,1-3-8 31,0-10 8-31,0-3-8 16,0-4 8-16,0-5 0 16,0-4 0-16,0-1-8 0,0-4 0 15,0 2-72-15,0-2 0 31,0 0-56-31,1 0-24 0,11 0 144 16,-1 0-80-16,2 0 88 16,5-6 8-16,0-1 8 0,-1-8 40 15,1 2 88-15,3-8 40 0,0-3 48 16,-2-4 73-16,1-2 15 15,-2-4-32-15,-2-2 16 16,-3 0 72 0,-2-2 120-16,-5-3 40 15,-1 1-40-15,-5-1-72 0,0-2-104 16,0 3-112-16,0 2-80 0,0 6-120 31,0 8-8-31,0 7-8 16,0 8-48-16,0 3-96 0,0 6-560 15,7 0-984-15,-2 11-945 16,-1 12-2312-16</inkml:trace>
  <inkml:trace contextRef="#ctx0" brushRef="#br0" timeOffset="67741">8173 10562 1120 0,'0'0'2216'0,"0"0"-575"16,0 0-201 0,0 0 40-1,0 0-216-15,0 0-407 16,0 0-209-16,-13 0-160 0,13 0-32 0,0 0-64 15,-2 0 16-15,2 0-56 16,0 0 32-16,-3 0 8 0,3 0 8 31,0 0-47-31,-2 0-41 31,2 0-104-31,0 0-72 0,0 0-32 16,0 0-24-16,0 0-32 16,0 0-40-16,0 0 56 0,0 0-64 15,0 0 16-15,0 0-8 16,0 0 8-16,0 0 0 31,0 0-16-31,0 0-56 0,0 0-160 16,5 0-120-16,14-2 232 15,4-2 104-15,3-2 0 0,3-3 72 16,0 4-16-16,-1-1-40 15,-3 0 48-15,-2 2-48 16,-4-1-8-16,-3 3 0 0,1 0 40 16,-4 0-40-16,-5 0-8 15,0 2 16-15,0-2 40 0,-8 2-48 0,0 0 40 16,1-1 0-1,-1 1 0 1,0 0-48-16,0-2-200 16,0 0-456-16,0-4-753 0,-6 2-1751 15,-1-3-5402-15</inkml:trace>
  <inkml:trace contextRef="#ctx0" brushRef="#br0" timeOffset="68033">8331 10313 6009 0,'0'0'2464'31,"0"0"-735"-31,0 0-233 0,0 0-472 16,0 0-592-16,0 0-280 15,0 0-16-15,-19 113 176 0,19-68 33 16,-4 4-185-16,4-3-32 31,-1-3 16-31,-3-4-8 16,4-9 8-16,0-8-64 0,-3-6-64 15,3-6 24-15,0-4-40 16,0-3-120-16,0-3-945 0,3-5-1239 16,9-13-3009-16,-1-4 176 0</inkml:trace>
  <inkml:trace contextRef="#ctx0" brushRef="#br0" timeOffset="68283">8462 10331 784 0,'0'0'6233'16,"0"0"-3897"-16,0 0-911 0,0 0-289 0,0 0-544 16,0 0-264-16,0 0 232 15,0 129 289-15,0-76-241 0,0 2-136 31,-2-5-176-31,-4-6-112 16,6-8-40-16,0-8-144 0,0-8 16 16,0-6-16-16,0-5-184 15,0-4-848-15,0-5-849 0,0 0-2160 16,0 0-2512-16</inkml:trace>
  <inkml:trace contextRef="#ctx0" brushRef="#br0" timeOffset="68578">8429 10301 1168 0,'0'0'4193'0,"0"0"-3113"15,0 0 456-15,0 0 113 0,0 0-297 16,0 0-376 0,0 0-336-1,89 0-152-15,-69 0-208 0,-3 0-128 16,3 0-88-16,-6 0-64 15,-1 0-24-15,-3 0-576 16,-4 2-736-16,-6 10-864 0,0-2-865 0,0 1-1912 16</inkml:trace>
  <inkml:trace contextRef="#ctx0" brushRef="#br0" timeOffset="68763">8460 10509 3304 0,'0'0'2921'0,"0"0"-1961"15,0 0 216-15,0 0 305 0,0 0-505 16,0 0-392-16,0 0-352 16,131-32-104-16,-102 17-128 15,0 0-592-15,0 2-1032 0,-6 0-1321 31,-7 5-2256-31</inkml:trace>
  <inkml:trace contextRef="#ctx0" brushRef="#br0" timeOffset="68987">8731 10311 744 0,'0'0'2936'16,"0"0"-991"-16,0 0-689 16,0 0 72-16,0 0-175 0,0 0 39 15,0 0-176-15,-17 132-248 0,12-81-208 16,-3 2-152-16,-2 4-96 15,2-3-120 1,3-6-80-16,-3-10-48 16,5-8-64-16,3-9-48 15,0-11-552-15,0-10-720 0,0 0-1152 16,11-13-2794-16</inkml:trace>
  <inkml:trace contextRef="#ctx0" brushRef="#br0" timeOffset="69282">8725 10265 4977 0,'0'0'2544'0,"0"0"-1616"0,0 0-216 15,0 0 297-15,0 0-145 32,0 0-272-32,0 0-208 0,0 0-152 15,98 5-104-15,-80 0-40 0,-2 1-80 31,-1 0-8-31,-2 2 0 0,1 0-32 0,-2 2-528 0,-1 2-424 16,-6 8-665 0,-2-1-895-1,-3-6-1849-15</inkml:trace>
  <inkml:trace contextRef="#ctx0" brushRef="#br0" timeOffset="69452">8770 10494 4400 0,'0'0'2425'15,"0"0"-1305"-15,0 0-376 16,0 0 217-1,0 0-161-15,0 0-272 16,0 0-168-16,97 10-216 0,-68-16-144 31,-1-9-440-31,9-2-1240 0,-11 0-1345 0,-5 4-1768 0</inkml:trace>
  <inkml:trace contextRef="#ctx0" brushRef="#br0" timeOffset="69696">9061 10353 1224 0,'0'0'4057'15,"0"0"-2441"-15,0 0-424 0,0 0-280 16,0 0-519-16,0 0 431 16,0 0 96-1,5 92-176-15,-2-52-232 0,-3 7-152 16,0-2-144-16,0 0-88 15,0-7-32-15,0-4-88 16,0-8 0-16,0-7-8 0,0-8 0 16,0-5-312-1,3-6-560-15,0-4-592 16,1-13-1217-16,0-8-1352 15</inkml:trace>
  <inkml:trace contextRef="#ctx0" brushRef="#br0" timeOffset="69979">9061 10305 1712 0,'0'0'4305'16,"0"0"-3121"-16,0 0-288 15,0 0 296-15,0 0-271 0,0 0-225 16,56-10-256-16,-36 8-72 16,1 0-32-16,0 2-136 15,-5 0-104-15,2 0-48 0,-2 0-32 31,-5 0-16-31,0 0 0 16,-3 0-440-16,-1 0-432 0,-2 0-688 16,-5 6-689-16,0 2-416 0,-5 2-463 15</inkml:trace>
  <inkml:trace contextRef="#ctx0" brushRef="#br0" timeOffset="70144">9114 10471 1072 0,'0'0'3208'16,"0"0"-1863"-16,0 0-241 0,0 0 192 15,0 0-128 1,0 0-471-16,0 0-265 16,0 0-352-16,0 0-80 15,133-26-1105-15,-109 17-1887 0</inkml:trace>
  <inkml:trace contextRef="#ctx0" brushRef="#br0" timeOffset="70421">9431 10301 4152 0,'0'0'3033'0,"0"0"-1449"0,0 0-631 31,0 0-233-31,0 0-40 16,0 0-72-16,0 138-200 15,0-96 16-15,0 1-72 0,0-5-72 16,0-4-176-16,0-6-88 16,0-4 0-16,3-8-16 0,-3-4-184 15,0-6-528 1,0-6-704-16,0 0-945 15,0-4-3584-15</inkml:trace>
  <inkml:trace contextRef="#ctx0" brushRef="#br0" timeOffset="70758">9382 10295 3672 0,'0'0'2977'15,"0"0"-1705"-15,0 0-240 0,0 0 25 31,0 0-225-31,0 0-264 16,118-8-176-16,-94 8-168 16,2 4 0-16,-2 6 8 0,-3 4-16 31,0 0-48-31,-3 2-16 0,0 3 40 0,-5-2 48 0,-2 4-8 31,-4-2 0-31,-3 1 81 16,-4 3 15-16,0 3-48 15,0 2 40-15,-11 1-144 0,-13 6 8 16,1 1-112-16,-1-4-8 15,3-2-64-15,2-7-312 0,7-8-696 16,1-5-625-16,5-6-1047 16,2-4-3802-1</inkml:trace>
  <inkml:trace contextRef="#ctx0" brushRef="#br0" timeOffset="75636">9465 10692 512 0,'0'0'0'0,"0"0"-472"0</inkml:trace>
  <inkml:trace contextRef="#ctx0" brushRef="#br0" timeOffset="76115">9465 10692 536 0,'-7'-22'1080'0,"7"22"-96"0,0 0 64 15,0 0-272-15,0 0-247 31,0 0 247-31,0 6 64 16,0 2-40-16,0 2-120 0,0-1-112 16,0 0-160-16,0 1-120 0,0-2-31 15,0 2-49-15,0-2-24 0,0 2-72 16,0-3-48-1,0 0-24 1,0-1-40 0,0-2-8-16,0 0 0 0,0-2 0 0,0-2-8 15,0 0-56-15,0 0-16 0,0 0-88 16,0 0 64-16,0 0-8 0,0 0 48 31,0 0 72-31,0 0 80 16,2-6 48-1,3 0-72-15,-1 1 0 0,3-4-48 0,3 1 0 16,-2 2 0-16,-2-2-8 15,5 3-72-15,-4-2-8 0,3 1-80 32,1 0-25-32,-3 2 57 15,3 0 0-15,-1 1 48 0,-2 1-16 16,2-1 24-16,-7 1-8 15,3 2 72-15,-4-2-120 16,0 0-416-16,-2 0-2240 0</inkml:trace>
  <inkml:trace contextRef="#ctx0" brushRef="#br0" timeOffset="77588">7811 11159 3912 0,'0'0'2369'15,"0"0"-697"-15,0 0-247 16,0 0-177-16,-20 0-360 0,14 15-488 16,-4 4-272-1,2 7-80 1,2 6 0-16,1 2 48 0,3 3-88 0,2-3 64 15,0-6 40-15,0-3-16 16,0-4-40-16,0-7-56 16,7-2 0-16,4-4-80 0,2-4-112 15,6-4-720-15,10 0-632 16,25-12-529-1,-4-8-167-15,-5-4-1889 0</inkml:trace>
  <inkml:trace contextRef="#ctx0" brushRef="#br0" timeOffset="78698">8124 11219 800 0,'0'0'3192'0,"0"0"-799"16,0 0-289-16,0 0-287 0,0 0-385 15,0 0-432 1,0 0-288-16,0 0-200 15,-74 9-303-15,67 12-209 16,-2 5 0-16,7 7-8 0,-3-3 0 16,5-2 8-16,0-4 0 15,0-6-193-15,5-2-567 16,8-6-560-16,11-8-808 31,-3-2-961-31,-1 0-1440 16</inkml:trace>
  <inkml:trace contextRef="#ctx0" brushRef="#br0" timeOffset="79084">8289 11275 576 0,'0'0'2792'0,"0"0"-559"15,0 0-201-15,0 0-287 0,0 0-617 16,0 0-384-16,0 0-304 31,-45 17-208-31,38 2 24 0,1 6-56 16,6 1-64-16,0-2-80 15,0-1-48 1,6 0-8-16,7-7-8 0,5-4 0 0,-2-4-96 15,3-3-192-15,-4-3-152 16,-2-2-112-16,1 0-16 0,-2-9 48 16,-1-9 32-1,-1-4-209-15,-4-4-127 16,-3-2 232-16,-3-1 288 15,0 1 160-15,-3 9 152 0,-8 2 216 16,0 10 784-16,6 5 193 16,1 2-281-16,4 0-600 15,0 4-304-15,0 14-8 16,0 1 88-16,7 6-16 15,4-3-72-15,7 2-1048 0,-5-8-1641 16,-2-5-2328-16</inkml:trace>
  <inkml:trace contextRef="#ctx0" brushRef="#br0" timeOffset="79485">8289 11275 1512 0,'140'-5'3993'16,"-140"5"-2593"-16,0 0-456 0,0 11-136 15,0 10 153-15,0 3-113 16,0 4-328-16,8 0-272 0,-8-2-120 16,5-4-40-16,-3-4-72 15,3-8 40-15,-5-2-56 16,0-6-8-16,0-2-96 0,1 0-48 31,-1 0-128-31,4-16-8 16,2-6 288-1,-4-10-64-15,4-2-64 0,5 0-120 16,-4 4-8-16,3 4 240 15,-4 7-48 1,5 9 56-16,-6 8-40 0,0 2-64 0,2 0 112 16,1 2 192-16,-2 15 144 15,-1 2 24-15,1 4-64 0,-1 1-128 0,2 8-168 16,-2-4-984-16,-1-8-4514 15</inkml:trace>
  <inkml:trace contextRef="#ctx0" brushRef="#br0" timeOffset="80087">8662 11272 2968 0,'0'0'2593'0,"0"0"-1577"0,0 0 24 16,0 0 64-16,0 0-592 15,0 0-327 1,0 118-41-16,0-99-80 15,0 0 56-15,0-4-64 0,0-8 0 16,0-1-8-16,0-4 112 16,0-2 168-16,0 0 56 15,0 0-88-15,0-4-24 0,0-12-272 31,0-4-256-31,0-4 120 0,8-2 64 16,0-2 64-16,-1 3 0 16,2 6 8-16,-1 4 0 0,-1 6 8 15,-2 3 88-15,1 6-24 16,-1 0-64-16,1 0 48 31,4 2-48-31,0 13 88 0,-2 6 152 16,0 3 16-16,2 2-144 15,-4-1-120-15,4-2-96 0,1-7-1064 16,-1-6-1449-16,-4-6-2296 0</inkml:trace>
  <inkml:trace contextRef="#ctx0" brushRef="#br0" timeOffset="80300">8848 11330 2088 0,'0'0'1760'16,"0"0"-607"-16,0 0-193 16,0 0-360-16,0 0-288 15,0 0-80-15,0 0-24 16,0 0 168-16,64 74 240 15,-57-74 272-15,-7-8 33 0,0-2-273 16,0-1-264-16,0 0-256 31,0-3-128-31,-12 0-608 16,1 0-1361-16,-3 5-2704 0</inkml:trace>
  <inkml:trace contextRef="#ctx0" brushRef="#br0" timeOffset="80491">8848 11330 680 0,'63'-30'2216'0,"-50"28"-480"15,3-2-607-15,5 0-425 31,0 2-160-31,1-3-280 0,-1 1-264 16,7 0-32-16,-9 3-1080 16,-3 1-1265-16</inkml:trace>
  <inkml:trace contextRef="#ctx0" brushRef="#br0" timeOffset="80720">9025 11129 2592 0,'0'0'2633'0,"0"0"-1465"0,0 0-568 0,0 0 64 0,0 0-160 16,0 0-240-16,8 120-152 0,0-92 16 16,4 1 120-16,-4-5-32 15,3-7 73 1,-6-2 47-16,1-5 40 15,-2-5-40-15,-3 0-120 16,1-5-96-16,3 0-112 16,-2 0-8-16,5 0-56 0,3-12-248 15,1-6-809-15,-1 0-3552 0</inkml:trace>
  <inkml:trace contextRef="#ctx0" brushRef="#br0" timeOffset="81698">9471 11025 1712 0,'0'0'4305'0,"0"0"-2833"15,0 0-744-15,0 0 8 0,0 0 57 16,3 124-113-16,4-67-248 15,1 3-64-15,-2 0-40 0,4-4-152 32,-4-6-48-32,1-7-120 15,-2-8 56 1,-4-4 8-16,3-10 8 0,-1-5-72 0,-3-6 0 15,0-6 136-15,0-2 152 16,0-2 200-16,-3 0-160 0,-10 0-280 47,-2 0-56-47,-4 0-208 0,1-16-488 15,-5-4-680-15,-6-18-545 16,5 6-1191-16,3 0-2441 0</inkml:trace>
  <inkml:trace contextRef="#ctx0" brushRef="#br0" timeOffset="81953">9324 11298 1456 0,'0'0'1768'16,"0"0"-984"0,0 0 129-16,0 0-73 0,0 0-192 0,0 0-208 0,129 0-232 31,-90-2-104-31,0-4 24 15,-5-3-88-15,0 2-40 0,-7 3-72 16,-6 0 64-16,-5 4 0 16,-3 0-120-16,-8 0-24 15,1 2 152-15,-6 11 648 0,0 4 304 31,0 2-119-31,0 0-265 0,0-1-256 16,0-2-200-16,0-4-112 16,0-2-248-16,-4-4-1089 0,0-4-1447 0</inkml:trace>
  <inkml:trace contextRef="#ctx0" brushRef="#br0" timeOffset="82383">9683 11131 1328 0,'0'0'3264'16,"0"0"-1703"-16,0 0-985 16,0 0 216-16,0 0 272 0,35 41-207 15,-24-17-353-15,1 3-64 16,-3 1-240-16,-2 0-64 0,-2-1-72 15,-2-5-8 1,-3-7-48 0,3-2 0-16,-3-5 0 0,0-6 88 15,0-2-40-15,0 0 64 0,3 0-120 16,-1-6-232-16,0-13-256 15,6 0-176-15,-3-3 159 0,4 1-39 47,-2 6 344-47,2 6 128 16,-1 5 24-16,-3 4 48 0,2 0 136 15,1 0 184-15,2 13-40 16,2 2-23-16,0 2-257 0,4-5-185 16,3-3-639-16,2-6-888 15,0-3-873-15,0 0 473 16,-3-11 656-1</inkml:trace>
  <inkml:trace contextRef="#ctx0" brushRef="#br0" timeOffset="82793">10015 11262 128 0,'0'0'1488'16,"0"0"184"-16,0 0 233 0,0 0-257 16,0 0-88-16,0 0-407 15,0 0-185-15,-68-66-384 16,62 74-424-1,4 9-104-15,2 5-56 0,0 1 8 16,0-1 0 0,0-6-8-16,5-7-8 0,2 0-88 0,1-9-32 15,0 0-232-15,0 0-248 16,2-9 248-1,1-10 160-15,-3-5-209 16,0-5-167-16,-5-1 184 0,-1-4 192 31,-2-2 120-31,0 1 72 0,0 0 8 0,-8 7 208 0,1 6 312 31,6 7 32-31,-3 8 73 16,3 3 63-16,1 2-88 16,-3 2 16-16,3 0-64 0,0 0-56 15,0 0-96-15,0 0-176 0,0 12-224 16,0 8-48-16,0 10 48 31,4 4 176-31,5 2-96 16,0 0 40-16,-1-1-8 0,2-8-96 15,0-3-8-15,-1-3-8 16,6-10-88-16,-4 0-768 15,7-9-648-15,-5-2-793 0,-2 0-2464 0</inkml:trace>
  <inkml:trace contextRef="#ctx0" brushRef="#br0" timeOffset="83076">10238 11003 1144 0,'0'0'1800'0,"0"0"-360"0,0 0 297 31,0 0-17-31,29 126-328 16,-24-89-423-16,-2-5-353 15,2-2 0-15,-5-3-200 0,0-3-80 16,0 3-168-16,-6-1-168 16,-30 16-560-16,2-4-1937 0,-3-4-5824 0</inkml:trace>
  <inkml:trace contextRef="#ctx0" brushRef="#br0" timeOffset="86470">7654 12094 3064 0,'0'0'2169'0,"0"0"-785"16,0 0-8-16,0 0-272 0,0 0-327 16,0 0-129-16,0 0-24 0,0 0-16 15,0 0 16-15,0 0-8 16,0 0-88-16,0 0-64 15,0 0-63-15,0 0-169 0,0 2-112 32,0 4-120-32,0 2 0 31,0 4 8-31,3 4-8 0,9 6-8 15,-1 6-8-15,8 12-32 16,4 9 48-16,8 6 8 16,-4 10 0-16,4 1 0 0,3-2 40 15,-4-6-48-15,-2-8 0 16,-1-7-96-1,-2-11 96-15,-8-9 0 0,-5-5 0 0,-4-8 0 0,-5-3 16 16,-1-5 32-16,-2-2 56 16,0 0 48-16,0 0 104 15,0 0 40 1,0 0-88-16,0 0-112 15,0 0-96-15,0-4-312 0,0-11-920 32,-7 2-4058-32</inkml:trace>
  <inkml:trace contextRef="#ctx0" brushRef="#br0" timeOffset="87126">7974 12426 5425 0,'0'0'1416'0,"0"0"-856"15,0 0 272-15,0 0 152 16,0 0-151-16,0 0-265 16,0 0-256-1,0 0-32-15,116-104 56 16,-93 100-176-16,-1 4-120 0,1 0-40 15,-2 8 0-15,3 13 24 16,-1 7 344-16,1 4 40 31,-6 4-16-31,0 0-96 0,-4-2-160 16,1-2-48-16,-9-6-32 15,2-4 24-15,-3-6-56 0,-3-6 48 16,-1-4-72-16,1-6-136 16,-2 0-496-16,0-2-592 31,0-12-632-31,0-4-3081 0</inkml:trace>
  <inkml:trace contextRef="#ctx0" brushRef="#br0" timeOffset="87460">8284 12220 696 0,'0'0'3256'15,"0"0"-1247"-15,0 0-497 31,0 0-88-31,0 0-383 16,0 0-169-16,0 0-96 0,-40 98-176 16,22-56-128-16,0 1-80 31,0-3-136-31,2-4-48 0,2-2-16 0,1-6-64 0,1-4-64 15,4-6 24-15,2-6-88 0,4-6-8 32,2-4-64-32,0-2-176 15,0 0-376-15,2-4-680 16,12-12-1217-16,-2-2-599 15</inkml:trace>
  <inkml:trace contextRef="#ctx0" brushRef="#br0" timeOffset="88115">8402 12407 3328 0,'0'0'2945'0,"0"0"-1729"16,0 0-536-16,0 0 64 16,0 0-328-16,0 0-55 0,35 24-97 15,-23-24 56-15,4 0 88 16,-2-5-72-16,-2-8-48 0,2-1-120 31,-4-3-88-31,0 2-8 16,-5 0-72-16,-2 0 8 15,-3 0-8-15,0 2 16 0,0-2 96 16,0 5-40-16,-15 1-24 15,2 2 56 1,-1 5 0-16,-1 2-96 16,-1 0 40-16,0 11 216 0,3 8-136 15,2 7-48-15,-1 4 40 16,6 2 16-16,4 0-16 0,1-1-32 15,1-3-24-15,0-6-56 16,0-5-8-16,3-4 0 16,7-3 0-1,-1-4-8-15,3-4-56 0,4-2 0 16,2 0 48-16,1-2-248 15,8-14-328-15,1-14-536 0,-2 6-1553 32,-5-1-3112-32</inkml:trace>
  <inkml:trace contextRef="#ctx0" brushRef="#br0" timeOffset="88591">8660 12019 72 0,'0'0'5497'0,"0"0"-3137"15,0 0-751-15,0 0-289 16,0 0-576-16,0 2-376 0,0 7-360 0,0 6 72 15,0 6 200-15,0 5 72 16,0 4 56-16,7 6 32 16,-7 2 113-16,3 4-97 0,-3 4-168 15,2 5-40-15,-1-2-128 16,4 4-112-16,0-1 40 15,1 0-40-15,6-2 56 16,-4-2-64-16,3-5 16 16,0-6-8-16,-3-1-8 31,4-6 8-31,-7-3-8 0,3-5 0 15,-5-7 8-15,-3 0 48 16,3-3-40-16,-3-6 48 0,0-1 8 16,0 0 24-16,0-3-16 15,0 0 72-15,-6-2-32 0,-7 0-24 16,-7 0-96-16,-2 0 0 15,-2 0-272-15,-2-13-536 0,3-2-433 32,0-13-631-32,11 2-969 15,5 3-2840-15</inkml:trace>
  <inkml:trace contextRef="#ctx0" brushRef="#br0" timeOffset="89145">8601 12358 2528 0,'0'0'2593'0,"0"0"-905"0,0 0 184 15,0 0-271-15,0 0-849 16,0 0-472-16,0 0-272 31,0 0 8-31,0 0 424 0,48-6 200 16,-19 4-224-16,2-1-96 15,-1-1-80-15,-4 2-88 0,-3 0-56 16,-4 2-88-16,-3 0 56 15,-3 0-56 1,0 0-8-16,3 0-672 16,-4 0-1064-16,-7 0-3425 0</inkml:trace>
  <inkml:trace contextRef="#ctx0" brushRef="#br0" timeOffset="89747">8849 12038 3208 0,'0'0'4065'0,"0"0"-2145"15,0 0-255-15,0 0-177 0,0 0-728 16,0 0-760-16,8 4-40 16,12 14 40-16,6 3 248 0,3 11 80 15,3 5 32 1,-1 5 49-1,-1 4-89-15,3 2-144 0,-4-2-40 16,-2-3-128-16,-4-7 40 0,3-6-32 16,-9-6 0-16,1-5-8 15,-7-2 8-15,1-4 40 0,-4-2-48 16,-3-5 0 15,-2 2-8-31,2-4 0 0,-2 0 0 16,-1-3 0-16,-1 2 0 0,-1-3 48 15,0 0 48-15,0 0 8 0,0 0-104 16,0 0-72-16,0-12-480 15,-8-6-1385-15,-3-2-4128 0</inkml:trace>
  <inkml:trace contextRef="#ctx0" brushRef="#br0" timeOffset="91301">9282 12126 5577 0,'0'0'2904'15,"0"0"-1631"1,0 0-537-16,0 0-128 15,0 0 376-15,0 0-496 0,61 112-104 16,-41-80-88-16,-6 0-40 16,3-4-96-1,-3-4-88-15,-4-3-48 16,1-8-24-16,-1 0-72 15,-2-5-656-15,3-6-640 0,-9-2-720 16,3 0-1793-16,-1-6-128 0</inkml:trace>
  <inkml:trace contextRef="#ctx0" brushRef="#br0" timeOffset="91538">9458 12182 5113 0,'0'0'2704'16,"0"0"-567"-16,0 0-361 0,0 0-520 15,0 0-544 1,0 0-416-16,-64 68-288 16,47-30 121-16,0 0-73 0,4 0-56 15,1-5 0-15,4-8-16 16,5-6-513-16,-2-10-567 15,5-5-1248-15,0-4-3354 0</inkml:trace>
  <inkml:trace contextRef="#ctx0" brushRef="#br0" timeOffset="92007">9495 12004 3528 0,'0'0'2369'16,"0"0"-1305"-16,0 0-72 0,0 0-64 16,0 0 81-16,0 0-145 31,0 0-224-16,44 132-224-15,-41-92-184 0,-3 0-136 0,0-4 0 16,0-4-16-16,0-7-72 16,-6-8-8-16,2-8-160 0,0-5 56 31,0-4 8-31,3 0-368 0,1-11-56 15,0-8 88 1,0-6 96-16,5 1 56 0,9 2 88 16,1 4 8-16,-2 6 88 0,1 4 40 15,-1 6 48-15,-3 2 8 16,1 0 24-1,-1 0 168-15,-4 8 136 0,-1 10 112 16,-3 5 56-16,2 0-32 16,-4 3-192-16,0 0-120 15,0-1-16-15,-8-5 16 16,-3-3-16-16,-3-4-136 15,2-5-288-15,-1-8-528 16,5 0-953-16,2-13-3464 16</inkml:trace>
  <inkml:trace contextRef="#ctx0" brushRef="#br0" timeOffset="92402">9723 11998 4096 0,'0'0'2297'0,"0"0"-1473"0,0 0 40 16,0 0-144-16,0 0 265 31,0 0-145-31,0 0-200 0,45 117 24 16,-37-74-280-16,-1 5-144 15,2 4 40 1,-2 4-64-16,-1 5-128 16,4-1 16-16,-4 2-56 0,3-2-32 15,-5-2 64-15,3-6-80 16,-2-5-8-16,0-10-40 15,-1-6 24-15,-2-7-32 0,-2-2 56 0,0-4 8 16,0-4 0-16,0-4 0 16,0-4 48-1,0 0 40-15,0-5 136 16,-10-1 193-16,-3 0-49 15,-4 0-184-15,-6-3-192 16,0-13 0-16,-15-27-721 0,5 4-1247 16,9 1-2921-16</inkml:trace>
  <inkml:trace contextRef="#ctx0" brushRef="#br0" timeOffset="92758">9718 12330 3568 0,'0'0'1753'32,"0"0"-825"-17,0 0 40-15,0 0-184 0,0 0 528 0,0 0-223 0,95 0-241 16,-62 0-168-16,1-2-168 15,-4 0-136-15,-2 2-120 16,-4 0-48-16,-5 0-88 31,-4 0-64-31,-7 0-56 16,-6 0 0-16,-2 0-1296 15,0 0-2985-15</inkml:trace>
  <inkml:trace contextRef="#ctx0" brushRef="#br0" timeOffset="93358">9923 11989 6049 0,'0'0'1736'16,"0"0"-1296"-16,0 0-256 0,0 0 640 15,0 0 9-15,81 79-217 16,-52-45-120-16,0 2 16 15,-6 2-144 1,-1-1-88-16,-4-2-32 16,0-3 8-16,-4-3-24 15,-2-6 24-15,-1-3 128 0,-1-1-80 16,-2-6-55-16,-2 0-193 15,1-3 0-15,1-3-40 32,-5 1-16-32,2-1-80 0,-2-7-593 15,-1 0-975-15,-2 0-2729 0</inkml:trace>
  <inkml:trace contextRef="#ctx0" brushRef="#br0" timeOffset="94747">10222 12124 5841 0,'0'0'3248'0,"0"0"-1575"0,0 0-697 16,0 0-616-16,0 0-232 0,0 0 392 31,69 58-112-31,-41-34-136 16,1 0-32-16,-5 0-64 0,0-1-80 15,-1-4-16-15,-5-2-80 32,1-4-432-32,-3-4-760 0,-3-3-1208 0,-3-4-3034 0</inkml:trace>
  <inkml:trace contextRef="#ctx0" brushRef="#br0" timeOffset="94961">10456 12076 2904 0,'0'0'3177'0,"0"0"-753"31,0 0-487-31,0 0-609 16,0 0-480-16,0 0-384 15,-66 126-208-15,55-83-104 0,-1-2-96 0,1-3-56 16,3-6-400-1,0-8-744 1,5-10-792-16,3-9-2297 0</inkml:trace>
  <inkml:trace contextRef="#ctx0" brushRef="#br0" timeOffset="95430">10495 11929 1616 0,'0'0'2136'32,"0"0"-359"-32,0 0-41 0,0 0-168 15,47 116-487-15,-38-74-233 16,-5-1-144-16,0-1-320 31,-4-6-280-31,0-4-88 0,0-8 120 16,0-6-128-16,0-7 136 15,0-8-80-15,0-1-64 16,0 0-256-16,0-10-344 0,0-10-296 15,4-6 120-15,7 0 15 16,0 2 65-16,2 4 184 0,2 8 216 16,-2 6 168-16,0 6 128 15,-2 0 112 1,2 0 168-1,-2 9 184-15,-4 6 136 0,-3 3 81 0,-4 2 31 16,0 0 0-16,0 2-104 16,-8 2-192-16,-9-2-232 0,-4 1-136 15,-2-6-48-15,2-4-704 16,5-7-1152-16,5-4-2401 0</inkml:trace>
  <inkml:trace contextRef="#ctx0" brushRef="#br0" timeOffset="95986">10831 12096 3904 0,'0'0'2097'0,"0"0"-489"0,0 0-232 16,0 0-375-16,0 0-433 15,0 0-200-15,-66 120-88 16,66-82-128-16,0-4-40 0,0-4-64 15,0-3 32-15,8-10-80 16,3-4-96-16,2-8 24 0,3-5-24 31,2 0-72-31,-2-11 64 0,3-13 40 16,-1-8-256-16,0-6-288 31,-5-5-96-31,1-3-121 0,-6 0 137 0,-3-4 104 0,-5 0 24 16,0-5-336-16,0 6-152 15,0-2 439 1,-9 10 537-1,-3 4 72-15,6 7 312 16,-2 10 505-16,3 6 407 16,0 6 232-16,3 6-224 0,2 2-351 15,0 0-313-15,0 0-144 16,0 2-112-16,0 14-184 0,0 8 72 15,0 8-24-15,0 8-24 16,0 6 32-16,0 5 128 16,0-2 40-16,8 0-96 0,4-4 32 31,-1-2 56-31,5-3-56 0,0-4-207 15,5-6-65-15,-1-2-16 16,10-2-441-16,-5-5-1111 16,-6-8-2817-16</inkml:trace>
  <inkml:trace contextRef="#ctx0" brushRef="#br0" timeOffset="106914">7567 13738 4729 0,'0'0'2440'16,"0"0"-1352"-16,0 0 105 15,0 0 207-15,0 0-296 0,0 0-288 16,0 0-216-16,0 0-16 31,0 0-103-31,0 0-281 16,0 0-56-16,0 0-16 0,0 0-64 15,0 0-56-15,0 0-8 0,0 0-8 16,0 0-48-16,0 0 56 15,0 0 0 1,0 0 0-16,0 4 80 16,2 7-72-1,7 4 40-15,4 7-40 0,5 9 40 0,6 6 24 16,5 9 0-16,2 5 40 15,3 1-24-15,3 2-80 16,-5-4 8-16,4-4 72 16,-5-2-8-16,4-4-24 31,-7-5 16-31,-3-5-56 0,1-7-8 0,-5-4 48 0,-3-4-48 15,-2-2 64-15,-5-3-64 16,-6-5 88-16,-2-1-40 0,-3-4 40 31,0 0 56-31,0 0 80 16,0 0 120-1,0 0-8-15,0 0-168 0,0 0-96 0,0 0-80 16,0 0-440-16,0-11-1072 0,0-8-1025 16,0 2-4784-16</inkml:trace>
  <inkml:trace contextRef="#ctx0" brushRef="#br0" timeOffset="107678">7992 14083 1424 0,'0'0'4321'0,"0"0"-3193"0,0 0-608 16,0 0 200-16,0 0-48 15,0 0-152-15,34-104-103 0,-17 87-185 0,-4 6-104 16,5 7-128-16,5 4-40 16,-4 0-16-16,9 15 56 15,-1 11 80 1,-1 10 264-1,-2 7 88-15,-3-1-168 0,-2-2-40 16,-6-5-216-16,2-8 112 0,-1-5-64 16,-5-7-56-16,-1-4-88 31,1-7-480-31,-2-4-1049 0,-1 0-1031 15,-3-9-1537-15</inkml:trace>
  <inkml:trace contextRef="#ctx0" brushRef="#br0" timeOffset="107911">8242 13868 3104 0,'0'0'3201'16,"0"0"-1305"-16,0 0-695 0,0 0-425 15,0 0-232-15,0 0-40 16,-76 147-96-16,65-99-24 0,0-2-64 16,-1-1-88-16,1-9-144 15,3-4-8 1,1-8-80-16,-1-5 0 15,7-6-616-15,1-7-976 0,0-6-2985 0</inkml:trace>
  <inkml:trace contextRef="#ctx0" brushRef="#br0" timeOffset="108517">8349 14077 4096 0,'0'0'2161'0,"0"0"-1633"15,0 0-40-15,0 0-16 16,0 0 24-16,0 0 0 0,0 0-56 16,0 0 49-16,111 8-137 15,-98-22-80-15,0-4-152 16,-2 0-32-1,-3 0-88-15,0 0 0 0,-8 0-160 16,0 1 0-16,0 2 32 16,0 0-8-16,-6 2 72 0,-7 3 0 15,-5 1-48-15,-3 5 112 31,3 2 0-15,-4 2 56-16,6 0 120 0,0 6 24 0,4 13 56 16,3 5-88-16,4 6 40 0,1 2 16 15,4 0 88-15,0-2 24 16,0-4-128-16,4-4-56 31,5-6-112-31,3-4-40 16,-3-1 0-16,-1-6 0 0,4-1-8 15,-4 0 0-15,3-4 0 0,4 0-48 16,6-10-664-16,0-10-800 15,-7-2-1441-15</inkml:trace>
  <inkml:trace contextRef="#ctx0" brushRef="#br0" timeOffset="108999">8602 13652 4977 0,'0'0'2744'0,"0"0"-1256"0,0 0-15 16,0 0-265-16,0 0-384 16,0 0-464-16,0 0-296 15,0 0 72 1,5 60 240-16,1-28-88 15,6 9-111-15,-6 4-25 16,4 4-72-16,1 2-8 16,4 4-64-16,-4-1 88 0,5 0-96 15,-1-4 8-15,-1-3 8 0,2-4-16 31,-3-5 16-31,0 1-16 16,-5-5 8-16,2-2-8 0,-3-4 8 16,-1-2-8-1,-3-6-48-15,-3-2 40 0,0-4-64 31,0-4 72-31,0-2 64 0,-6-2 32 16,-9-2-24-16,-1 0-64 16,-3-2 8-16,-4-2 40 15,4 0-56-15,-4 0-8 0,-3-14-200 0,0-6-497 31,2-16-951-31,8 2-2505 16,2 2-1896-16</inkml:trace>
  <inkml:trace contextRef="#ctx0" brushRef="#br0" timeOffset="109401">8576 14001 1744 0,'0'0'2608'0,"0"0"-991"16,0 0-337-16,0 0-400 0,0 0-680 15,0 0-152-15,0 0 432 32,55 25 0-32,-24-20 17 0,1-3 119 15,-3 0-168-15,-1-2-72 0,-6 2-56 16,1 0-72-16,-5-2-160 15,0 0 32-15,-4 0-120 0,-1 0-200 16,-2 0-1264-16,-4-2-2985 16</inkml:trace>
  <inkml:trace contextRef="#ctx0" brushRef="#br0" timeOffset="109883">8801 13758 4280 0,'0'0'3289'0,"0"0"-1825"0,0 0-815 15,0 0 7-15,0 0-432 32,0 0-216-32,0 0 104 0,0 0 192 15,106 57 80-15,-72-23 168 0,2 5-64 16,-1 3-64-16,-1 5-224 31,-3-5-32-31,-2-5-56 0,-5-2-24 0,-1-4-40 16,-4-8 24-16,-1-5-72 0,-3-2 8 15,-3-4-8 1,0-4 16-16,-6 0-8 15,1-4-8-15,-2-1-256 0,-1-3-400 16,-4 0-624-16,0-3-993 0,0-11-1751 16</inkml:trace>
  <inkml:trace contextRef="#ctx0" brushRef="#br0" timeOffset="111206">9301 13937 3848 0,'0'0'2401'0,"0"0"-1897"0,0 0-320 16,5 4 232-16,8-4 0 15,3 0 40-15,-3 0-144 0,2 0-56 16,-2-2-168-16,-2-7-8 15,-1 1-80 1,-2-3-64-16,-3-2-104 16,-2 0-256-16,0 0-144 15,-3 1 96-15,0 7 88 0,0 1 256 16,0 4 128-16,0 0 40 0,0 0 16 15,0 0 72-15,-6 0 184 16,1 4 32-16,0-1 176 16,2 1-24-16,0-2-88 0,1-2-200 15,2 2-79-15,0-2-129 16,0 0-65-16,0 0 65 0,0 0 0 15,0 0 8-15,-3 2 0 32,1 0 0-32,0 5 81 0,-2-3-33 15,-1 2-48-15,0-1-8 16,0-1-64-16,-1 2 56 0,2-1 8 15,-4-1-8 1,5 2 0-16,-2-1 0 0,0 1 0 31,1 0 0-31,0 1 0 0,1-1-16 0,3 0 15 16,0-4-31-16,0-1 40 15,0 1 0-15,0-2-48 0,0 0-8 16,0 0-24 0,0 0 8-1,0 0 0-15,0 0 72 16,0 0 48-16,0 0-48 0,0-5 56 15,0-5 72-15,0-5 137 0,11 4-113 16,-3-4-48-16,1 5-24 0,-1 1-80 31,1 3 0-31,-1 1-16 16,4 3 0-16,-3 2-40 15,3 0 48-15,-1 0 0 0,-1 0 8 16,6 7 128-16,-3 8 192 16,1 6-64-16,1 0 0 0,1 3-8 15,-3 3-56-15,1-5-24 31,1 0-40-31,-4-6-128 0,1-5 64 16,-3-2-64-16,-1-3-416 16,2-6-768-16,-7 0-1153 0,2 0-2400 15</inkml:trace>
  <inkml:trace contextRef="#ctx0" brushRef="#br0" timeOffset="111478">9576 13718 6329 0,'0'0'2136'15,"0"0"-1223"-15,0 0 143 16,0 0-240-16,0 0-48 0,-42 138-304 15,31-87-160 1,-9-3 8-16,6-2-104 16,-4-6-104-16,7-8 0 15,3-10-104 1,3-6-256-16,5-14-744 0,0-2-1328 0,0 0-3586 15</inkml:trace>
  <inkml:trace contextRef="#ctx0" brushRef="#br0" timeOffset="112011">9687 13561 1792 0,'0'0'3153'0,"0"0"-1641"0,0 0-160 0,0 0 136 15,36 139-247-15,-30-97-401 16,-6 1-200-1,4-4-272 1,-4-3-96-16,0-8-112 0,0-5-8 16,0-10-40-16,0-7 32 0,0-4 8 15,0-2-24-15,0 0-80 0,0 0-48 16,0-10-144-16,0-1-312 15,0-6-16 1,8 2 96-16,6-2 192 0,2 4 88 0,-1 2-16 31,3 5 16-31,-5 4 88 16,-2 2-176-16,-1 0 64 0,-4 6 120 15,-6 11 400-15,0 2 168 16,0 5-56-16,-10 1-72 0,-7-1-216 31,-1 0-104-31,-5-5-64 16,7-2-56-16,0-9-264 0,1-6-328 15,4-6-1048-15,5-17-2345 16,4-5-2320-16</inkml:trace>
  <inkml:trace contextRef="#ctx0" brushRef="#br0" timeOffset="112449">9899 13550 3848 0,'0'0'2769'15,"0"0"-1809"1,0 0-48-16,0 0 489 0,10 114-401 16,-2-70-328-16,-3 8-240 0,4 5-240 15,-2 3-104-15,2 4 0 16,-4 2-80-1,2 2 48-15,1 0 32 16,-2-4-88 0,1-4 0-16,2-7 8 0,-1-12 16 15,-1-5 24 1,1-8-48-16,-3-5 0 15,0-7 8-15,-4-6 0 0,-1-2 40 16,0-2 8-16,0-2-8 16,0-2 224-16,0 2 272 15,0-2 97-15,-3 0-169 0,-8 0-192 16,-1-2-72-16,-4 0-144 15,2 0-64-15,-4 0-8 0,-3-8-120 32,-2-10-456-32,-12-26-457 15,11 5-951-15,3 1-2777 0</inkml:trace>
  <inkml:trace contextRef="#ctx0" brushRef="#br0" timeOffset="112710">9846 13917 720 0,'0'0'5313'15,"0"0"-3833"-15,0 0-936 0,0 0-128 0,0 0 360 16,0 0 209-16,0 0-185 16,105-2-168-16,-75-2-360 15,3-3-112 1,-3 3-160-16,-4 0-56 15,8 0-792-15,-11 2-1121 0,-4 2-3976 16</inkml:trace>
  <inkml:trace contextRef="#ctx0" brushRef="#br0" timeOffset="113124">10138 13640 6937 0,'0'0'2224'16,"0"0"-1271"-16,0 0 111 0,0 0-368 15,0 0-568-15,0 0 200 0,47 47 40 16,-21-12-72-16,3 5-32 15,0 8 192-15,0 6-31 16,-2 3 111 0,-2-3 16-16,0-5-152 15,-4-6-136-15,2-7-40 16,-5-10-152-16,-4-8 16 0,-2-6-72 15,-6-4 16-15,-1-6-32 16,-5-2-872-16,0-6-561 0,0-14-503 16,-5-4-2737-16</inkml:trace>
  <inkml:trace contextRef="#ctx0" brushRef="#br0" timeOffset="113679">10472 13730 4136 0,'0'0'4073'0,"0"0"-2920"16,0 0-657-16,0 0 464 0,0 0 24 16,0 0-200-16,105 46-248 31,-72-22-40-31,0 4-152 15,-5 0-143-15,-2 3-65 16,-2-1-8-16,-3-2-56 0,-5-4-72 0,-3-5 0 16,-3-4-681-16,-7-9-727 0,2-6-1184 15,-5 0-3338-15</inkml:trace>
  <inkml:trace contextRef="#ctx0" brushRef="#br0" timeOffset="113889">10692 13698 4000 0,'0'0'2969'16,"0"0"-1209"-16,0 0-599 0,0 0-129 16,0 0-96-16,0 0-352 15,-66 123-320-15,59-89-168 16,2-2-96-1,4-4-608-15,1 2-664 16,0-11-1521-16,0-6-3624 0</inkml:trace>
  <inkml:trace contextRef="#ctx0" brushRef="#br0" timeOffset="114400">10786 13499 1344 0,'0'0'2120'0,"0"0"-479"0,0 0 191 16,0 0-96-16,45 119-335 15,-39-75-353-15,1 2-296 0,-2-1-320 16,-1-6-192 0,-2-3-72-16,-2-6-64 15,0-9-24-15,0-8-64 16,0-7 64-16,0-4 32 0,0-2 40 15,0 0-152-15,0-10-472 16,-2-8-248 0,2-3 48-16,0-2 288 15,0 1-56-15,4 1-16 16,7 4 192-16,5 3 136 0,-5 6 48 15,1 4 64-15,-1 4 8 16,-3 0 8-16,3 0 144 0,-6 2 272 31,2 10 64-31,-6 4 40 16,-1 4 176-16,0 3-88 15,0-2-216-15,-1 1-168 0,-7-1-24 16,-4-4-64-16,1-4-48 16,0-3-88-16,-1-7-616 0,3-3-720 31,7 0-1585-31,-4-5-4000 0</inkml:trace>
  <inkml:trace contextRef="#ctx0" brushRef="#br0" timeOffset="115397">11243 13640 24 0,'0'0'4128'0,"0"0"-2423"15,0 0-297 1,0 0-56-16,0 0 121 0,0 0 15 15,-118-42-456-15,106 50-568 16,1 16-392-16,3 10-56 0,3 4-16 16,4 6 8-16,1-2-8 15,0-2 8-15,0-4 8 16,6-8-8-1,2-7-8-15,3-10-8 16,-6-5-56-16,3-4-216 0,4-2-248 16,-3 0 80-16,4-17 272 15,2-10-72-15,-2-6-144 16,-2-7-248-16,-1-5-32 0,-5-3 95 31,-2-4 1-31,-3-2-272 31,0-1-64-31,0 6 8 0,0 2 384 16,0 11 320-16,0 10 200 15,-3 9 640-15,1 6 400 0,2 7 272 16,-3 0 1-16,3 4-305 0,0 0-264 16,0 0-128-1,0 0-128 1,0 0-144-16,0 2-192 0,0 8-152 15,0 8 0-15,0 8 152 16,0 6 40-16,0 8 32 16,5 7 56-16,-1 0-32 0,1 6-7 0,0-1-1 15,3 0-32 1,3-2 104-16,-2-4 40 0,5-3-240 15,1-6-24-15,2-6-24 0,1-7-64 16,5-9-80-16,12-6-832 16,-6-9-1025-1,-1 0-2448-15</inkml:trace>
  <inkml:trace contextRef="#ctx0" brushRef="#br0" timeOffset="116957">11404 13321 984 0,'0'0'3088'0,"0"0"-1551"16,0 0-729-16,0 0-112 16,0 0 0-16,15 28-64 0,9 5-120 15,10 10-192-15,3 14 169 16,10 11 135-1,-4 5-168-15,4 8-216 16,-3-5-144-16,-5-3-72 16,-2-9-16-16,-10-10 40 0,-3-8-40 15,-6-7 0-15,-5-8 0 0,-3-5 72 16,-2-4-72-16,-2-5 48 15,-1-4-56 1,2-1 0-16,-3-5 0 16,-4-7-168-16,0 0-1368 15,0-3-3930-15</inkml:trace>
  <inkml:trace contextRef="#ctx0" brushRef="#br0" timeOffset="117423">11840 13568 4032 0,'0'0'4209'15,"0"0"-2392"-15,0 0-673 32,0 0-480-32,0 0-432 0,0 0 248 0,0 0-96 0,115 128-208 15,-78-90 104-15,-5-4-128 16,1-4-64-1,-8-4-72-15,-2-1 64 16,-5-4 0-16,-5-4-80 16,-2-4-504-1,-1-6-696-15,-5-5-1328 0,-5-2-3074 0</inkml:trace>
  <inkml:trace contextRef="#ctx0" brushRef="#br0" timeOffset="117676">12097 13572 3408 0,'0'0'4425'0,"0"0"-2496"15,0 0-521-15,0 0-216 16,0 0-576-16,0 0-312 15,0 0-56 1,-61 126-40-16,49-88-64 16,-1-2-16-16,2-4-120 0,3-6-8 15,1-5-264-15,3-10-736 0,0-5-1064 16,4-6-2977-16</inkml:trace>
  <inkml:trace contextRef="#ctx0" brushRef="#br0" timeOffset="118217">12229 13653 2104 0,'0'0'1760'0,"0"0"-599"15,0 0-41-15,0 0-208 0,0 0-240 0,0 0-296 16,0 0-64-16,118-26-168 16,-106 17-32-16,-6-1-8 0,-3 2 16 15,-3-3 120-15,0 2 377 16,0-1-233-1,-11-3-88 1,-8 2-176-16,-4 3-32 0,-1 3 168 16,1 5 72-16,4 0-176 0,-2 11 32 15,8 6-112-15,2 8 40 0,6-1-96 16,5 4 88-16,0 0 32 31,0 0-8-31,8-1-8 31,3-4-32-31,0-3-16 0,1-4 8 0,4-4-24 0,-5-4-48 16,2-2-16-16,0-4-40 0,3-2 48 31,0 0-376-31,2-12-144 16,6-22-472-16,-4 4-1737 0,-3 2-3888 15</inkml:trace>
  <inkml:trace contextRef="#ctx0" brushRef="#br0" timeOffset="118615">12478 13261 3408 0,'0'0'3193'0,"0"0"-1993"15,0 0-320 1,0 0 681-16,0 0-529 0,24 142-392 15,-16-92-224-15,2 7-16 16,-2 5-8 0,3 2-200-16,-6 2-24 0,2 0-72 0,2 0 8 15,-2-4-88 1,1-2 88-16,3-3-48 15,-1-7-56-15,0-6 8 0,4-4 0 16,-3-8-8-16,1-6 0 16,-4-6 0-16,-3-6 8 15,0-5 16-15,-4-5-16 0,-1-2 88 31,0 0 161-31,0-2 575 0,0 0 248 16,-5 0-440-16,-9 0-424 16,-4-6-216-16,-5-9-480 0,-15-21-720 15,7 2-1041-15,2 2-3392 16</inkml:trace>
  <inkml:trace contextRef="#ctx0" brushRef="#br0" timeOffset="119110">12425 13640 3896 0,'0'0'2473'0,"0"0"-1249"15,0 0-520-15,0 0-344 16,16 0 184-16,10 0 273 15,4 0-89-15,4 0-104 0,5 0-32 16,-5 0-128-16,0 0-64 16,-5-2-144-16,-3 2-80 0,-4-2-72 15,-5 2-104-15,-3-2-168 31,-3 0-1144-31,-4-3-1817 0,-2 1-4664 0</inkml:trace>
  <inkml:trace contextRef="#ctx0" brushRef="#br0" timeOffset="119746">12833 13026 1744 0,'0'0'4521'16,"0"0"-3065"-16,0 0-752 16,0 0-8-16,0 0 513 0,0 0-201 31,83 108-240-31,-54-56-144 0,3 11-96 0,-1 5-160 0,4 4-48 15,1 0 57-15,-1-2-73 0,-1-8-16 16,-3-9-88-16,-4-9 208 16,-2-8-56-16,-8-6-136 15,-4-8 24-15,-1-4-88 0,-6-4-56 31,-1-3-16-31,0-6-80 16,-5-3-624-16,0-2-1032 0,0 0-1281 16,-7-11-7825-16</inkml:trace>
  <inkml:trace contextRef="#ctx0" brushRef="#br0" timeOffset="120378">13195 13476 4480 0,'0'0'2145'16,"0"0"-361"-16,0 0-583 15,131 62-49-15,-91-39-352 16,1 2-288-1,-6-3-328-15,-4 2-56 16,-4-4-128-16,-1-2-288 16,-10-1-792-16,-3-6-1529 0,-3-3-3544 0</inkml:trace>
  <inkml:trace contextRef="#ctx0" brushRef="#br0" timeOffset="120614">13431 13365 5561 0,'0'0'2240'0,"0"0"-704"15,0 0-143-15,0 0-393 32,0 0-376-32,-34 126-224 15,31-90-272-15,-2 0-64 0,2-1-64 16,3-8-528-16,0-2-920 31,0-7-1585-31,0-12-3368 0</inkml:trace>
  <inkml:trace contextRef="#ctx0" brushRef="#br0" timeOffset="120984">13513 13283 2720 0,'0'0'1840'0,"0"0"25"15,0 0 55-15,0 0-351 0,60 148-473 16,-54-95-352-16,-1-1-184 16,-5-2-248-16,0-9-88 0,0-8-176 15,0-11 8 1,0-10 40-1,0-8-40-15,0-4-56 0,0 0-264 16,0-12-160-16,0-12-320 0,7-4 240 16,4-2 152-16,8 0 88 15,1 6-72-15,-2 5 80 0,-1 9 152 31,-4 7 48-31,-3 3 56 16,-4 0 248 0,-4 3 368-16,-2 16 312 0,0 4 72 0,-5 5-328 15,-9 2-440-15,-7-1-64 0,3-5-168 16,2-4-472-16,-2-12-656 31,8-6-1120-31,7-2-4730 0</inkml:trace>
  <inkml:trace contextRef="#ctx0" brushRef="#br0" timeOffset="121346">13767 13233 3344 0,'0'0'3073'0,"0"0"-1953"0,0 0 40 0,0 0 297 0,6 114-585 16,4-68-296 0,-4 2-120-16,6 4-280 15,-3 3-96-15,1 3 24 16,1 2 104-1,4 0 40 1,-2-1-112-16,0-6-40 0,0-4-96 16,-2-6 8-16,5-7 48 0,-9-8 0 15,-1-7-48-15,-1-7-8 16,-5-8 0-16,0-2 72 0,0-2 152 31,0-2 393-31,0 2 159 16,-10 0-536-16,-4 0-176 0,-3-2-64 15,-2 0-504-15,-12 0-537 16,6-8-1191-16,0-9-2785 0</inkml:trace>
  <inkml:trace contextRef="#ctx0" brushRef="#br0" timeOffset="121643">13665 13453 928 0,'0'0'3008'15,"0"0"-1783"-15,0 0 335 0,0 0 152 16,0 0-207-16,0 0-553 0,120-30-312 31,-91 26-168-15,3 1-240-16,-1-2-80 0,-1 1-152 15,12 4-200-15,-5 0-1064 0,-8 0-2001 16</inkml:trace>
  <inkml:trace contextRef="#ctx0" brushRef="#br0" timeOffset="122638">14007 12964 3120 0,'0'0'2761'0,"0"0"-1665"0,0 0-24 15,0 0 281-15,0 0-201 16,0 0-368-16,136 102-200 16,-96-51-192-16,4 5 8 0,-4 2-16 46,-2 2-56-46,-1-2-152 16,-3-4-64-16,-5-4-8 0,0-8-8 16,-5-4-88-16,-5-6 72 15,-3-6-80-15,-3-7 0 16,-3-6 8-16,-3-4 0 0,-6-5 65 15,2-4-25 1,-3 0 64-16,0 0-112 0,0 0-104 0,-3-26-713 0,-10 0-3224 16,0 1-3664-16</inkml:trace>
  <inkml:trace contextRef="#ctx0" brushRef="#br0" timeOffset="123010">14447 13192 3544 0,'0'0'4241'0,"0"0"-3001"15,0 0-615-15,0 0 863 0,0 0-232 16,0 0-376-16,76 85-224 15,-52-63-175-15,-2-3-145 32,1 0-208-32,-4-3 0 0,-2-4-64 15,-3 0-56-15,-3-2-8 16,-1-2-656-16,0-6-857 0,-7 0-1223 15,2-2-3266-15</inkml:trace>
  <inkml:trace contextRef="#ctx0" brushRef="#br0" timeOffset="123216">14611 13173 4761 0,'0'0'2240'0,"0"0"-592"15,0 0 129-15,0 0-465 16,0 0-536-16,0 0-264 15,0 0-48-15,-48 132-240 16,35-88-168-16,-5 0-56 0,2-2-56 16,5-4-920-16,-2-10-1312 15,3-9-3033-15</inkml:trace>
  <inkml:trace contextRef="#ctx0" brushRef="#br0" timeOffset="123692">14716 12996 2896 0,'0'0'2057'0,"0"0"-385"0,0 0 192 16,23 141-439 0,-17-95-513-16,-6 0-248 15,0-6-296-15,0-4-120 16,0-8-96-16,0-8-40 0,0-6-32 15,0-8-8-15,0-4-16 16,0-2-56-16,0 0-120 16,0-4-88-16,0-14-352 15,0-2 192-15,0-2 192 16,2 2 104-16,9 2-40 15,4 4-24 1,-1 6 16-16,3 4 40 16,0 4 72-16,-1 0 8 15,-3 0 48-15,-1 4 104 0,-3 6 128 31,-4 2 128-31,-2 1 56 0,-3 4 24 0,0 1 72 0,0 4-168 32,-11 0-168-32,-5 2-144 15,-3-4-80-15,-4-2-352 0,-4-8-808 16,9-6-1152-16,3-4-3386 0</inkml:trace>
  <inkml:trace contextRef="#ctx0" brushRef="#br0" timeOffset="124324">15139 13120 1592 0,'0'0'4321'0,"0"0"-2641"16,0 0-408-16,0 0-151 0,0 0-217 15,-92 87-360-15,78-57-120 16,6 2-104-16,0 0-88 0,8-2-136 15,-4-2-40 1,4-3 64-16,0-6-48 16,0-4-72-16,4-6 0 15,5-5-48-15,4-4 48 0,3 0 48 16,4-10-40-16,2-14-8 31,-2-8-160-31,2-4-264 0,-4-7-104 31,-2 0-8-31,-4-1 0 16,-7-4 96-16,-5-1 24 15,0-1-129-15,0 0-327 0,-5 2-192 16,-7 0-216 0,3 6-129-16,1 6 417 0,3 8 704 0,-2 8 288 15,2 10 960-15,1 6 825 16,2 1 87-16,0 3-375 15,2 0-489 1,-3 0-520-16,2 15-280 0,1 2-160 16,0 9 8-16,0 4 96 15,0 6 0-15,0 3 208 0,8 3-40 16,3 0 0-16,5 2-88 15,-3 0 24 1,5 1 24 0,1-4-16-16,4-1-32 0,-4-3-120 0,5-3-104 15,-1-6-8 1,3-4-96-16,-4-4-624 0,9-3-744 0,-10-6-1241 15,-6-3-3088-15</inkml:trace>
  <inkml:trace contextRef="#ctx0" brushRef="#br0" timeOffset="134761">12310 9948 1512 0,'0'0'2912'0,"0"0"-1135"16,0-8 335-16,0 6-47 0,-6 0-513 15,1 2-432-15,-3 0-103 16,0 0-137-1,0 0-72-15,-4 0-240 16,1 0-200-16,0 2-168 0,-2 12-144 16,0 4-56-16,-2 7-48 15,2 5-24-15,2 4 16 0,3 6 48 16,2 1 8-16,6 6 0 15,0-3 0-15,0 0-16 16,0-4-64 0,8-8 64-16,3-6-120 15,5-8 40-15,-3-5 16 16,3-8-40-16,-1-3-8 0,2-2 56 15,1 0 72-15,5-20 0 16,-7-7 96-16,2-12 24 0,-4-5 96 31,-2-8-8-31,-6-3-8 16,-6 2 184-16,0 0-32 15,0 7-80 1,-2 8-88-16,-9 12-48 0,3 10 0 16,2 10-16-16,2 6-120 15,3 0-184-15,1 6-720 16,0 32-1216-1,0-4-1825-15,0-2-2336 0</inkml:trace>
  <inkml:trace contextRef="#ctx0" brushRef="#br0" timeOffset="135115">12493 10072 5769 0,'0'0'2176'15,"0"0"-583"-15,0 0-337 31,0 0-680-31,0 0-352 0,0 0 296 16,0 0 16-16,85 59-248 16,-59-39-88-16,-2-2-72 15,2 0-80-15,-7-1 24 0,-2 0-72 16,-3-2 48-16,-3-2-48 15,-4-3-136-15,-2 0-696 0,-4-6-1256 16,-1-2-2961 0</inkml:trace>
  <inkml:trace contextRef="#ctx0" brushRef="#br0" timeOffset="135356">12678 10035 3392 0,'0'0'3017'15,"0"0"-1321"-15,0 0-504 0,0 0 17 16,-58 103-225-16,44-71-376 16,1 2-200-1,1 0-96-15,-2-3-152 31,3-5-96-31,1-4-64 16,8-10-424-16,2-4-1168 31,0-6-3097-31</inkml:trace>
  <inkml:trace contextRef="#ctx0" brushRef="#br0" timeOffset="135606">12757 9980 4232 0,'0'0'2321'0,"0"0"-1569"0,0 0 288 16,0 0 473 0,0 0-209-16,0 0-192 0,44 122-272 15,-34-82-152-15,-5 1-207 16,1-3-113-1,-1 0-152-15,1-6-56 16,-1-2-72-16,-2-8-24 0,1-4-48 16,-3-4-16-16,-1-8-272 0,0-4-849 15,0-2-767-15,0 0-3857 0</inkml:trace>
  <inkml:trace contextRef="#ctx0" brushRef="#br0" timeOffset="135891">12799 9974 2960 0,'0'0'4177'16,"0"0"-2633"-16,0 0-367 0,0 0-105 15,0 0-296-15,0 0 80 16,0 0-192-16,50-2-128 47,-33 0-111-47,-3 0-169 15,2 1-112-15,2 1-144 0,-7 0 0 0,2 0-601 16,-1 0-991-16,-4 0-1336 0,1 0-3138 16</inkml:trace>
  <inkml:trace contextRef="#ctx0" brushRef="#br0" timeOffset="136151">12825 10179 2656 0,'0'0'2793'15,"0"0"-1865"-15,0 0-216 0,0 0 608 16,0 0 73 0,0 0-433-16,0 0-80 0,100-16-192 0,-77 6-248 15,-2-3-168-15,0 4-144 31,-5-1-128-31,-3 5-40 0,-3 1-400 16,-7 4-432-16,-3 0-624 16,0 4-889-16,0 9-775 0</inkml:trace>
  <inkml:trace contextRef="#ctx0" brushRef="#br0" timeOffset="136316">12872 10415 2456 0,'0'0'3281'0,"0"0"-1969"15,0 0 344-15,0 0-231 16,0 0-657 0,0 0-448-16,0 0-184 0,0 0-136 15,141-118-792-15,-120 96-1953 16,-5 4-3928-16</inkml:trace>
  <inkml:trace contextRef="#ctx0" brushRef="#br0" timeOffset="136599">13143 9928 3224 0,'0'0'4729'0,"0"0"-2616"0,0 0-497 16,0 0-408-16,0 0-672 15,0 0-208-15,0 90 153 0,12-45-1 16,-4 2-144-16,3 2-112 47,0 0-72-47,-1-2-144 15,-3-3 48-15,-1-6 16 0,-1-7-64 16,0-8-8-16,-4-9-488 16,1-6-753-16,-2-6-879 0,0-2-2345 0</inkml:trace>
  <inkml:trace contextRef="#ctx0" brushRef="#br0" timeOffset="136866">13132 9938 3184 0,'0'0'3201'0,"0"0"-1761"0,0 0-176 0,0 0 65 0,0 0-465 15,0 0-208-15,87 0-224 0,-62 0-120 16,-3 0-112-1,1-2-72 1,-4 1-128-16,-8 1-160 16,1 0-520-16,-4 0-872 15,-5 0-1601 1,-3 5-1376-16</inkml:trace>
  <inkml:trace contextRef="#ctx0" brushRef="#br0" timeOffset="137081">13174 10155 3080 0,'0'0'2561'0,"0"0"-1625"15,0 0 808-15,0 0 65 0,0 0-553 16,0 0-456-16,0 0-208 15,121-13-152-15,-95 7-216 16,3 1-104 0,-6 1-120-16,4 2-384 0,-9 0-1328 15,-7 2-3305-15</inkml:trace>
  <inkml:trace contextRef="#ctx0" brushRef="#br0" timeOffset="138027">13431 9890 4456 0,'0'0'2553'16,"0"0"-16"-16,0 0-313 0,0 0-872 16,0 0-872-16,0 0-352 0,0 0 569 15,0 0-25 1,5 143-104-16,1-100-176 0,2 0-112 15,0-5-104 1,-6-2-96-16,0-4 40 16,-2-6-120-16,0-4-816 0,0-4-992 15,0-8-1265-15,0-6-4177 0</inkml:trace>
  <inkml:trace contextRef="#ctx0" brushRef="#br0" timeOffset="138488">13434 9850 3272 0,'0'0'2545'15,"0"0"-1369"-15,0 0 336 0,0 0-439 16,0 0-361-16,0 0-256 15,126 8-144-15,-107 6-56 16,-2 4 48-16,-8 0 136 0,-4 2 80 0,-5 4 120 16,0 0 48-1,-5 2-111 1,-12-1-281-16,-3-4-112 15,1-4-104-15,3-8-16 16,6-5-8 0,2-4-56-16,5 0-104 0,3 0-136 15,0 0-96-15,0-6-64 0,1-3 15 31,17-2 209-31,1 3 88 0,4 0 88 0,0 7 0 16,-1 1-48 0,-4 0 0-16,-2 0-24 15,-5 9 16-15,-7 10 56 0,-1 5 152 16,-3 8 328-16,0 4-71 15,-18 2-129 1,-5 0-120-16,1-4-88 0,-2-6-72 0,3-8-440 16,3-18-689-16,7-2-1191 15,4 0-3409-15</inkml:trace>
  <inkml:trace contextRef="#ctx0" brushRef="#br0" timeOffset="138741">13680 9916 992 0,'0'0'5953'16,"0"0"-4105"0,0 0-991-16,0 0 199 15,0 0-96 1,0 0-104-16,14 126-104 0,-9-73-96 0,1-2-151 15,-2 0-121-15,0-5-152 0,1-6-128 16,2-6-88 0,-7-10-16-1,5-6-80-15,-4-9-872 0,-1-9-753 16,5 0-1480-16,-5-4-4176 15</inkml:trace>
  <inkml:trace contextRef="#ctx0" brushRef="#br0" timeOffset="139007">13696 9872 2936 0,'0'0'2561'0,"0"0"-1073"0,0 0 400 16,0 0-375-16,0 0-409 16,0 0-208-16,0 0-384 0,116-28-128 15,-98 23-184-15,-2 1-120 31,-3 3-80-31,-2 1-32 16,0 0-504-16,-7 0-928 0,0 1-905 0,-4 8-2095 16</inkml:trace>
  <inkml:trace contextRef="#ctx0" brushRef="#br0" timeOffset="139270">13747 10078 2736 0,'0'0'1672'0,"0"0"-655"15,0 0 559-15,0 0-272 0,0 0-336 16,0 0-327-16,0 0-129 15,105-10-216-15,-85 9-152 0,-3-1-88 32,1 0-56-32,3 2-536 15,-6-2-1769-15,-9 2-4432 0</inkml:trace>
  <inkml:trace contextRef="#ctx0" brushRef="#br0" timeOffset="140394">14229 9750 888 0,'0'0'2504'31,"0"0"-999"-15,0 0-193-16,0 0-128 0,0 0-240 16,0 0 56-16,13 14 113 0,-7 4-81 15,2 10-56-15,-5 10-152 0,2 8-96 16,-2 6-263-16,-3 4-193 15,0 1-160-15,2-8-48 16,-2-2-56 0,0-9 0-16,0-8 64 0,0-8-64 0,0-6 48 15,0-8-56-15,0-4-72 0,-2-4-776 16,-9 0-1857-16,0-6-5225 0</inkml:trace>
  <inkml:trace contextRef="#ctx0" brushRef="#br0" timeOffset="140701">14329 9818 2840 0,'0'0'2041'15,"0"0"-73"-15,0 0-152 0,0 0-407 16,0 0-545-16,0 0-440 16,0 0-216-16,122-45-112 15,-110 41-96-15,-4 1-336 16,-5 3-720-16,-3 0-1481 15,0 7-1680-15</inkml:trace>
  <inkml:trace contextRef="#ctx0" brushRef="#br0" timeOffset="140927">14329 9818 328 0,'-7'134'4769'15,"7"-134"-3649"1,2 0-136-16,11-6 376 0,6-4-407 0,1-2-273 31,2 0-368-31,-2 0-136 16,-3 2-176-16,-4 2-24 0,-3 6-576 15,-5 2-697-15,-5 0-775 16,0 12-65-16,-7 2-1903 15</inkml:trace>
  <inkml:trace contextRef="#ctx0" brushRef="#br0" timeOffset="141079">14335 10093 1032 0,'0'0'2688'15,"0"0"-303"-15,0 0-409 16,0 0-720-16,0 0-607 16,0 0-329-1,0 0-320-15,0 0-64 0,120-83-1017 16,-107 70-1255-16,-7 0-2225 0</inkml:trace>
  <inkml:trace contextRef="#ctx0" brushRef="#br0" timeOffset="141321">14335 10093 3024 0,'83'-139'2209'15,"-83"152"-1033"-15,0 8 184 0,0 9-24 16,0 4-527-16,3 1-249 16,3 1-224-16,2-6-48 0,0-2-8 31,-3-7 16-31,2-6-48 31,-4-5-120-31,2-6-72 16,-4-4-56-16,3 0-384 0,-1-12-544 15,3-28-256-15,-1 1-1521 16,-2 1-2704-16</inkml:trace>
  <inkml:trace contextRef="#ctx0" brushRef="#br0" timeOffset="141467">14482 9748 1720 0,'0'0'4353'16,"0"0"-3209"-16,0 0-520 15,0 0 993-15,0 0-321 0,23 102-368 16,-18-70-320 0,3 0-280-16,-2-6-216 0,-1-4-8 0,1-6-104 15,-2-6-504-15,-4-10-984 0,0 0-1513 16,0 0-2480-16</inkml:trace>
  <inkml:trace contextRef="#ctx0" brushRef="#br0" timeOffset="141722">14550 9720 2768 0,'0'0'2097'32,"0"0"-297"-32,0 0-472 15,0 0-464-15,0 0-175 16,123-35-145-16,-96 35 288 0,2 0-264 15,-5 0-128-15,-7 0-120 16,-6 5-88-16,-9 8 32 0,-2 6 272 31,0 4 96-31,-7 7-271 16,-17 2-361-16,-12 13-441 15,7-9-1263 1,5-10-2897-16</inkml:trace>
  <inkml:trace contextRef="#ctx0" brushRef="#br0" timeOffset="141939">14529 9864 312 0,'0'0'4569'0,"0"0"-3241"0,0 0 280 16,0 0-128-1,0 0-503-15,52-29-433 16,-33 24-336-16,2-1-88 16,-6 2-120-16,-4 2-96 15,-5 2-528-15,-2 0-793 0,-4 19-215 16,-15 6-1000-16,-6-3-2112 0</inkml:trace>
  <inkml:trace contextRef="#ctx0" brushRef="#br0" timeOffset="142122">14529 9864 472 0,'21'94'2368'16,"-21"-94"-568"-1,0 0 17-15,3 0-233 0,13-8-464 0,1-4-415 16,2 2-169-16,7-2-296 16,-5 2-120-16,-3 2-72 15,-1 2-48-15,-5 2-352 0,-3 4-744 16,-9 2-577-16,0 12 105 15,-3 4-1169-15</inkml:trace>
  <inkml:trace contextRef="#ctx0" brushRef="#br0" timeOffset="142418">14582 10108 472 0,'0'0'2184'0,"0"0"-184"16,0 0-607-16,0 0-561 16,0 0-448-16,0 0-376 15,0 0-8-15,0 0-392 16,99-106-424-16,-99 94-432 15,0 2-177-15,0 4 193 0,-11 4 216 32,-2 2 1016-32,0 0 160 15,0 0 1432-15,5 6 96 16,1 8-351-16,6 6 55 0,1 3 24 15,0 1-255-15,0 1-465 0,0-3-264 16,0 1-304-16,6-8-128 16,4 0 0-16,6-9-848 0,-2-4-1353 31,-1-2-2616-31</inkml:trace>
  <inkml:trace contextRef="#ctx0" brushRef="#br0" timeOffset="142552">14860 9935 1192 0,'0'0'5353'31,"0"0"-2825"-31,0 0-743 16,0 0-529-16,0 0-648 16,0 0-472-16,0 0-56 0,-73 101-80 0,59-74-208 15,-7 1-1200-15,5-7-2545 16,6-8-2040-16</inkml:trace>
  <inkml:trace contextRef="#ctx0" brushRef="#br0" timeOffset="142809">14705 9986 864 0,'0'0'2752'15,"0"0"-1319"1,0 0-617-16,0 0 696 16,0 0-56-16,0 0-447 0,0 0-321 15,60 115-320-15,-46-87 88 32,-1 0-200-32,2-2 8 0,-4-5-8 0,5 0 24 0,0-5-96 31,-1-4-40-31,1-4-96 0,2-6-48 15,4-2-104-15,6-14-600 16,-2-12-880-16,-7 0-4129 0</inkml:trace>
  <inkml:trace contextRef="#ctx0" brushRef="#br0" timeOffset="151332">14424 10504 4304 0,'0'0'2057'16,"0"0"-937"-16,5 0 296 0,1 0-271 15,7 0-529-15,10 0 184 16,11 0-56-16,8 0-80 15,0 0-168 1,8 0-168-16,-3 0-80 16,-4 0-135-16,4 0-97 0,0-4-16 15,-8-2-1249-15,-17-3-2864 0</inkml:trace>
  <inkml:trace contextRef="#ctx0" brushRef="#br0" timeOffset="153612">12402 11123 6545 0,'0'0'3121'0,"0"0"-1265"0,0 0-400 31,0 0-456-16,0 0-439-15,0 0-369 0,0 0-192 16,0 0-152-16,-111 60 88 0,101-13 56 16,5 4 8-16,4 4-8 15,1-7-40-15,0-6 32 0,0-8 16 16,4-8-8-16,8-7-208 15,1-10-41 1,0-7-23-16,4-2 48 16,1 0 72-16,5-16 160 0,1-9 24 15,-1-6 56-15,-1-5 24 16,-4-2 96-16,-5 0 241 0,-7 2 119 15,-1 2 272 1,-5 4 24-16,0 4-32 31,-13 1-128-31,-8 3-392 0,0 4-304 0,-1 8-472 0,-1 8-672 16,0 9-1056-16,4 16-2441 15,8 3-4129-15</inkml:trace>
  <inkml:trace contextRef="#ctx0" brushRef="#br0" timeOffset="153937">12586 11266 5265 0,'0'0'2784'0,"0"0"-959"16,0 0-257-16,0 0-648 31,0 0-600-31,0 0-40 0,41 24 168 15,-22-8-32-15,4 2-15 0,1 1-169 32,-2 0-56-32,1 1-80 0,-4-4-96 0,1 0 40 0,-6-4-40 15,-2-2-456 1,-1-2-425-16,-5-8-631 15,1 0-1145-15,-4 0-3328 16</inkml:trace>
  <inkml:trace contextRef="#ctx0" brushRef="#br0" timeOffset="154181">12774 11119 1464 0,'0'0'4393'16,"0"0"-2649"-16,0 0-808 0,0 0 321 31,-47 106-401-31,31-59-280 16,1 1-168-16,-1-4 96 0,1-6-56 15,4-6-144-15,0-6-184 16,3-8-120-16,4-4-144 15,1-6-1016 1,3-3-1889-16,0-5-4424 0</inkml:trace>
  <inkml:trace contextRef="#ctx0" brushRef="#br0" timeOffset="155063">12909 10971 4825 0,'0'0'4168'0,"0"0"-2575"15,0 0-121-15,0 0-368 16,0 0-159-16,0 0-161 16,0 142-152-16,0-98-264 0,5-1-120 15,-3-7-88 1,3-2-48-16,-4-6-112 15,2-6-128-15,-3-4-808 0,0-9-1041 16,0-4-1927-16,0-5-4594 16</inkml:trace>
  <inkml:trace contextRef="#ctx0" brushRef="#br0" timeOffset="155471">12903 10963 80 0,'0'0'3968'0,"0"0"-2111"0,0 0-377 16,0 0-56-16,0 0-391 0,0 0-129 16,116 26-312-16,-101-12-80 15,-6 2 32-15,-2 2 0 16,-7 0 144-16,0 4 9 0,0 2-129 31,-18 2-168-31,-5 0-200 16,1-2-80-16,-1-3-120 0,4-8-112 15,4-3-120-15,7-8-40 16,8-2-392-16,0 0-273 15,0 0-23-15,16-2 464 0,4-6 336 32,9 3 160-32,-7-1 0 15,1 4 16-15,-4 0-8 0,-4 2 80 0,-7 0 80 16,-2 0 32-16,-6 2 312 15,0 9 256 1,0 8 121 0,-8 0-385-16,-9 4-256 0,-4-1-248 31,-4-3-176-31,3 0-993 0,4-10-1119 0,7-7-3841 0</inkml:trace>
  <inkml:trace contextRef="#ctx0" brushRef="#br0" timeOffset="155709">13116 11049 4400 0,'0'0'1873'0,"0"0"-777"16,0 0 696-16,0 0-31 0,0 0-577 31,21 134-288-31,-21-87-192 15,0 0-263 1,0-2-217-16,0-5-128 0,0-4-96 0,0-6-144 16,0-8-793-16,0-8-879 31,0-10-1337-31,-3-4-3456 0</inkml:trace>
  <inkml:trace contextRef="#ctx0" brushRef="#br0" timeOffset="156052">13097 10935 2496 0,'0'0'2649'15,"0"0"-1105"1,0 0-8-16,0 0-367 0,0 0-329 0,0 0-288 15,0 0-144-15,101-4-80 16,-72 19 40-16,-3 4 48 16,-5 1 8-16,-3 1 96 15,-2 6 136-15,-5 1 105 16,-4 2-177-16,-2 2-104 15,-5 2 56-15,0 2-96 0,-21 3-216 16,0-3-48 15,-2-2-168-31,-4-4-8 16,6-6-872-16,-4-8-1000 31,9-9-1281-31,7-7-5609 0</inkml:trace>
  <inkml:trace contextRef="#ctx0" brushRef="#br0" timeOffset="156349">13489 10923 5049 0,'0'0'1616'15,"0"0"-512"-15,0 0 809 16,0 0-313-16,0 0-368 0,19 124-296 15,-12-80-135-15,-2 1-89 0,1-4-296 16,-1-1-136-16,1-6-128 16,-2-4-136-16,-1-7-16 0,2-5-352 15,-5-6-840-15,0-5-857 16,0-3-2776-16</inkml:trace>
  <inkml:trace contextRef="#ctx0" brushRef="#br0" timeOffset="156855">13471 10969 2560 0,'0'0'2112'0,"0"0"-239"16,0 0 15-16,0 0-519 0,0 0-425 16,0 0-288-16,125-42-160 0,-106 34-168 31,0 3-144-31,-6 1-104 15,-1 0-80-15,-1 3-256 16,-5 1-704-16,1 0-1585 0,-6 0-4400 16</inkml:trace>
  <inkml:trace contextRef="#ctx0" brushRef="#br0" timeOffset="157074">13576 11129 1792 0,'0'0'5009'16,"0"0"-3793"-16,0 0-560 0,0 0 785 16,0 0-537-16,0 0-360 15,60-16-344-15,-44 10-32 0,-1 3-160 16,-2 0-8-16,-2 1-136 15,-1 2-584 1,-2 0-712-16,-4 0-1177 16,-4 0-2488-16</inkml:trace>
  <inkml:trace contextRef="#ctx0" brushRef="#br0" timeOffset="157281">13602 11292 1512 0,'0'0'3233'0,"0"0"-1801"16,0 0 384-16,0 0-183 0,0 0-553 15,0 0-328-15,0 0-344 16,92-22-192-16,-68 1-216 31,1 2-160-31,-1-3-680 0,-2-5-864 16,-2 5-1217-16,-9 3-2568 0</inkml:trace>
  <inkml:trace contextRef="#ctx0" brushRef="#br0" timeOffset="157579">13791 10840 1696 0,'0'0'4745'15,"0"0"-2961"1,0 0-591-16,0 0-97 0,0 0-608 0,0 0-8 0,0 0 312 16,18 72-88-16,-10-31-96 0,-2 7-71 15,-1 6-217-15,-2 2-112 31,2-1-80-31,-2-4-56 0,-1-4-64 16,3-7-8-16,-3-6-8 16,2-8 8-16,-2-6-176 0,0-8-489 15,-2-6-575-15,0-4-632 16,0-2-2177-16</inkml:trace>
  <inkml:trace contextRef="#ctx0" brushRef="#br0" timeOffset="157991">13794 10905 3208 0,'0'0'1905'0,"0"0"-401"16,0 0 320-16,0 0-463 0,0 0-601 31,0 0 392-31,0 0-192 16,60-19-232-16,-36 11-248 0,4-1-135 15,-3 1-105-15,3-1-136 0,-2 3-56 16,-7 4-40-16,-1 0 0 31,-5 2-8-31,-2 0-160 16,-4 0-240-16,-3 0-481 0,-4 0-919 15,0 6-1065-15,-4 3-3008 0</inkml:trace>
  <inkml:trace contextRef="#ctx0" brushRef="#br0" timeOffset="158328">13872 11159 4761 0,'0'0'2040'0,"0"0"-144"16,0 0-103-16,0 0-385 15,0 0-352-15,0 0-368 0,93-19-287 16,-72 13-121-16,0-3-104 15,0 3-48 1,2 2-56 0,-4 0-64-16,-1 0-8 0,-5 1 8 0,-2 0 0 15,-4 3 56-15,-4-2-64 16,-3 2-48-16,0-2-224 0,0 2-369 15,-16-2-1495-15,-2 2-5858 16</inkml:trace>
  <inkml:trace contextRef="#ctx0" brushRef="#br0" timeOffset="159454">14670 10678 1456 0,'0'0'2888'0,"0"0"-1031"15,0 0 63-15,0 0-183 31,0 0-577-31,0 0-376 0,0 0-72 16,0 0 160-16,-12 38 41 16,-2-10-337-16,-9 2-248 15,-4 2-104-15,2-1-112 0,3-5-72 16,4-9-40-16,7-4 0 15,6-3-56 1,5-3-96-16,0 2-192 16,0 1 88-16,10 3 72 0,6 2 176 15,3 1-8-15,0 2-40 16,1 2 48-16,-2 2 8 0,-2 6 8 15,-8 0 40 1,-3 6-32-16,-5 0 88 16,0 2-64-16,0-1-40 15,-13-5-528-15,-7-5-905 0,6-8-1279 16,3-9-4346-16</inkml:trace>
  <inkml:trace contextRef="#ctx0" brushRef="#br0" timeOffset="159644">14645 10983 4504 0,'0'0'2305'0,"0"0"-97"31,0 0-463-31,0 0-497 0,0 0-568 16,146-64-296-16,-114 51-256 15,0 2-128-15,-6 2-464 16,-3 5-944-16,-6 4-1241 0,-12 0-2648 0</inkml:trace>
  <inkml:trace contextRef="#ctx0" brushRef="#br0" timeOffset="159861">14849 10967 1344 0,'0'0'3921'0,"0"0"-2329"15,0 0 32 1,0 0-15-1,-15 118-465-15,15-82-272 0,0 0-344 0,0 0-184 16,10-4-168-16,-4-4-80 16,4-6-88-16,-7-3-8 15,2-7 0-15,-5-7-320 16,0-1-1208-1,0-4-3641-15</inkml:trace>
  <inkml:trace contextRef="#ctx0" brushRef="#br0" timeOffset="160249">14577 11539 3672 0,'0'0'2393'0,"0"0"-1001"0,0 0-56 16,0 0-447-16,0 0-33 0,0 0 72 15,70 0-184-15,-41-2-208 0,3-7-136 16,5 1-120 0,-3 0-16-16,2 1-56 15,-1-2-31-15,1 1-49 16,-5 2-128-1,1-6-88-15,-6 2-1129 0,-15 0-3944 0</inkml:trace>
  <inkml:trace contextRef="#ctx0" brushRef="#br0" timeOffset="161430">12397 12152 4961 0,'0'0'3032'0,"0"0"-1119"15,0 0-265-15,0 0-640 32,0 0-528-32,0 0-472 15,0 0 8-15,-26 159-8 0,26-93 56 0,0 0-64 16,0-8 8-16,5-6 0 15,7-14 48-15,2-10-56 16,-3-12-64-16,1-7-136 16,-1-9 16-1,-1 0 120-15,3-17 64 16,1-15 216-1,-1-12-56-15,-2-8 48 0,-3-2 192 0,-4-3 185 0,-4 8 303 16,-4 4 88 0,-13 11-144-16,-4 10-224 15,0 10-320-15,3 12-288 16,5 2-344-16,3 27-1576 15,-1 5-1953 1,8-2-4417-16</inkml:trace>
  <inkml:trace contextRef="#ctx0" brushRef="#br0" timeOffset="162128">12673 12279 2496 0,'0'0'2961'0,"0"0"-1241"16,0 0-104-16,0 0-143 0,0 0-577 15,0 0-344 1,36 3 88-16,-17 11-24 15,10 4 16-15,-6 3-71 0,4 0-129 16,-2 2-200-16,-3-3-144 16,-2-3-24-1,-3 0-16 1,0-3-48-16,-4-5-112 0,-1 0-777 15,-5-9-743-15,1 0-1561 16,-6 0-4032-16</inkml:trace>
  <inkml:trace contextRef="#ctx0" brushRef="#br0" timeOffset="162353">12867 12132 5433 0,'0'0'4049'31,"0"0"-2321"-31,0 0 56 0,0 0-808 16,0 0-471-16,-60 113-105 16,43-64 56-16,-4 4-24 0,-2-3-240 15,4-6-72 1,1-10-120-16,5-6-800 0,7-10-977 15,2-12-2279-15</inkml:trace>
  <inkml:trace contextRef="#ctx0" brushRef="#br0" timeOffset="162600">13051 12013 8569 0,'0'0'3049'15,"0"0"-1129"-15,0 0-631 16,0 0-905-16,0 0-312 16,0 0-64-16,-1 145 64 15,10-95-64-15,-1-4-8 16,-1-6-296-16,3-8-849 15,-4-6-791-15,-6-9-769 0,2-11-3696 16</inkml:trace>
  <inkml:trace contextRef="#ctx0" brushRef="#br0" timeOffset="163029">13013 11970 3168 0,'0'0'2385'15,"0"0"-737"-15,0 0 64 16,0 0-399-16,0 0-481 16,119 11-240-16,-96 10-48 0,-7 2-168 15,-8 5 32-15,-6 4-96 0,-2 3-8 16,-2 1-80-16,-17 0-224 15,-4-4-24 1,-1-8-272-16,6-10-352 16,3-10 16-16,14-4-224 15,1-4-48-15,0-15 24 0,5-2 479 16,17-1 193-16,4 1 120 15,2 8 40-15,-3 3 24 16,3 4-24 0,-6 6 48-16,-7 0 16 0,-4 2 320 15,-4 14 313-15,-7 6 231 16,0 6-24-1,-5 4-376-15,-14 2-216 16,-4-2-264-16,-1 0-32 16,-5-5-1128-16,9-12-1993 15,4-6-4728-15</inkml:trace>
  <inkml:trace contextRef="#ctx0" brushRef="#br0" timeOffset="163251">13342 12042 3592 0,'0'0'3233'0,"0"0"-1353"0,0 0-55 16,0 0-129-16,0 0-544 31,0 130-247-31,0-82-265 0,2 4-312 0,1 0-136 16,0-1-112-16,0-6-8 15,-1 2-64-15,0-9 48 16,2-6-56-16,-4-8-592 0,0-14-737 16,0-6-935-16,4-4-3161 15</inkml:trace>
  <inkml:trace contextRef="#ctx0" brushRef="#br0" timeOffset="163493">13353 12087 3576 0,'0'0'3145'0,"0"0"-1425"16,0 0-223-16,0 0-441 0,0 0 32 15,0 0-432-15,89-36-272 16,-65 32-176-16,1 1-128 0,-4 1-8 31,-4 2-72-31,-4 0-464 16,-5 0-800-16,-8 7-1000 15,0 12-593-15,-6 0-3168 0</inkml:trace>
  <inkml:trace contextRef="#ctx0" brushRef="#br0" timeOffset="163672">13415 12258 184 0,'0'0'6265'0,"0"0"-4561"0,0 0-528 15,0 0 529-15,0 0-601 16,0 0-432 0,0 0-288-16,114-30-360 15,-83 12-24-15,5 0-1216 16,-9 5-1897-16,-8 4-3464 15</inkml:trace>
  <inkml:trace contextRef="#ctx0" brushRef="#br0" timeOffset="163926">13671 12042 4064 0,'0'0'3241'15,"0"0"-1657"-15,0 0 305 16,0 0-185-16,0 0-688 0,20 120-488 16,-15-86-239-16,-2 0-185 15,-3 0-104-15,0-4-328 0,0 0-929 31,0-7-919-15,0-10-2689-16</inkml:trace>
  <inkml:trace contextRef="#ctx0" brushRef="#br0" timeOffset="164373">13665 11931 4120 0,'0'0'2193'16,"0"0"-897"-16,0 0 208 15,0 0-191 1,0 0-281-16,0 0-392 16,0 0-192-16,124 32-80 0,-114-16-32 15,-7 5 16 1,-3 4 145-16,0 3-89 0,0 4-232 0,-13 0-176 15,-6-2-64-15,-2-1-456 32,3-9-321-32,4-8 129 0,6-6 112 15,4-6-40-15,4 0 104 16,0-1 120-16,8-10 256 15,5-3 104-15,8-2 56 0,-4 2 80 16,0 0 24-16,-1 0-16 31,-3 6 64-31,-3 1 56 0,0 7 0 16,-5 0 24-16,-1 0 104 15,0 11 88-15,-4 10 216 0,0 8-40 16,0 5-296-16,-2 3-136 31,-9-2-88-31,-2-4-80 0,5-5-464 16,-2-11-648-16,5-7-1312 0,0-8-4210 15</inkml:trace>
  <inkml:trace contextRef="#ctx0" brushRef="#br0" timeOffset="164619">13977 11961 5433 0,'0'0'3080'0,"0"0"-1951"15,0 0 391 1,0 0 96-1,0 0-464-15,0 0-471 0,13 137-441 16,-7-99-72-16,-3 2-96 16,-1 0-72-16,4-2-40 0,-6 0-344 15,0-6-657-15,0-4-807 16,0-7-1393-16,0-10-4264 0</inkml:trace>
  <inkml:trace contextRef="#ctx0" brushRef="#br0" timeOffset="164938">13923 11953 5633 0,'0'0'1120'0,"0"0"344"16,0 0-199-16,0 0-281 16,107-9-160-16,-78 9-344 15,0 0-168-15,-1 1 48 0,-3 9 32 16,-7 7 16-16,0 2-64 15,-7 5 0-15,-4 8 81 0,-4 4-41 16,-3 7-104-16,0 1-112 16,-18 4-168 15,-3-2-16-16,3-3-592-15,-7 0-561 0,4-13-711 0,3-9-2409 16</inkml:trace>
  <inkml:trace contextRef="#ctx0" brushRef="#br0" timeOffset="166727">14589 12113 5369 0,'0'0'2456'16,"0"0"-1368"-16,0 0 1 15,0 0-137 1,0 0-200-16,0 0-344 0,114-47-208 16,-83 28-128-16,0 0-72 15,-5 1 0-15,-5-1-280 16,-4 6-184-16,-7 1 32 15,-8 1 96 1,-2 1 264-16,0 3 72 0,0-4 16 16,-12 1 176-16,-5-1 136 0,4 0 168 15,-5 3 160-15,5 4 144 16,7 0 337-16,1 4-153 15,1 0-168-15,4 0-424 0,0 6-392 32,0 15-256-32,5 11 248 0,10 8 8 15,-1 5 0-15,-2 6 8 16,1-3 64-16,-4-2-64 15,-1-6-8-15,-3-1-80 0,-5-9-360 16,0-7-264-16,0-5-184 31,0-6 135-15,-1-5 185-16,-14-7 56 0,1 0 160 0,-3 0 248 31,-2-7 104-31,3-3 224 16,5-1 192-16,4 0 192 0,7 1-120 15,0-3-368-15,0-6-120 0,16-3-16 16,10-4-184-16,10-12-632 0,-4 6-1176 31,-5 6-3129-31</inkml:trace>
  <inkml:trace contextRef="#ctx0" brushRef="#br0" timeOffset="166965">14818 11839 1880 0,'0'0'5097'0,"0"0"-4025"16,0 0 425-16,0 0-377 0,134-34-240 16,-92 16-344-1,5-2-296-15,-3-3-240 0,-7 4-760 0,-7-3-1136 16,-9 8-2121-16,-9 3-1312 0</inkml:trace>
  <inkml:trace contextRef="#ctx0" brushRef="#br0" timeOffset="167147">15062 11667 3272 0,'0'0'2393'0,"0"0"-841"32,0 0 16-32,0 0-103 15,0 0-433-15,-15 118-232 0,12-78-264 0,-2 4-72 16,-1 4-256-16,-5 3-80 15,-1-2-128 1,-4 2-80-16,-3 5-992 16,-4-12-1512-16,9-16-4026 15</inkml:trace>
  <inkml:trace contextRef="#ctx0" brushRef="#br0" timeOffset="167420">15114 11785 2544 0,'0'0'1736'0,"0"0"-55"16,0 0-121-16,0 0-200 0,0 0-295 31,0 0-353-31,0 0-224 15,67 54-48-15,-49-34-56 0,0 2-224 32,0 1-16-32,-4-2-80 15,-1-1-64-15,-3-2-32 0,-4-2-304 16,-2 1-512-16,-4-5-1105 15,0-5-2704-15</inkml:trace>
  <inkml:trace contextRef="#ctx0" brushRef="#br0" timeOffset="169625">14891 11855 2576 0,'0'0'2241'16,"0"0"-625"-16,0 0 72 16,0 0-407-1,0 0-489-15,0 0-376 16,8 0 120-16,10 0 88 0,3-8-88 15,4-2-72-15,6-4-80 0,-3 0-136 16,2-2-64-16,-1 1-56 16,-4 6-72-1,-3-1-56-15,-6 4-176 16,-4 1-248-1,-6 1-296-15,-1 3-376 0,-5-1-929 0,0 2-1055 16,0 0-2377-16</inkml:trace>
  <inkml:trace contextRef="#ctx0" brushRef="#br0" timeOffset="169897">15081 11701 1256 0,'0'0'2968'16,"0"0"-1103"-16,0 0-17 0,0 0-335 16,0 0-553-16,-19 15-480 15,12 6-112-15,3 5 168 16,0 6-144-16,1 4-248 0,0-2-96 15,1 0-48 1,2-2-264-16,-1 0-680 16,1-6-993-16,-2-9-2535 15</inkml:trace>
  <inkml:trace contextRef="#ctx0" brushRef="#br0" timeOffset="170139">14881 12076 984 0,'0'0'2224'0,"0"0"-87"15,0 0-113-15,0 0-80 16,113-66-303-16,-74 37-617 0,1 1-392 15,1 0-248-15,-4 2-224 16,-7 5-160 0,1 2-72-16,-8 5-592 15,-9 4-680-15,-2 2-1105 16,-8 2-2512-16</inkml:trace>
  <inkml:trace contextRef="#ctx0" brushRef="#br0" timeOffset="170423">15164 11661 416 0,'0'0'4681'16,"0"0"-3041"-16,0 0-360 16,0 0 505-16,0 0-649 0,-39 142-256 0,24-94-216 15,2 5-160-15,1 0-136 16,-3 0-72-1,0-1-64 1,-2-2-168-16,-4-2-64 0,-10 6-792 16,0-12-1664-16,6-12-5482 0</inkml:trace>
  <inkml:trace contextRef="#ctx0" brushRef="#br0" timeOffset="170896">15157 11970 1096 0,'0'0'3096'0,"0"0"-871"15,0 0-385-15,0 0-111 16,0 0-481-16,0 0-352 16,0 0-152-16,104-51-264 0,-75 38-96 0,-4-2-184 31,0 3-95-31,-8 2-105 15,-5 2-145-15,-6 2-455 16,-6 6-824-16,0 0-696 0,0 2-2081 16</inkml:trace>
  <inkml:trace contextRef="#ctx0" brushRef="#br0" timeOffset="171496">15131 12010 3472 0,'0'0'2833'16,"0"0"-1537"-16,0 0-120 15,0 0 145-15,0 0-401 0,0 0-344 16,0 0-112-16,-9 124-248 15,-3-90-80 1,3-4-72-16,-6-2-64 0,7-7-128 16,-2-10 48-16,9-5 24 15,-2-6 40-15,3 0-152 16,0 0-184-16,0-6 48 0,11-9 256 15,11-8 40-15,-2-1 8 16,7-2 0 0,2 1 8-16,2 4 0 15,-7 3 0-15,2 2-8 16,-3 5 8-16,-7 6 8 0,-5 1-16 15,0 4 0-15,-4 0-8 16,-1 0 8-16,-2 4 8 31,-3 9 144-31,-1 10 80 0,0 3-40 16,0 6-48-16,0 0-96 15,-6 2 16-15,-1-4-56 0,-2-2 0 16,2-4 0-16,4-3 40 31,-2-6-48-31,0-3 24 0,-1 1 80 31,1-4 16-31,-1 2-40 0,-1-3 0 0,1 1-32 0,-4-1-40 16,5-1 8-16,-6 1 48 0,3-4-48 16,-2 0 112-16,0-1 0 15,1-3 0 1,-4 0-128-1,-3 0-72-15,-20-7-752 0,5-12-1960 16,-4 4-6202-16</inkml:trace>
  <inkml:trace contextRef="#ctx0" brushRef="#br0" timeOffset="179290">12171 10820 2960 0,'0'0'2033'0,"0"0"-865"16,0 0-144-16,0 2-376 16,0-2-552-16,0 0-96 0,0 0 0 15,0 0 128-15,0 2 128 0,0-2 64 31,0 0 8-31,0 0 16 16,0 0 17-16,0 0-9 16,0 0-16-16,0 0-96 0,0 0-80 15,8 0-112-15,0 0 112 16,5 0 136-16,5 0 128 0,1 0-16 15,1 0-24 1,-7 0-32-16,0 0-152 16,-2 0-16-16,0 0-24 15,1 0-8-15,-3 0-8 0,3 0-8 16,-3 0 8-16,7-2-31 15,-3-2 15 1,5 2-8 0,1-4 0-16,1 2-8 0,-1 1-24 0,2-1 24 15,-3 0 8-15,0-1-64 16,1 1-48-16,-6 2-8 0,6 2 0 15,-4-2 8 1,3 0 0 0,-2 2 16-16,0-2-16 15,-1 2 0-15,1-2 0 0,1 2 40 16,-4-2-48-16,5 2 0 0,-5-2 8 15,8 1-8-15,-8-1 8 32,5 0 0-17,-2 0 0-15,-2-1 8 0,1 1-16 0,-2-2 8 16,1 2 8-16,-1 0-8 15,0 2-8-15,0-2 16 0,3 0-16 16,-3 2 8-16,3-2 0 16,-1 0-8-16,1 0 8 31,0 0-8-31,-1 1 8 0,1-3-8 15,-2 1 8-15,-1 1-8 0,2 0 8 16,1 0-8-16,2 0 0 0,-5 2 0 16,3-2 0-16,2 2 0 15,-1-2 0 1,3 2 0-1,-6 0 0 1,4-2 0-16,-3 0 0 0,2 0 0 0,-5 0 0 16,4 0 0-16,-5 0 8 0,2 0-8 0,0 1 0 15,3-1 8 1,-3-3-8-1,5 3 0-15,-2 0-8 16,2 0 8-16,-5 0 0 16,4 0 0-16,0 0 0 0,0-2 0 15,1 0 0-15,3 0 0 0,-2 0-8 16,4-2 0-16,-4 2 0 31,-1 0 0-31,0 0 8 0,0 0-8 16,-4 2 0-16,2 0 0 31,-1 0-8-31,-2-1 16 0,3 0 16 0,-5-1-16 0,2 0-16 15,3-2-56-15,-3-2 0 32,5 1 72-32,-7 0 8 0,2 1 0 15,0 0 0-15,-1 2-8 16,0-3 8-16,-3 3-8 15,2-1-8-15,0-1-56 0,0 0 16 16,-2 0-48 0,-1 1 88-16,1 1-8 15,-4 2-32-15,0 0 40 0,-3 2 0 16,-1 0 8-16,-1 0 0 15,0 0 72-15,0 0 40 0,0 0 88 16,-13 0-200 0,-9 2-784-16,-7 9-4506 15</inkml:trace>
  <inkml:trace contextRef="#ctx0" brushRef="#br0" timeOffset="182332">8667 14594 3168 0,'0'0'3297'31,"0"0"-1785"-31,0 0-584 16,0 0 353-16,0 0-25 0,0 2-336 16,0-2-432-1,0 0-184-15,0 0 40 0,0 0 0 0,0 0-103 16,0 0-89-16,0 0-136 15,0 0-16 1,0 4-8-16,0 0-72 16,3 2-8-16,0 5 88 0,5-2 56 15,-4 1-48-15,0-3 48 16,1-1-48-16,-2-2 0 15,1-1 0-15,-3-1 8 16,3 2-8 0,-1 2 8-1,2 1 56-15,1 3-56 16,2 1 56-16,3 2 8 0,2 2-8 15,-1 0-64-15,2 1 8 16,1-2 48-16,-2 0-56 0,0 0 8 16,0 2 40-16,1 0 24 15,-1 2 8-15,5 2-24 16,-5 3 24-1,4 2-32-15,4 1-32 16,-3 0-16 0,0 0-8-16,1-3 0 0,-1-2 0 0,-2-2-8 15,2-6 8-15,-5 2-8 16,0-4-16-16,1 0 16 0,-6-1 0 15,4-2 8-15,-6-1 0 16,1 0 0-16,-1-3 48 0,-3 0-40 31,-1-2 8-31,1-2 40 16,-3 2 64-16,0-2 128 15,0 0 80-15,0 0-16 0,0 0-56 0,0 0-56 16,0 0-80-16,0 0-120 16,-3-12-400-16,-8-4-2097 0,1 2-4832 15</inkml:trace>
  <inkml:trace contextRef="#ctx0" brushRef="#br0" timeOffset="183557">9844 14558 280 0,'0'0'1040'0,"0"0"8"16,0 0-56-16,0 0-8 15,0 0-39-15,0 0-9 0,0 0-56 0,0 0 64 16,0 0-56-16,0 0-7 16,0 0 47-16,0 0 64 0,0 0-144 15,-3 0-328-15,0 0-224 16,-2 2-168-1,0 2 0 1,-2 0-128-16,1 2 0 0,0 3 0 16,-1-1 0-16,-1-1 16 0,0 3 64 15,-2 1 96-15,-1 2 49 0,-2 2-17 16,-3 2-32-16,1 2-64 31,-1 0-40-31,2 2-64 31,-1-3 0-31,2 1 0 0,0 0 8 0,2-4 48 0,-2 4-56 16,-1 1-8-16,2 0 8 0,-1 0-8 15,-1 1 48-15,-1 0-40 32,-1-1 64-32,-2 3-64 0,5-4 0 15,-6-1 8 1,3 3-8-16,3-6-8 0,0 2 8 0,2-2-8 15,-1-2 8-15,3-3-8 16,2-2 8-16,1-5 8 31,1 1-8-31,3 0 0 0,2-1 0 16,-1-3 48-16,1 2-56 15,0-2 48-15,0 0-40 0,0 0 8 0,0 0-8 16,0 0-8-16,0 0 8 16,0 0 8-1,0 0-16 1,0 0-48-16,-3 0-888 0,3-7-1105 15,-5-1-4048-15</inkml:trace>
  <inkml:trace contextRef="#ctx0" brushRef="#br0" timeOffset="184387">8736 15336 7033 0,'0'0'2280'16,"0"0"-1207"-16,0 0-145 0,0 0 16 15,0 0-464-15,0 0-480 31,0 0 0-31,10 74 104 0,-2-33-48 16,2 4-48-16,-1 4 64 0,1 1-64 16,0 0 48-16,-4-1 0 15,1-4-48-15,-1-3 96 0,-4-3-96 16,1-5-8-1,-3-6 0 1,0-9-8-16,0-2-80 0,0-5-160 31,0-7-504-31,0-5-864 0,0 0-1257 16,-5-5-3160-16</inkml:trace>
  <inkml:trace contextRef="#ctx0" brushRef="#br0" timeOffset="184697">8806 15449 992 0,'0'0'2416'0,"0"0"-1472"16,0 0-399-16,0 0 455 0,0 0 0 31,0 0 80-31,0 0-120 15,0 0-39-15,0 0-137 0,135-45-384 16,-115 36-192 0,-1-1-120-16,-4 1-88 0,-4 3-280 0,0 2-440 15,-3 2-1065-15,-3 2-2272 0</inkml:trace>
  <inkml:trace contextRef="#ctx0" brushRef="#br0" timeOffset="184948">8903 15595 3744 0,'0'0'2153'0,"0"0"-961"15,0 0 104-15,0 0-287 0,0 0-329 32,38-26-408-32,-25 18-104 15,3-2-168-15,-3 2-56 16,3 1-512-16,-3 1-697 0,-1 3-695 15,-7 3-2049 1</inkml:trace>
  <inkml:trace contextRef="#ctx0" brushRef="#br0" timeOffset="185150">8919 15775 3344 0,'0'0'1937'0,"0"0"-593"16,0 0 136-16,0 0-256 15,0 0-319-15,0 0-385 0,0 0-368 16,0 0-152-16,127-104-80 16,-109 90-920-16,-5 2-1369 15,-2 2-2744-15</inkml:trace>
  <inkml:trace contextRef="#ctx0" brushRef="#br0" timeOffset="185448">9004 15543 1824 0,'0'0'4017'0,"0"0"-2753"16,0 0-656-16,0 0-304 0,0 0-48 16,0 0-48-16,15 121-24 15,1-82-48-15,-3-3 48 0,-2-4-40 31,2-7-40-31,-6-8 81 16,1-6 71-16,-5-5-96 16,2-5-56-16,-5-1 8 0,0 0 136 15,0 0-88-15,0-18-88 16,0-12-72-16,0-10-224 0,0-7-1209 15,0-24-663 1,0 15-977-16,0 8-191 31</inkml:trace>
  <inkml:trace contextRef="#ctx0" brushRef="#br0" timeOffset="185607">9088 15387 1816 0,'0'0'2296'16,"0"0"-495"-16,0 0-81 0,0 0-168 16,0 0-559-16,0 0-449 0,0 0-544 15,-5-15-280-15,9 30 280 16,7 4 120-16,-1 4 96 0,-1-1-144 15,-1-1-72 1,-3 2-1168 0,2-7-1569-16,-7-4-1808 15</inkml:trace>
  <inkml:trace contextRef="#ctx0" brushRef="#br0" timeOffset="185950">9088 15387 2472 0,'-16'-131'1544'0,"27"119"-159"16,6-2-33-16,0-4-192 0,6 1-200 15,1 2-311-15,-1 0-257 0,1 8-112 16,-1-1-192-16,-6 6-88 0,3 2-72 16,-9 0-64-16,2 0 120 31,-2 0 8-31,-1 10 8 15,-2 6 280-15,-1 0 56 0,-3 6-72 16,-4 2-56-16,0 2-128 16,0 0-80-16,0 13-896 0,-4-9-1665 15,-3-7-2392-15</inkml:trace>
  <inkml:trace contextRef="#ctx0" brushRef="#br0" timeOffset="186165">9142 15361 3648 0,'0'0'2185'0,"0"0"-1497"0,0 0 248 16,0 0-64-16,0 0-176 15,0 0-303-15,0 0-201 32,0 0-192-32,0 0-377 0,111-59-1031 15,-101 59-1064-15,-2 6-1969 0</inkml:trace>
  <inkml:trace contextRef="#ctx0" brushRef="#br0" timeOffset="186359">9164 15541 2840 0,'0'0'1921'16,"0"0"-505"-16,0 0 352 16,0 0-311-1,0 0-449-15,0 0-400 16,0 0-368-1,76-67-240-15,-61 57-32 0,1 10-840 0,-5 0-1537 16,-4 0-2288-16</inkml:trace>
  <inkml:trace contextRef="#ctx0" brushRef="#br0" timeOffset="186545">9164 15541 2480 0,'70'142'1592'0,"-69"-142"-247"15,9-14 111-15,0-4-96 31,1-4-560-31,0 0-488 0,-1 0-312 16,-4 1-624-16,-1 0-992 16,-5 5-776-1,0 6-345-15</inkml:trace>
  <inkml:trace contextRef="#ctx0" brushRef="#br0" timeOffset="186698">9264 15498 1904 0,'0'0'2032'16,"0"0"-7"-16,0 0-569 0,0 0-728 16,0 0-328-16,-22 105 8 15,22-65-72 1,0-2-175-16,11-2 15 0,2-4-168 0,-2-6-8 15,5-3-184 1,-8-10-737 0,4-8-751-16,-1-5-1169 0,-4 0-1174 0</inkml:trace>
  <inkml:trace contextRef="#ctx0" brushRef="#br0" timeOffset="186867">9477 15344 3040 0,'0'0'1432'15,"0"0"-415"1,0 0-73-16,-19 145-376 16,8-100-344-16,0 0-224 15,-2-1-88-15,3-14-880 0,5-8-1921 16</inkml:trace>
  <inkml:trace contextRef="#ctx0" brushRef="#br0" timeOffset="187186">9301 15479 856 0,'0'0'2352'16,"0"0"-1208"0,0 0-543-16,0 0 367 15,0 0 72-15,0 0-104 0,26 38-32 16,-13-19-31-1,-1 6-161-15,2 3-96 0,1 2-184 0,-2 0-128 16,3 0-120-16,1-4-48 16,3 0-96-16,2-3-40 0,3-8-72 15,-1-1 64-15,0-5-48 0,2-5 8 31,-5-4-8-15,0 0 48-16,-3 0-64 0,-5 0 72 0,3-15 248 16,-5-2 40-16,0-6-64 15,-7-15-224-15,-4 4-1200 0,0 8-3561 16</inkml:trace>
  <inkml:trace contextRef="#ctx0" brushRef="#br0" timeOffset="189026">11097 14161 4656 0,'0'0'1961'31,"0"0"-793"-31,0 0 128 0,0 0-287 16,0 0-281-16,0 0-232 15,0 0-16-15,0 0-40 16,0 0-88-16,0 0-152 0,5 0 16 15,2 0 32-15,-1 0 8 32,4 0 8-32,-2 0-24 15,-3 2-55-15,4 2 23 0,-1 2-64 16,4-2-8-16,-4 0 8 15,0 1-64-15,-2-1 40 0,-1-3-64 16,0 1 40-16,-2 0-48 16,0 0 32-1,1 0 48-15,-4 2 24 16,3-2-8-16,2 2-8 0,-2 1 0 15,5-1-32-15,-1 0-48 16,1 1 32 0,1 1-24-16,-1 2-16 0,2-1 16 15,1 1-48-15,-3-1-8 16,4 1 64-16,-1 1-64 15,-3-1 56-15,3-1-64 0,1 4 56 16,2-1-48-16,-1 1-8 16,2 0 0-16,-1 1 0 15,2-1 0 1,-3 2-8-16,2-1 8 15,-1-3 0-15,-1 2-8 0,0-1 0 16,0-2 8-16,-2 2 0 16,4 0 0-16,-2 0 0 0,1 0 8 15,-2-2 0-15,2 2-8 31,-1 0 8-31,2-2-8 16,-2 0-8-16,0 2 8 0,3-2-8 16,-2 0 0-16,4 0 0 15,0 0 0-15,0 0 8 0,-1-2 0 16,1 2 8-16,-2-2-8 15,-1 1 0 1,-2-3 0-16,-4-1 8 16,-4 1-8-16,0-2 8 0,-3-2 0 15,-2 2 0-15,0-2 72 16,0 0 64-16,0 0 40 0,0 0-184 15,0-4-248 1,-8-7-1704 0,-4-6-2705-16</inkml:trace>
  <inkml:trace contextRef="#ctx0" brushRef="#br0" timeOffset="190917">12410 14041 1944 0,'0'0'1416'16,"0"0"-248"-1,0 0 321-15,0 0-129 16,0 0-200-16,-1 0-215 0,-3 0-17 16,4 0 0-16,0 0-56 0,0 0-80 15,-6 0-8 1,1 0-143-16,2 4-209 15,-4 6-304-15,-2 4-64 16,-3 2 16-16,1 2-80 16,0 2 0-16,-1 2 8 0,4 2 0 15,-8 2 64-15,3 2-64 16,-3 1 0-16,2 1-8 0,-3-2 8 31,1-3-8-31,5-1 8 16,-7 1 8-16,5-3-8 0,2-4 0 15,0 0 0-15,-1-4 8 16,6-4-16-16,3-4 16 15,1-2-8-15,-1 0 0 0,0 0 0 32,3-2-8-32,-2 0 8 15,2 1 0-15,-5-2-8 0,5-1 16 16,-1 2-8-16,1-2-8 15,0 0-8-15,0 0-208 0,0 0-288 16,0 0-393-16,-4-2-807 16,3-4-3321 15</inkml:trace>
  <inkml:trace contextRef="#ctx0" brushRef="#br0" timeOffset="192221">11956 14794 888 0,'0'0'1672'15,"0"0"-192"-15,0 0 297 0,0 0-73 16,0 0-224-16,0 0-287 15,0 0-217 1,0 0-128-16,0 0-120 16,0 5-168-1,0 9-56-15,-1 6-151 0,-7 4-65 0,-8 6-120 16,1 2-8-16,-6-2-136 15,0 2 24-15,-2-6-48 0,1-2 64 32,2-5-8-32,4-8 16 15,5-3-72-15,3-4 8 16,5-4 96-16,3 3-104 0,0-3-120 15,0 0-192-15,0 0-56 16,0 0-65-16,0 0-79 0,0 4 48 16,5-2 256-1,9 4 192-15,1 0 8 16,-2-1 8-16,-2 6-8 15,0-3-64-15,-3 3 72 0,0 4 0 16,-6 2 64-16,0 2 104 16,-2 3-16-16,0 0 0 15,0 2-40-15,-15 2-88 16,-3 0-24-16,-3-1-464 15,-6-2-920-15,1-5-1665 16,7-8-3216 0</inkml:trace>
  <inkml:trace contextRef="#ctx0" brushRef="#br0" timeOffset="192551">11853 15126 3328 0,'0'0'1697'16,"0"0"-817"-16,0 0 0 0,0 0 264 15,0 0 264-15,0 0-239 16,71-21-281-16,-53 13-160 0,6 1-248 15,-1-3-112 1,-2-1-144-16,0 3-64 16,-5 3-72-16,0 1-24 15,2 2-56-15,-10 0 0 0,3 2 0 16,0 0-8-16,-4 0-176 15,-1 0-216 1,4 0-320-16,-8 0-232 16,-2 0-696-16,0 0-1513 0,0 0-3328 15</inkml:trace>
  <inkml:trace contextRef="#ctx0" brushRef="#br0" timeOffset="192929">12063 15124 4536 0,'0'0'1785'0,"0"0"-1201"0,0 0 312 15,0 0-72-15,0 0-352 0,18 116-143 32,-10-82-89-32,3 0-64 15,0 0-48-15,1-2 80 16,-1-2-152-16,-3-2 96 0,-3-1-48 15,1-3-24-15,-1-3 16 0,2 0-40 16,-7-3-48-16,0-2 8 0,0-2 64 16,3-4-8-1,-3 0-64 1,0-5 48-16,0 0-8 15,0-1-40-15,0-2 96 0,0 0-32 16,0-2-72-16,0 0-80 16,-3 0-1024-16,-5 0-3097 0</inkml:trace>
  <inkml:trace contextRef="#ctx0" brushRef="#br0" timeOffset="194642">14040 13917 1488 0,'0'0'2288'0,"0"0"-879"15,0 0-177-15,0 0-280 16,0 0-376-16,0 0 96 15,19 5 113-15,-9 3 39 0,1 5-312 16,2-1-144 0,-2-1 88-16,4 6 104 15,-1 1-200-15,6 0-80 0,-1 6 0 16,4 0-64-16,1 4 40 15,5 2-56-15,3 1-72 16,-1-3-24-16,3-1 25 16,-5-1 23-1,0-2-80-15,-5-3 24 16,-4-6-16-16,-4 0-24 0,-3-3-40 15,-4-5-8-15,-2 0 96 0,-2-3-24 16,-4 0 16-16,-1-4-16 16,0 0 88-16,0 0 64 0,0 0 168 31,0 0-64-31,0 0-64 0,0 0-144 15,0 0-72-15,0 0-56 16,0-11-1032-16,0-4-721 16,-1-6-3992-16</inkml:trace>
  <inkml:trace contextRef="#ctx0" brushRef="#br0" timeOffset="195623">15257 13640 2760 0,'0'0'1977'0,"0"0"-609"31,0 0 208-15,0 0-128-16,0 0-375 0,0 0-297 0,0 0-264 15,0 0-152-15,-29 46-32 16,13-16-40-16,-3 10-80 0,-7 6-64 15,-2 8-8-15,-1 5 8 32,0-1 16-32,3-5 160 0,4-6 193 15,6-9-137-15,1-8-88 16,4-8-8-16,6-6 0 15,-5-4-104-15,9-6-80 0,-4 0-80 16,5-4-16-16,-2-2 0 16,2 0-80-1,-1 0-672-15,-3-2-1033 31,-2-8-3472-31</inkml:trace>
  <inkml:trace contextRef="#ctx0" brushRef="#br0" timeOffset="196718">14334 14809 3424 0,'0'0'4177'0,"0"0"-1880"0,0 0-385 15,0 0-480-15,0 0-648 16,-4 0-567-16,4 0-153 15,18 0 0-15,5 0 328 0,-1-8 16 16,9-6-136-16,-7-2-120 0,4-4-152 16,-4 1-144-16,-1 0-488 0,-7 0-465 15,-5 4-447 1,-8 0 96-1,-3 6 288-15,0-4 567 16,-13 3 177-16,-9 3 48 0,-3-1 240 16,1 1 128-16,3 5 472 0,7 0 417 15,4 2 63-15,4 0-312 0,1 0-144 31,5 13-264-31,0 6-152 16,0 7 112 0,3 4 24-16,8 2 224 0,2 4-136 0,-2 1-48 15,1-1-32-15,-1 2-104 0,-3-2-8 31,-1 0-40-31,-3-4 8 16,0-6-64-16,-4-2-16 16,0-8-152-1,0-1-136-15,0-8-56 0,-8-1 128 0,-4-4 64 16,3-2 32-16,-3 0 120 0,1 0 96 31,1 0 184-31,4-2-8 16,1-4-16-16,2-1-128 15,3-3-128-15,0-5-16 0,0-5-136 16,13-1-480-16,9-15-968 15,-1 4-1585-15,-1 3-3488 0</inkml:trace>
  <inkml:trace contextRef="#ctx0" brushRef="#br0" timeOffset="197008">14597 14570 3120 0,'0'0'4641'0,"0"0"-3129"0,0 0-591 16,0 0-193-16,0 0-16 15,0 0 16-15,71-50-392 0,-47 32-320 16,0 0-16-16,1 2-616 16,-4 2-792-16,-7-2-953 15,-3 5-919-15,-6 4-1601 16</inkml:trace>
  <inkml:trace contextRef="#ctx0" brushRef="#br0" timeOffset="197216">14679 14408 2664 0,'0'0'3153'16,"0"0"-1033"-1,0 0-679-15,0 0-265 0,0 0-264 16,-16 118-192-16,16-76-120 16,0 2-216-16,0 1 8 0,0 0-120 15,0-2-112-15,0-1-15 16,0-1-57-16,0 0-24 15,0-3-64-15,-11 4-689 16,3-10-999 0,-2-8-2841-16</inkml:trace>
  <inkml:trace contextRef="#ctx0" brushRef="#br0" timeOffset="197505">14703 14660 4152 0,'0'0'2745'0,"0"0"-1521"32,0 0 305-32,0 0-297 0,0 0-16 15,0 0-344 1,0 0-312-16,0 0-184 0,115 32-167 0,-92-20-113 15,-4 1-40-15,-3 0-56 16,-1 2-56-16,-2-3-505 31,-2 0-591-31,-9 2-560 0,-2-3-1121 16,0-2-2448-16</inkml:trace>
  <inkml:trace contextRef="#ctx0" brushRef="#br0" timeOffset="197761">14665 14869 4584 0,'0'0'2217'16,"0"0"-1513"-16,0 0 304 15,0 0 313-15,0 0-233 0,0 0-392 16,0 0-192-16,64-26-208 16,-43 18-104-1,-6-1-88-15,-1 4-104 0,-2 1-80 0,-4 2-376 31,-7 2-352-31,3 0-288 0,-4 0-537 16,0 0-319-16,0 0-841 16</inkml:trace>
  <inkml:trace contextRef="#ctx0" brushRef="#br0" timeOffset="198490">14581 14628 2960 0,'0'0'2769'16,"0"0"-1417"-1,0 0-336-15,0 0-248 0,0 0 433 0,0 0-249 0,61-7-216 16,-35-8-248-16,3 0-168 31,-3-2-224-31,-4 1-96 16,-5 2-80-16,-3 0-680 0,-3 0-656 15,-7 4-865 1,-3 0-927-16</inkml:trace>
  <inkml:trace contextRef="#ctx0" brushRef="#br0" timeOffset="198720">14679 14420 2968 0,'0'0'3281'16,"0"0"-1265"-16,0 0-431 0,0 0-593 31,0 0-488-31,0 0-344 0,0 0-88 16,0 0 56-16,-16 135-120 15,14-103 96-15,2 2-104 0,-3-2-328 32,-2-2-520-32,-9 10-1105 0,-2-10-2192 0,-2-4-223 0</inkml:trace>
  <inkml:trace contextRef="#ctx0" brushRef="#br0" timeOffset="199150">14753 14466 5433 0,'0'0'2480'16,"0"0"-1544"-16,0 0 49 0,0 0-377 15,0 0-288-15,-8 108-40 16,4-63 104 0,-1 4 32-16,3 4-40 0,-4 1-56 15,-4-3-104 1,2 2-152-1,-3-3-64-15,-7 5-240 16,5-12-1064-16,-2-12-1985 0</inkml:trace>
  <inkml:trace contextRef="#ctx0" brushRef="#br0" timeOffset="199587">14736 14815 3304 0,'0'0'2297'0,"0"0"-841"15,0 0 184-15,0 0-119 0,0 0-305 16,0 0-264-1,119-76-320 1,-95 58-248-16,1-1-224 0,-6 8-160 16,-3-1-32-16,-3 5-544 0,-10 7-640 15,-3 0-1056 1,0 0-2369-16</inkml:trace>
  <inkml:trace contextRef="#ctx0" brushRef="#br0" timeOffset="200190">14818 14813 4905 0,'0'0'2688'31,"0"0"-1632"-31,0 0 33 16,0 0-257-16,0 0-368 15,0 0-280-15,0 0-64 0,0 0-16 16,-3 114 32-16,0-96 32 16,-1-3 0-16,0-4 24 0,-1-1-8 46,0-3 24-46,3-5-8 0,1 0-72 16,1-2-32-16,0 0-80 16,0 0-16-16,0 0-72 0,0 0-136 15,0-4-72-15,3-9 152 16,11-4 128-16,4-2 0 15,2-1 0-15,-1 0 8 0,2 2 0 16,3 4-8-16,-1 4 0 16,-1 6 0-16,-1 2-16 0,-3 2 8 0,1 0 0 15,-7 6 8 1,-4 10 0-1,-3 5 8-15,-5 7 8 16,0 4 72-16,0 4-16 0,-7 3-72 16,-7-1 16-16,2-2-16 15,1-4 16-15,-2-6-8 0,2-5 40 16,4-6-40-16,-1-4 48 31,2-1 88-31,-2-2 16 16,5 0 64-16,-5 0-40 0,1 2-8 15,1 0 8-15,-1 2-120 0,1-2 0 16,-1-4 48-16,1 0-8 15,-1-6 33-15,-4 0-137 32,-13-10-129-32,-2-12-1167 0,-3-2-3665 0</inkml:trace>
  <inkml:trace contextRef="#ctx0" brushRef="#br0" timeOffset="212842">8366 11686 2592 0,'0'0'1024'0,"0"0"-744"15,0 0-280-15,0 0-120 16,0 0-48-16,0 0 88 15,0 0-256-15,0 0 152 16,0 0 184 0,0 0 352-16,0 0 272 0,0 0 89 15,0 9-321-15,0-3-392 16,0 2-4713-16</inkml:trace>
  <inkml:trace contextRef="#ctx0" brushRef="#br0" timeOffset="213790">9615 11659 6649 0,'0'0'2088'0,"0"0"-1584"31,0 0-367-31,0 0-97 0,0 0-40 16,0 0-1041-16,0 0-2127 0</inkml:trace>
  <inkml:trace contextRef="#ctx0" brushRef="#br0" timeOffset="219295">8074 13077 464 0,'0'0'1232'0,"0"0"-144"0,0 0 136 15,0 0 33-15,-47 0-113 16,34 0-336-16,-3 0-192 0,3 0-88 16,0 0-64-1,0 0-48 1,-1 0-87-16,-1 0-169 0,2 0 120 15,-3 0-8-15,-1 0-120 0,-4 0-24 16,-4 0-8-16,1 0-8 16,-5-5-56-16,2-1 48 0,2-2 24 31,3 1 24-16,-1-2-24-15,4 1-32 0,1 0-40 0,0-1 128 16,2 0 16-16,2-3 0 16,-4 0-24-16,0-4-72 0,-3-3 80 15,-2-2-112-15,4-5-64 31,-4-2-8-31,-1-4 0 16,6 0-8-16,-4 0 8 0,7-2-8 16,2 2 8-16,2 2 0 15,0-3 8-15,-1 3 48 0,4 0-48 16,-1 0 40-16,-1-2-48 31,2 0-8-31,-2-2 8 16,2-1 8-1,0 1 0-15,-3 0 0 0,4 2 8 0,6 2-16 16,-6 2 0-16,7 3 0 0,0 0-16 15,0 1 8 1,0 0 0-16,7-2-48 16,4-1 56-16,2 2 8 15,-2-1 0-15,1 0 8 0,-1 1-8 16,-3 3 0-16,2 1 0 15,-4 4 0-15,4 2-8 0,-4 2 0 0,6 3-48 32,2-1-8-32,4 0 8 15,0-1 48-15,3 0 0 16,-2 2 0-16,2-2 8 0,-3 0 40 31,3-2 72-31,-5 1-32 0,2 0-8 0,-1 1-32 0,1 2-40 31,-2 2-8-31,2 2 0 16,1 2-48-16,-2 2 32 0,0 2 16 15,3 0-16-15,1 0 8 16,-3 0 8 0,1 0 0-16,2 0 0 0,-2 0 8 0,4 0-8 31,1 0 16-31,7 0-8 15,-1 2 0-15,4 4 0 0,0-2 0 16,2 2 56-16,-1 2-56 16,1 0 16-16,-1-2-16 0,1 2 56 0,1-4-56 31,-1-1 64-31,1 0-64 15,-3-1 40-15,-2-2 8 16,2 2-8-16,-5-2 0 0,-2 0 32 16,-1 0-32-16,-2 2-40 15,2 0 0-15,-1 2 0 16,-1-2 0-1,2-2 8-15,3 0 40 0,3 0-8 16,0 0 16-16,4 0 64 16,-2 0 41-16,4-6 39 0,-5-2-40 15,1 0-16-15,-4 0-16 16,-1 2-120-16,2 0 40 15,-5-1-56 1,3 4 64-16,0-3-64 16,-3 2 0-16,3 0 56 0,0 0-48 15,-5-2 8-15,5 1-16 16,0 0 16-16,-1-1 24 15,-2-2-40-15,3 2-40 0,-7-1 40 32,3 3 8-32,-3-1 0 15,4 1 0-15,-3 2-8 0,-1-2 0 16,3 2 0-16,-1 0 8 15,5-3 0-15,-3 1 0 16,1 0-8-16,-1-1 0 0,3 1 0 16,-3 0 0-1,1 0 0 1,-1 2-16-16,-2-1 8 0,-1 3 8 0,0-2 0 15,-1 2 8-15,1-2-8 16,-1 0 8-16,3 0 0 16,4 2 0-16,-2-2-8 15,2 0 0-15,4 2 0 16,-3-1 0-1,-1 1 0-15,2 0-16 0,-2 0 16 0,0 0 0 16,-5 0 0-16,5 0 8 16,-4 0-8-16,0-2 16 15,1 0-8 1,3-2 96-16,0 0-88 15,2 2 40-15,3 2-48 0,0 0-8 32,-3 0 8-32,4 0 40 0,-6 0-40 0,7 4 16 15,-9-2-16-15,2 2 64 0,0-2-56 31,-3-2-16-31,2 0 8 16,-3 0 40-16,3 0-24 0,-2 0 48 16,-4 0-64-1,1 0 0-15,0 0-8 0,1 0 0 31,2 2 8-31,1-1-8 0,-3 1 8 16,5 0-8-16,-6-2 8 16,1 2 24-16,-1 0-32 0,1 2 0 0,-1 1 0 15,-4-1 0-15,4 2 0 16,-1 0 0-1,1 1-8 1,-4 0 8-16,4-1 0 0,-4 0 0 16,2 1-8-16,-1-1 8 15,-3 3 8-15,1 1-8 0,0-2 8 0,-2 2-8 16,0 2 16-16,-1 0-16 31,1 0-16-31,2 2 16 0,-2 0 0 16,-3 0 0-16,0-1 0 15,0-2-8-15,-2 3 0 16,0-2-56-16,-1 2 56 0,-2 1-8 15,-2 2 8-15,4 1 0 16,-8 3 8 0,1-2 0-16,-1 4 0 15,-2-3 8-15,0-1 8 16,0 2-8-16,0-4 40 0,0 2-40 15,-2-1 0-15,-3 2-8 16,-1 0 8-16,-4 2 72 31,-1 2-64-15,-4 0-8-16,-3 4 56 0,-3 0-56 0,-1 0 0 15,1-1 0-15,0-1 16 0,-2-5 24 16,5-2-40-16,5-4-8 16,-3 0 48-16,3-4-40 0,0 2 8 15,-4 1-8-15,-4 2 8 16,0 0-8-1,-7 2 48-15,-2 0-48 16,2 0-8-16,-3-2 8 0,2-2 0 16,2-2 32-16,3-2-32 15,-2 0 40-15,-2 0-40 0,-2 1 56 16,-3-2-56-1,-2 1 0 1,-1 3-16-16,-1-2 8 0,2 1 0 16,1 2 0-16,-3 0 0 0,3 3 0 15,1-4 0-15,-1 2 16 16,-1-2-16-16,1 0 8 15,0-1 0 1,0-1 0-16,4-2 8 16,-1-1 32-1,3-2 8-15,-1-1-8 0,0-1-40 0,3 1 0 16,-3 1 8-16,0-2-8 31,-1 0 0-31,-3 2 0 0,4-4 0 16,-1-1 8-16,-1 1-8 15,2-2 120-15,0 0-32 16,1 0-24-16,4 0-24 0,-5 0 8 15,5 0-40-15,-7-2-8 32,0 1 0-32,1-1 0 0,-1 2 8 0,0 0-8 15,1 0 0-15,1 0 0 16,1 0 16-16,4 0-16 15,1 0 0-15,4 0 0 0,1 0 48 16,0 0-48-16,2 0-8 16,0 0 16-16,5-2-16 15,-7 0 0-15,5 2 0 16,2-2 0-1,-7 2 0-15,0 0 0 0,4 0 0 16,-6 0 0 0,3 0 0-16,0 0 8 0,1 0-8 0,-1 0 0 15,0 0 0 1,1 0 0-16,2 0 8 15,-2 0-8-15,-2 0 0 16,2 0 0-16,3 0 8 0,-3 0-8 16,3 0 8-1,1 0-8-15,1 0 0 0,-3 0 8 0,-1 0-8 31,-3 0 0-31,4 0 0 16,-4 0 8-16,2 0-8 16,-2 0-40-16,2 0 40 0,3 0 8 15,0 0 0-15,-3 0-8 16,3 0 0-1,-2 2 0-15,-2-2 8 16,4 0 0-16,-5 0-8 16,2 0 0-16,3 0 0 0,0 0 0 15,0 2 8-15,-4071 0-8 0,8141 0 0 16,-4070-1 0-16,0 1 0 15,-2 3 0 1,2-3 0-16,0 0 0 16,0 0 8-16,-3 0-8 15,2 2-8-15,-1 0 8 0,-1 2-8 16,0 2 0-16,1-2 0 0,4 0 0 31,-7 2 0-31,2-2-8 16,2 2-32-16,-4 0 40 15,0 0-64-15,2-2 0 0,-2 2 0 16,2 0 64-16,-3-2-64 15,3 0 64-15,-1 0 0 0,8-1-48 32,-3-2 56-32,4-1-8 0,2 0 8 15,-1 2 0 1,1-2-8-16,-1 0 0 0,-1 4-40 15,-1-2-56-15,-3 5-16 0,3-2-40 16,-6 1 72-16,4-2 80 31,1 3 0-31,4-5 0 0,-2 1 0 16,1-1 8-16,2-2 0 15,2 2 0-15,-5 0 0 16,2 1-8-16,1-1 8 0,-3 0-8 16,-2-1 8-16,5 3-8 15,-6 0 8-15,3-2 0 0,-2 1 8 16,4-3-8-1,-1 0 16-15,1-2-8 32,1 2 8-32,-2-2-8 0,3 0 0 0,-3 0 0 0,1 0-8 15,-4 0 0-15,2 0 0 16,0 0-8-16,-4 0-40 15,-2 0-32-15,3 0-48 16,3 0 40-16,-2 0 0 16,3 0 0-1,3 0 80-15,0 0-120 0,1 0 80 0,-3 0-56 16,1 0 0-16,2 0 40 15,-6 0 56 1,6 0 0-16,-2 0 0 16,1 0-8-16,2 0 8 15,-1 0 0-15,1 0 0 0,2 0 8 16,0 0-8-16,0 0-8 15,-5 0 8-15,4 0 8 0,-1 0-8 32,2 0 0-32,0 0-96 15,0 0-712-15,3 0-1225 16,4-6-4168-16</inkml:trace>
  <inkml:trace contextRef="#ctx0" brushRef="#br0" timeOffset="234956">1705 6892 4785 0,'0'0'3232'15,"-3"0"-1912"-15,3 0-335 32,0 0 255-32,-2 0 40 0,2 0-288 15,0 0-415-15,0 0-225 16,0 0-216-16,0 0-64 0,0 0-72 15,0 4-64-15,0 8 64 16,0 4 0-16,6 7 104 31,6 0-32-31,-1 5 40 0,0 4 88 0,-3 0-8 16,2 0-40-16,-3-2-24 15,-3-1-24-15,1-9-48 0,-2-5-40 16,-3-6 64-16,0-5-16 16,4-4 32-1,-4 0 32 1,0 0 160-16,0 0 136 0,0 0 48 0,0 0-48 15,0 0-80-15,0 0-112 16,0 0-87-16,0 0-73 0,0 0-72 31,0 0-40-31,1-6-81 16,6-4-7-16,-1-8 32 31,10-12 96-31,1-9 72 0,2-5-24 0,2 1-32 0,-2-2 40 0,-1 5-56 16,-2 4 8-16,-3 6 0 15,-2 6 40-15,-3 6-48 31,-3 4 0-31,2 4 65 0,-7 3-57 16,3 2-8 0,-1 3 48-16,-2 2-40 0,1 0 0 0,-1 0 40 15,0 0 24-15,0 0-16 16,0 0 16-16,0 0-64 31,0 0-8-31,0 2-761 0,0 10-1647 16,0 0-3201-16</inkml:trace>
  <inkml:trace contextRef="#ctx0" brushRef="#br0" timeOffset="235921">2935 6942 1664 0,'0'0'2928'0,"0"0"-1391"0,0 0-57 15,0 0 128-15,0 0-271 32,0 0-505-32,0 0-456 15,0 0-376-15,0 2-88 0,0 7-120 31,4 0 104-31,5 8 104 16,-1 0 136-16,4 7 112 0,-3 1 8 16,-1-1-16-16,4-1-16 15,-7-2-112-15,3-1-16 0,-2-4-88 0,-1-2 40 31,1-4-40-31,-2-2 0 0,-1-4-8 0,-3-4-8 16,5 0 8-16,-5 0 8 0,0 0 112 16,0 0-40-1,3 0 176-15,2-8 32 16,0-8-16-16,6-2 17 0,0-1-49 31,1 0-152-31,-1 2 8 0,-1 4-16 16,-2-2-16-16,1 0-56 15,-1-6-8-15,2-1-24 16,5-20-673-16,-4 8-1047 15,-1 2-3241-15</inkml:trace>
  <inkml:trace contextRef="#ctx0" brushRef="#br0" timeOffset="237199">4523 6900 5249 0,'0'0'2912'0,"0"0"-2016"31,0 0-415-31,0 0 455 0,0 0-56 16,0 0-480-16,5 4-400 0,1 12 8 16,5 8 24-16,1 6 224 31,-1 5-48-31,2 3-8 0,-2-2-16 0,1-4-24 31,-4-4-48-31,1-4-48 16,-1-6-56-16,-1-8-8 15,-2-4 0-15,-2-4 0 0,-3-2-40 31,2 0 40-31,-2 0 64 0,6 0-56 0,-1-6 224 0,9-12 208 16,6-8 377-16,2-7-225 16,-1-1-232-16,2 2-88 15,-4 4-112-15,-1 2-48 0,-3 5-96 16,-2 2 32-16,-2 6-48 15,-3-2-8-15,0 5-136 16,-1 3-288 0,-4-4-344-16,2-1-497 15,-2 0-1167-15,-3 4-4746 16</inkml:trace>
  <inkml:trace contextRef="#ctx0" brushRef="#br0" timeOffset="238484">1114 7894 4080 0,'0'0'2409'16,"0"0"-1673"-16,0 0-736 31,0 0-208-31,0 0 208 0,51 61 864 16,-28-29-88-1,0 2-400-15,-4-8-160 0,-6-6-31 0,-2-6 47 16,-4-7 72-16,-4-3-48 15,-1-3 64-15,-2-1 32 32,0 0 16-32,0 0 40 0,0 0-96 15,0 0-88-15,0 0-16 16,0 0-184-16,4-3-24 0,8-14-376 15,9-11-480-15,30-26-632 0,-1 6-1329 16,-3 6-3344-16</inkml:trace>
  <inkml:trace contextRef="#ctx0" brushRef="#br0" timeOffset="266638">17764 8538 1072 0,'0'-2'1040'0,"0"0"264"0,-2-2 185 16,2 2-273-1,0 1-272 1,0-1 176-16,0 2 217 16,-5 0-65-16,5 0-120 0,-1 0-296 0,1 0-248 15,-2 0-176-15,-1 5-127 16,1 14-177-16,-1 11-80 0,0 12 152 31,-2 10 48-15,-2 3-56-16,1 2-56 0,-2-3-24 15,0-5-48-15,0-8-8 0,-2-3-48 16,0-6 56-16,-1-5-16 15,3-7 8-15,-2-8 0 0,7-5 48 32,-2-5 16-17,0-2 32-15,5 0-8 0,-4 0 16 16,4-4-160-16,0-11-88 0,0-11-32 15,4-8 0-15,16-6 120 0,2-5-8 32,4 4 0-32,0 5-40 15,-2 6 40-15,-6 9-48 16,0 11 0-16,-12 6-72 0,2 4-48 15,0 0-16-15,-4 16 192 0,-3 10 80 16,1 4 96-16,-2 2 8 16,0 2-48-16,0-4-56 15,0 1-80 1,0-5-152-16,10 4-1080 15,-2-6-1401 1,1-8-3528-16</inkml:trace>
  <inkml:trace contextRef="#ctx0" brushRef="#br0" timeOffset="267064">18003 8929 864 0,'0'0'2968'0,"0"0"-1359"16,0 0-217-16,0 0 0 0,0 0-167 16,66 14-377-16,-48-14-280 15,1 0-56-15,-4-2-16 16,1-10-16-16,-3-2-64 0,-4 0-88 31,-1-1-64-31,-8-2 64 16,0 1-8-16,0 0-7 0,0-4-33 15,-19 2-152-15,1 4 0 16,-3 2 24-16,4 8-152 15,0 4 0-15,-2 0-48 0,3 14-32 16,-2 12 24 0,0 6 40-16,5 2 8 15,2 0 8-15,5-4 0 16,6-4-16-1,0-5-80-15,0-8 16 16,6 0-16-16,9-7 0 16,4-6-88-16,7 0-497 0,6 0-831 0,17-22-864 15,-7-3-2065-15</inkml:trace>
  <inkml:trace contextRef="#ctx0" brushRef="#br0" timeOffset="267432">18305 8763 3776 0,'0'0'2449'0,"0"0"-505"0,0 0-71 15,0 0-385-15,0 0-800 16,0 0-368-16,0 0 0 16,-91 131-8-16,86-97-104 15,-1-6-80 1,6-4-80-16,0-7-40 15,0-4-8-15,6-7-200 0,6-4-288 16,2-2-96-16,2 0-128 16,1-15 248-16,0-6-32 15,-2-7-128-15,-5-4-73 0,-2-2 409 31,-7-1 272-31,-1 8 16 0,0 4 304 16,0 11 121-16,0 8 319 0,0 4-712 16,0 9-16-16,5 14-16 15,2 7 360-15,-1 4-120 16,4 3-72-16,-2-1-168 15,3 0-816 1,0-10-1649 0,1-9-2392-16</inkml:trace>
  <inkml:trace contextRef="#ctx0" brushRef="#br0" timeOffset="267663">18453 8837 1408 0,'0'0'3176'31,"0"0"-799"-31,0 0-441 0,0 0-655 16,0 0-849-16,0 25 128 16,0 7-32-16,0 11-40 15,0 8-208-15,0 5 16 0,0 4-104 16,-9 2-64-16,4-3-112 15,-3-4 64-15,-4-3-56 32,6-8-24-32,1-9-120 0,5-10-864 15,-5-10-936-15,4-9-2121 16,-1-6-1008-16</inkml:trace>
  <inkml:trace contextRef="#ctx0" brushRef="#br0" timeOffset="267952">18471 8853 2536 0,'0'0'2169'0,"0"0"-817"15,0 0-192-15,0 0-248 0,0 0-176 16,0 0-304-16,113-10-87 15,-95 25 247-15,-2 2-104 16,-8 7-48-16,-3 1 280 16,-5 3 128-16,0 0 16 15,-2-1-23-15,-12 1-89 0,-6 0-248 16,-2-1-232-1,-1-5-136-15,2-2-136 0,-5-6-536 16,5-4-1489 0,10-8-4192-16</inkml:trace>
  <inkml:trace contextRef="#ctx0" brushRef="#br0" timeOffset="269058">19929 8785 1712 0,'0'0'4577'16,"0"0"-3537"-16,0 0-360 15,0 0 576-15,0 0 25 0,0 0-273 0,-3 60-104 16,-11-32-200-16,-1 2-232 16,-6 0-176-1,-2 2-143-15,-4-3-25 16,-2-5-56-16,0-7-64 15,0-4 72 17,1-5-80-32,6-8-232 0,7 0-25 0,7 0-207 0,5 0-120 0,3-10 200 0,0-1-176 31,18 2 96-31,11-7 280 15,5-2 176-15,4-3 0 16,3-2 8-16,1-3 16 0,-3 0-8 16,-6-1 0-16,-2-1-8 15,-8 0 8-15,-4 0-8 0,-12-2 16 31,-3 2 40-31,-4-3 56 16,0 3 240-16,-24-2 8 16,-3 3-104-16,-2 1 0 0,-2 5 96 0,8 10 112 15,1 2 16 1,2 9 9-16,9 0-105 0,3 0-56 15,0 13-288 1,8 11-40-16,0 8-120 16,0 10 24-16,5 6 88 15,11 2-8-15,2 0 16 0,1-2 8 16,2-2 56-16,-3-6-16 15,1-8-48-15,-1-5 0 16,0-5 0-16,4-9-16 16,19-4-368-16,-7-3-1137 15,-4-6-2904-15</inkml:trace>
  <inkml:trace contextRef="#ctx0" brushRef="#br0" timeOffset="270019">21317 8551 200 0,'0'0'4641'15,"0"0"-2137"-15,0 0-319 0,0 0-353 32,0 0-600-32,0 0-624 15,0 0-208-15,-109 72 97 16,88-44-225-16,4 2-144 0,7-4-128 31,8-5-16-31,2 0 0 0,0-3-32 31,4-2 48-31,10 0-72 0,-1-2 72 0,5 1 0 16,-2 0 0-16,-2 0 0 0,-2 0-24 15,-1 2 16-15,-9-2 8 16,-2 4 56-16,0 0-40 0,0 3 112 16,-20 3-48-16,-2 1-80 15,-15 4-288-15,6-7-1001 31,5-6-4152-31</inkml:trace>
  <inkml:trace contextRef="#ctx0" brushRef="#br0" timeOffset="270215">21399 8828 4080 0,'0'0'2345'15,"0"0"-249"-15,0 0-511 0,0 0-689 16,0 0-352-16,123-45-320 15,-106 41-224 1,-2 0-120 0,-5-4-736-16,-4 2-1393 0,-6 0-2624 0</inkml:trace>
  <inkml:trace contextRef="#ctx0" brushRef="#br0" timeOffset="270475">21460 8651 5673 0,'0'0'2584'15,"0"0"-951"-15,0 0-417 16,0 0-608-16,0 0-144 31,-13 118-152-31,9-70 96 0,-1-2 48 16,3-2-80-1,2-6-96-15,-5-5-127 0,5-10-97 0,0-6-48 16,0-5 0-16,0-5-8 16,0-4-857-16,21-3-991 15,-3-5-2697 1,1-8-1944-16</inkml:trace>
  <inkml:trace contextRef="#ctx0" brushRef="#br0" timeOffset="270949">21743 8781 5033 0,'0'0'2632'31,"0"0"-775"-31,0 0-233 0,0 0-408 16,0 0-352-16,0 0-488 16,0 0-264-16,0 0-96 0,-100 48-16 31,92-19 0-31,-2 1-16 15,8-3 8-15,2-1 0 16,0-4-56-16,0-3 56 0,0-7-72 16,0-5 16-16,12-5-64 15,-4-2-312-15,8 0-232 0,2-4 240 16,-2-13-8-16,-2-3-40 15,1-5 8-15,-7-1 240 32,0 5 232-32,-6 0 104 0,-2 8 296 0,0 4 360 15,0 5 416-15,0 4-216 16,0 0-423-16,0 0-449 0,0 2-88 15,0 13-64-15,0-2 56 16,1 4 8 0,7-4-8-1,4-1-64-15,-3-3-921 0,16-5-983 16,-4-4-1329-16,-2 0-2656 0</inkml:trace>
  <inkml:trace contextRef="#ctx0" brushRef="#br0" timeOffset="271218">21980 8817 1432 0,'0'0'4177'15,"0"0"-2177"-15,0 0 337 0,0 0-41 16,0 0-824-16,0 0-759 16,-29-12-369-16,16 33-344 31,-3 0 0-31,3 3-48 0,4 1-8 15,4-3 56-15,2-5-8 16,3-2 8-16,0-3-56 16,0-3 56-16,0-2-48 0,14-3-32 15,2-4-160-15,7 0-497 31,3-4-263-31,16-22-880 0,-4 2-2361 32,-12-1-840-32</inkml:trace>
  <inkml:trace contextRef="#ctx0" brushRef="#br0" timeOffset="271574">22232 8462 5673 0,'0'0'2432'0,"0"0"-1135"15,0 0 279-15,0 0-608 0,0 0-552 32,0 0 472-32,0 0 305 0,-22 125-473 15,9-71-152-15,-2 6-208 16,1 4-88-1,-2 0-88-15,3-1-16 0,1-5-96 0,3-5-64 16,5-6 16-16,4-7-24 31,0-8-136-31,0-6-896 0,4-6-865 16,10-8-895-16,-3-10-3081 0</inkml:trace>
  <inkml:trace contextRef="#ctx0" brushRef="#br0" timeOffset="272039">22458 8749 4512 0,'0'0'1929'0,"0"0"-273"16,0 0 313-1,0 0-553-15,0 0-392 0,0 0-48 16,-19 18-367-16,0 2-449 16,-6 4-96-16,-2 0-56 15,3-1-8-15,3-6 8 0,1 0-8 16,6-6-96-16,1-3 8 47,6-4 88-47,-1 1 0 0,5-5 56 15,3 2-48-15,0-2 8 16,0 0-16-16,0 0 8 15,0 0-8-15,0 0-88 0,0 4-57 16,3 1 121-16,10 3 24 16,3 3 73-16,2 1-1 0,5 1 16 0,-4 2-88 15,10 5-160-15,-5-2-1241 16,-6-2-3416-16</inkml:trace>
  <inkml:trace contextRef="#ctx0" brushRef="#br0" timeOffset="313004">16666 9822 4456 0,'-2'0'3057'15,"2"0"-1401"1,-3 0-159-16,3 0-121 0,0 0-584 16,0-2-576-16,0 2-216 15,0 0-128-15,11-2 128 16,0 2 0-16,9-2 0 0,-6 0-88 15,2 0-168 1,-4 0-176-16,-4-1-24 16,-3 3 8-16,-4 0 72 15,-1 0 272-15,0 0 104 0,0 0 104 16,0 0 120-16,0 0-40 0,-1 0 144 15,-4 0 8 1,-2 0-32 0,2 0-112-16,1 11-192 15,0 6 0-15,1 14 0 0,-3 11 0 16,-1 8 56-16,1 8 0 0,-2 6 8 15,-2 0-64-15,0-4-96 16,2-3-224 0,-1-9-72-1,4-10-40-15,-5-8 176 16,0-9 200-16,2-10 56 0,-1-5 136 15,1-6 296-15,-1 0 56 0,3 0-56 16,6-6 0-16,0-5-120 16,0-4-160-16,11-2-136 15,15-2 72 1,2-1-72-16,9-2 72 15,0 0-88-15,3 2-88 16,10-5-928 0,-6 8-960-16,-13 2-2465 0</inkml:trace>
  <inkml:trace contextRef="#ctx0" brushRef="#br0" timeOffset="313397">16922 10050 3544 0,'0'0'2537'0,"0"0"-1857"16,0 0 376-16,0 0 505 0,0 0-585 16,0 113-448-16,0-81-232 0,0 0-24 15,-4-4-120-15,-3-4-8 16,1-6-88-16,1-6 0 31,3-6 16-31,-1-4 24 0,3-2 8 16,0 0-104-1,0-4-104-15,0-14-152 0,0-8-144 0,0-5 112 16,6-3 64-16,9 0 56 15,3 8 168-15,-5 9-8 32,3 9 8-32,-5 5 56 0,0 3-16 15,-3 3-32 1,4 13 32-16,-7 6 152 0,-2 2 8 0,0 1-72 0,-1 0-128 15,-2 3-504-15,0-8-1913 16,0-6-4488-16</inkml:trace>
  <inkml:trace contextRef="#ctx0" brushRef="#br0" timeOffset="313580">17077 10151 4000 0,'0'0'2057'15,"0"0"-417"-15,0 0-264 16,0 0-471-16,0 0-553 0,0 0-352 16,0 0-312-16,120-73-1217 31,-106 65-1471-31</inkml:trace>
  <inkml:trace contextRef="#ctx0" brushRef="#br0" timeOffset="313800">17134 10001 2632 0,'0'0'2777'16,"0"0"-1689"-16,0 0-56 16,0 0 272-16,0 0-479 0,-11 113-329 15,11-78-184-15,0-5-112 16,0-3-192-16,0 0 0 15,0-5-8 1,0-4-216-16,0-4-632 0,0-6-817 16,9-8-727-16,1 0-497 15,0-6 353-15</inkml:trace>
  <inkml:trace contextRef="#ctx0" brushRef="#br0" timeOffset="313971">17273 10093 208 0,'0'0'1720'15,"0"0"-520"-15,0 0-464 16,0 0 281-16,0 0 375 0,0 0-472 15,0 0-344-15,8 102-248 32,-8-76-168-32,0-6-160 0,0-4 0 15,0-8-840-15,-2-4-1336 16,2-4-825-16</inkml:trace>
  <inkml:trace contextRef="#ctx0" brushRef="#br0" timeOffset="314176">17257 9914 2904 0,'0'0'3329'0,"0"0"-1713"15,0 0-768-15,0 0-584 0,0 0-264 16,0 0-1288-16,0 0-3089 16</inkml:trace>
  <inkml:trace contextRef="#ctx0" brushRef="#br0" timeOffset="314797">17368 10065 2840 0,'0'0'3913'0,"0"0"-3353"15,0 0-56 1,0 0 536-16,0 0-263 0,0 0-185 15,0 0-328-15,112-49-264 16,-83 34-184-16,-10 4-1289 16,-3 3-2760-16</inkml:trace>
  <inkml:trace contextRef="#ctx0" brushRef="#br0" timeOffset="316373">17153 10082 4849 0,'0'0'2424'0,"0"0"-672"16,0 0-31-16,0 0-417 15,0 0-720-15,0 0-224 0,-3 58 48 32,-2-29 24-32,-1-1-119 15,1-2-137-15,0-2-56 0,0-6-56 16,2-4-16-1,1-4-40-15,2-4-8 0,0-4-88 0,0-2-401 16,-4 0-655-16,0 0-1224 31,1-2-2777-31</inkml:trace>
  <inkml:trace contextRef="#ctx0" brushRef="#br0" timeOffset="316590">17108 9918 6833 0,'0'0'2809'0,"0"0"-1217"16,0 0-96-16,0 0-608 0,0 0-688 15,0 0-200 1,0 0-104-1,0 8 88 1,11 10-648-16,-1 0-1848 16,0-2-4298-16</inkml:trace>
  <inkml:trace contextRef="#ctx0" brushRef="#br0" timeOffset="316919">17189 10170 3976 0,'0'0'2081'0,"0"0"-1105"32,0 0 288-32,0 0-119 15,0 0 87-15,0 0-456 0,0 0-384 16,0 0-168-16,0 0-224 15,110-75-152-15,-93 64-800 0,1-1-1225 0,-5 3-2168 16,-3 0-94-16</inkml:trace>
  <inkml:trace contextRef="#ctx0" brushRef="#br0" timeOffset="317147">17295 9944 3080 0,'0'0'2721'0,"0"0"-1217"0,0 0 160 15,0 0-215-15,0 0-841 0,-4 36-352 16,4 0 56-16,0 7-32 16,0 4-112-16,0 4-104 0,0-4-8 31,0-2 0-31,0-11-8 15,0-6-48 1,0-10-144-16,1-8-312 0,7-6-320 0,4-4-825 16,13-20-463-16,-4-10-537 15</inkml:trace>
  <inkml:trace contextRef="#ctx0" brushRef="#br0" timeOffset="317329">17494 10035 96 0,'0'0'4456'15,"0"0"-2463"-15,0 0 103 16,0 0-335-16,0 0-905 0,0 0-320 15,0 0-200 1,0 0-216 0,-34 122-120-1,31-103-304 1,3 4-1112-16,0-7-2489 0,0-8-2264 0</inkml:trace>
  <inkml:trace contextRef="#ctx0" brushRef="#br0" timeOffset="317476">17433 9935 4184 0,'0'0'2809'0,"0"0"-1985"0,0 0-400 16,0 0-8 0,0 0-24-16,0 0-216 15,0 0-176-15,66 92-1816 0,-48-75-3217 16</inkml:trace>
  <inkml:trace contextRef="#ctx0" brushRef="#br0" timeOffset="317841">17433 9935 5233 0,'119'81'1520'16,"-130"-62"-584"-16,3 5 280 16,-4 6-407-16,6 0-457 15,6-3-264 1,0-1-88-16,0-5-56 15,5-6-152-15,8-4-353 0,0-7-167 0,0-4-240 16,3 0 112-16,0-12-104 16,-2-10-569-16,-2-4-15 15,-7-4 272-15,1-4 568 16,-6 2 520-1,0 1 184-15,0 9 1016 0,0 7 832 16,-6 11 417-16,1 4-553 0,-2 0-768 16,6 19-512-16,-3 9-120 15,4 2-15-15,0 2-145 16,0-3-56-1,4-7-96 1,9-7-152-16,0-6-473 0,8-9-895 16,-4 0-928-16,-1-14-1489 0</inkml:trace>
  <inkml:trace contextRef="#ctx0" brushRef="#br0" timeOffset="318118">17751 9820 1168 0,'0'0'3889'15,"0"0"-2865"-15,0 0 296 0,0 0-88 32,0 102-536-32,0-59-303 15,0 4-201-15,0 2-24 0,3-4-120 16,-1 0-40-16,4-9 8 15,-1-4 80-15,1-8 64 16,1-6 48-16,-1-9-40 0,4-2-80 16,-2-7-88-1,7 0-168-15,6-18-296 16,-4-8-1889-16,3-1-4696 15</inkml:trace>
  <inkml:trace contextRef="#ctx0" brushRef="#br0" timeOffset="322511">18214 9997 5113 0,'0'0'2184'16,"0"0"-1024"-16,0 0 169 15,0 0-353-15,0 60-144 0,0-28-320 16,0 2-232-16,0 0-120 15,0-4-88 1,0-6-56-16,0-8 64 0,0-7-32 16,0-7-40-16,0-2 120 15,0 0 208 1,0-3 344-1,0-15-527-15,0-12-105 0,0-6-48 16,0-9 0-16,0 0-8 16,10 0-81-16,3 11-7 0,1 8 24 0,1 12 0 15,1 10-56-15,2 4-24 31,-2 6 16-15,-1 17 72-16,-4 7 64 0,-5 4 56 0,-4-2 40 16,-2 0-8-16,0-8-40 15,0-7 24-15,0-7-64 0,0-5 88 16,0-5-40-16,0 0-56 15,0 0-128-15,0-18-416 0,5-5-216 16,6 0 16-16,5-1-32 31,-1 3 24-31,7 8 40 0,-5 4 87 16,2 5 281-16,2 4 224 15,-2 0 120-15,-1 0 0 16,0 2 0-16,-2 2 16 0,-3-1-16 16,0-3-16-16,-2 0-248 31,0 0-312-31,-9 0 320 0,3-9 256 15,-5-5 8-15,0 0 48 0,0-2-40 16,-2 2 48-16,-11 2-56 16,-3 2 104-16,0 9 248 0,-3 1 184 15,1 0 240 1,0 13-215-1,4 13-81-15,4 2 32 0,7 5-144 16,3-1-136-16,0-4-40 0,3-2-144 16,13-7-56-16,0-4 0 15,7-7-8-15,4-4-120 0,12-4-536 47,-5-6-985-31,-7-11-1495-16</inkml:trace>
  <inkml:trace contextRef="#ctx0" brushRef="#br0" timeOffset="323129">18713 9944 72 0,'0'0'4072'0,"0"0"-3263"32,0 0 183-32,0 0 160 15,0 0-296-15,10 119-408 0,-8-93-152 16,-2-1-104-1,0-4-64-15,0-3-24 0,0-6-96 0,0-7 56 0,0-1 40 16,0-4 41 0,0 0-145-1,0-7-145-15,0-14-215 16,0-4 48-16,0-9-112 0,6-3 136 15,4 1 64-15,3 4 96 16,-2 6 64-16,2 8 64 0,-3 8 0 16,-4 6 0-1,2 4 24-15,-3 0 88 16,1 2 64-16,-1 16 240 15,2 5 80-15,-7 0-32 0,0 5-127 16,3 0-129-16,-3-2 0 16,0-3-160-16,0-6 16 0,0-4-56 31,0-5 64-31,0-6-72 15,0-2 80-15,2 0-80 0,-1 0-32 16,4-19-96-16,0-2 72 16,6-7-40-16,1-6-112 0,2 2-80 15,5 1-169 1,-4 9 345-1,3 7 8-15,-5 8 8 16,3 7 96-16,-5 0 0 0,0 9 176 16,-3 10 401-16,4 3 95 15,-9 4-88-15,5 1-88 0,-8-6-80 16,5 1-240-16,-5 5-176 15,2-5-848 1,-2-7-5113-16</inkml:trace>
  <inkml:trace contextRef="#ctx0" brushRef="#br0" timeOffset="330271">19395 10084 4320 0,'0'0'1249'16,"0"0"-393"-16,0 3 400 16,0-3-304-1,5 2-536-15,12 0 57 16,6 0 223-16,8-2-32 15,4 0-24 1,10 0-88-16,-1 0-168 16,3 0-136-16,0 0-88 0,-4 0-112 15,-1 0 8-15,-5-2-48 16,-3 2-8-16,-6 0-224 0,-2 0-584 15,-10 0-1032 1,-5-2-2977-16</inkml:trace>
  <inkml:trace contextRef="#ctx0" brushRef="#br0" timeOffset="330669">19815 9902 2832 0,'0'0'2609'0,"0"0"-1721"15,0 0-312-15,0 0 72 0,0 0-360 16,0 0 80-16,0 0-120 31,30 22-112-31,-17-10 16 16,5 0 0-16,3 0 32 0,0 2-80 0,0-2 73 15,0 1-57-15,-6-2-56 16,1-3-56-16,-8 1 48 15,-2-5-40-15,-1 0-8 16,-5-3 0 0,0 1 72-16,0 2 352 0,0 0 296 15,0 4-88-15,-18 5-392 0,-1 4-168 16,-5 5-80-16,-21 12-680 15,9-5-2081-15,2-5-5512 0</inkml:trace>
  <inkml:trace contextRef="#ctx0" brushRef="#br0" timeOffset="331728">20443 9805 2456 0,'0'0'5425'0,"0"0"-3872"0,0 0-1113 15,0 0 360-15,0 0 104 16,0 141-240-16,0-75-280 0,0 6-16 16,6 1-72-16,2-5-16 15,4-6-40-15,-1-12-96 16,-1-8-31-16,-1-12-49 0,-4-7 24 31,2-10 8-31,-4-5-16 16,-3-3 24-16,0-5 32 0,0 0 48 0,0 0-184 15,-13-15-1041-15,-19-28-1391 16,1 0-545-16,0 1-1672 15</inkml:trace>
  <inkml:trace contextRef="#ctx0" brushRef="#br0" timeOffset="331889">20285 10110 3744 0,'0'0'2593'16,"0"0"-489"-16,0 0-375 0,0 0-1057 15,0 0-520-15,0 0 232 16,0 0 0 0,124-2-192-1,-72-2-104-15,-1-1-88 0,-2-3-648 16,4-3-1080-16,-11 1-1409 0,-14 3-1632 0</inkml:trace>
  <inkml:trace contextRef="#ctx0" brushRef="#br0" timeOffset="332232">20698 9990 2712 0,'0'0'2905'0,"0"0"-1201"16,0 0-840-16,0 0-344 16,0 0 201-16,0 0-169 0,-3 109-200 31,3-75-168-31,0-2-48 15,0-8-128 1,0-7-8-16,6-6 0 0,2-7-128 0,4-4-624 16,-1 0-105-16,2-17 577 0,-2-6-144 15,1-7-192-15,-3-2 296 31,-2 0 96-15,-1 4 224-16,-4 5 24 16,1 9 496-16,-3 10 536 0,2 4-319 15,-2 0-737-15,4 13 64 0,1 6 312 16,2 5 0-16,1-1-192 15,3-4-72-15,0 0-112 0,1-10-184 16,1-7-1377-16,1-2-1535 16,-4 0-1889-16</inkml:trace>
  <inkml:trace contextRef="#ctx0" brushRef="#br0" timeOffset="332412">20931 9926 3648 0,'0'0'1561'15,"0"0"-233"-15,0 0 336 16,0 124-487-16,0-83-713 15,0-5-256-15,0-8-184 0,0-9-24 32,0-8-416-32,13-11-1281 15,-2 0-2264-15,0-16 937 0</inkml:trace>
  <inkml:trace contextRef="#ctx0" brushRef="#br0" timeOffset="332621">21031 9874 3016 0,'0'0'1961'0,"0"0"-321"15,0 0-56-15,0 0-391 16,11 132-281 0,-3-90-112-1,-3 1-8-15,1-9 0 0,-1-4-200 16,2-6-80-16,-1-8-183 0,4-7-185 15,4-2-136-15,1-7-8 0,19-3-192 16,-3-14-1009-16,-6-4-3264 16</inkml:trace>
  <inkml:trace contextRef="#ctx0" brushRef="#br0" timeOffset="333673">21528 9876 5657 0,'0'0'1552'0,"0"0"-1176"15,0 0 1072 1,3 102-327-16,-3-47-321 16,0 7-312-16,0 0 16 15,0 0-120-15,0-6-128 0,4-8 48 16,0-10-96-16,0-10-136 15,1-8-64-15,-2-6 16 0,0-5-16 32,-3-4 0-32,3-3 56 15,-3-2 24-15,0 0 16 16,0 0 48-16,0 0 88 0,0 0 201 15,0-3-289-15,-11-10-152 16,-7-3-633-16,0-2-415 0,2-3-512 16,0-4 56-1,5-11-833-15,-2 4-608 16,6 4 81-16</inkml:trace>
  <inkml:trace contextRef="#ctx0" brushRef="#br0" timeOffset="333956">21428 10110 360 0,'0'0'2112'16,"0"0"-256"-16,0 0-159 15,0 0-449 1,0 0-680-16,0 0-488 0,0 0 64 15,53-13 40-15,-22 13-56 16,3 0 40-16,-2 0-24 0,2 0-144 16,-6 0-176-16,-7 0-336 15,-4-4-40 1,-2 0 144-16,-9-1 192 15,-1 3 216 1,-5 2 208-16,0 0 384 0,0 0 64 0,0 0-168 31,0 0-456-31,3 11 64 16,-3 2 401-16,4 6-153 0,-3 0-88 15,2 0-256-15,1-1-336 16,1-4-2521-16,-2-8-3752 16</inkml:trace>
  <inkml:trace contextRef="#ctx0" brushRef="#br0" timeOffset="334104">21741 10010 4544 0,'0'0'961'0,"0"0"-545"0,0 0-16 16,0 0-248-16,0 0-152 15,0 0-1272 1,29 68-2017 0</inkml:trace>
  <inkml:trace contextRef="#ctx0" brushRef="#br0" timeOffset="334256">21741 10010 3528 0,'96'-98'1297'0,"-92"122"-361"0,0 7 272 16,-3-1-464-16,6-2-344 0,-6-5-400 15,9-6-24 17,1-10-1152-32,-3-5-2049 0</inkml:trace>
  <inkml:trace contextRef="#ctx0" brushRef="#br0" timeOffset="334468">21975 9810 3384 0,'0'0'1929'0,"0"0"-729"15,0 120 352-15,0-62-296 16,0-2-199-16,-4-5-441 0,4-10-272 16,0-10-152-16,0-9-176 0,3-10-16 15,11-11-112 1,20-2-240-1,-5-19-688-15,2-6-3121 0</inkml:trace>
  <inkml:trace contextRef="#ctx0" brushRef="#br0" timeOffset="335178">22203 10004 4640 0,'0'0'1833'15,"0"0"-297"-15,0 0 449 16,0 0-537-16,15 117-416 0,-10-89-496 0,1-3-336 16,4-6-152-16,-2-6-40 31,-2-4-8-31,2-7-48 0,0-2-400 15,-1 0-704-15,3 0 128 16,1-15 616-16,0-4 400 31,0-3-96-31,-4 1 96 0,-1 8 8 0,-2 5 168 0,-4 5 168 31,3 3 216-31,-3 0-224 0,0 0-296 16,0 0-16-16,3 5 64 16,0 1 48-16,2 0-16 0,2-1-48 15,-1-1-64-15,10-4-616 16,-3 0-1601-16,0 0-3240 0</inkml:trace>
  <inkml:trace contextRef="#ctx0" brushRef="#br0" timeOffset="335313">22468 10057 4032 0,'0'0'1521'0,"0"0"-137"16,0 0 472 0,0 0-743-16,0 0-721 0,0 0-264 15,0 0-128-15,0 0-192 16,5 83-1233-16,-2-81-1663 0,0-2-2632 0</inkml:trace>
  <inkml:trace contextRef="#ctx0" brushRef="#br0" timeOffset="335457">22484 9900 4320 0,'0'0'64'16,"0"0"-64"-16,0 0-80 31,0 0-192-31,0 0-1600 0</inkml:trace>
  <inkml:trace contextRef="#ctx0" brushRef="#br0" timeOffset="335626">22520 10063 1640 0,'0'0'4721'16,"0"0"-2993"-1,0 0-544-15,0 0-191 0,0 0-401 0,47 0-312 16,-30 0-184-16,3-4-96 16,2-3-136-16,-2-1-896 0,1-1-865 0,-8-1-1167 15,-5-1-1953-15</inkml:trace>
  <inkml:trace contextRef="#ctx0" brushRef="#br0" timeOffset="335781">22615 9968 5417 0,'0'0'1528'15,"0"0"-560"-15,0 0 809 16,0 0-921-16,0 0-464 16,-5 125-208-16,5-104-184 0,0-2-152 15,11-6-1104-15,1-4-1737 16,-4-9-3008-16</inkml:trace>
  <inkml:trace contextRef="#ctx0" brushRef="#br0" timeOffset="336158">22736 9814 3632 0,'0'0'1465'0,"0"0"-1113"15,0 0 1080-15,0 0-384 16,0 0-224-16,16 108-304 15,-12-82 73-15,-4 0-41 0,0-1-152 16,0-8-104-16,0-2-128 16,0-6-80-1,0-3-8-15,0-4-32 0,0-2-48 16,0 0-296-16,3 0-256 15,-2 0 72-15,3 0 184 16,4-2 72 0,0-2 224-16,-2 0 104 0,4 1-24 15,-4 1-32 1,1 2 88-16,-2 0 48 0,-2 0-104 0,2 0 48 31,0 3 0-31,-4 7-8 16,4 5-32-1,-5 17 48-15,0-4-136 0,0-3-2361 0</inkml:trace>
  <inkml:trace contextRef="#ctx0" brushRef="#br0" timeOffset="337121">23153 9948 832 0,'0'0'4969'0,"0"0"-4217"0,0 0-752 31,0 0 0-31,0 0 32 16,0 0 256-16,26 113-160 0,-22-81 48 15,1-6 8-15,-3-5-48 16,0-4 40-16,-2-9 112 0,0-4 408 15,0-4 313 1,0 0 87 0,0 0-208-16,3 0-336 15,-2-6-552-15,6-8-336 0,7-8-1368 16,19-10-345-16,-3 4-911 15,3 3-201-15</inkml:trace>
  <inkml:trace contextRef="#ctx0" brushRef="#br0" timeOffset="337453">23447 9988 784 0,'0'0'2608'0,"0"0"337"0,0 0-377 15,0 0-1119-15,0 0-521 16,0 0-184-16,0 0-288 0,-62-4-72 16,54 4 24-1,2 6-408 1,1 6-128-16,2 4 56 15,3 1 16-15,0 0 48 0,0-1-56 0,0 0-224 16,0-5-168-16,9-4-192 16,3-5-280-16,1-2-617 15,0 0-231 1,3-5 528-1,1-14-329 1,-5 0-511-16,-1-2 360 0,-6 6 1728 16,-3 2 776-16,-2 7 1448 15,0 6 281-15,0 0-745 0,0 0-1488 16,0 8-272-16,0 11-80 15,0 2 80-15,0 16 0 16,4-9-1000-16,-2-5-2177 0</inkml:trace>
  <inkml:trace contextRef="#ctx0" brushRef="#br0" timeOffset="337698">23544 9946 1320 0,'0'0'3296'0,"0"0"-1887"0,0 0-1289 16,0 0 40-16,0 0-56 0,0 0 280 15,6 104 144 1,-6-78-192 0,3-3-160-16,-3-8-32 15,2-4-40-15,-2-5 24 0,3-4-24 16,-1-2 120-16,-1 0-224 15,4 0-488-15,11-23-1040 0,-3 0-1345 0,3 1-263 16</inkml:trace>
  <inkml:trace contextRef="#ctx0" brushRef="#br0" timeOffset="337948">23760 10012 1016 0,'0'0'1648'0,"0"0"-632"16,0 0 329-16,0 0 175 0,0 0-720 31,0 0-696-31,0 0-96 16,-63 68 136-16,63-46-64 15,0 1-40-15,0-8-40 0,3 0-208 16,5-7-96-16,4-6-408 16,10-2-472-16,-4-10 127 15,3-9-503-15</inkml:trace>
  <inkml:trace contextRef="#ctx0" brushRef="#br0" timeOffset="338171">23829 9788 1840 0,'0'0'2224'16,"0"0"-1447"-16,0 0 695 0,0 0-328 16,0 0-448-16,-3 110-96 0,3-73-120 15,0-2 1-15,0-1 127 16,0 0-144-16,0-5-272 0,0-3-24 31,3-5-88-31,4 0-80 16,9-3-384-16,-3-6-1521 0,0-7-3160 15</inkml:trace>
  <inkml:trace contextRef="#ctx0" brushRef="#br0" timeOffset="338711">23989 10036 4016 0,'0'0'2337'0,"0"0"-1713"0,0 0 208 16,0 0-120-16,0 0-352 16,0 104-208-1,0-89-128-15,8-5-24 16,-3-6-72-16,3-4-376 0,-1 0-152 15,1-4 248-15,2-15 160 16,-2-6-584-16,1-1-1096 16,-2-2 47-16,-2 5-23 15,-5 10 1848 1,0 7 120-16,0 6 1760 15,0 0-504-15,0 13-15 0,0 6 79 0,0 2-280 16,0-2-360-16,0-2-359 31,0-4-273-31,0-5-56 16,0-7-112-16,0-1-56 0,3 0-392 15,5 0-617-15,3-5 529 32,-1-10 296-32,1 1-504 0,2 3-72 0,-5 2 456 0,-1 5 208 15,-6 4 152-15,-1 0 320 0,4 0 120 31,-4 0-16-31,3 0 24 16,-3 0-272-16,5 2-80 0,1-2-96 16,2 0-400-1,3 0-40-15,1 0 312 0,-3-6 56 16,1 0 16-16,-3 3 56 0,-3 3 152 31,-2 0 112-31,0 0-128 16,-2 3-136-16,0 9-88 0,3 3-2385 0</inkml:trace>
  <inkml:trace contextRef="#ctx0" brushRef="#br0" timeOffset="340926">24574 9992 1384 0,'0'0'3945'15,"0"0"-2689"1,0 0 408-16,0 0 113 0,-15-18-633 15,4 18-392-15,1 0-152 16,1 0-24-16,-3 0-152 0,-2 12-416 16,-1 8 8-1,4 7 72-15,3 3-80 16,3-2 40-16,5 0-48 15,0-7 0-15,0-2-32 16,0-8-24-16,5-2-272 0,6-7-376 16,15-2-952-16,-8-14-177 15,0-7-1047 1</inkml:trace>
  <inkml:trace contextRef="#ctx0" brushRef="#br0" timeOffset="341275">24582 9784 4480 0,'0'0'2169'16,"0"0"-1609"-16,0 0-296 16,0 0 256-16,0 0 344 0,0 106-95 15,0-66-257-15,0 2-96 0,0 0-200 16,0-4-32-16,0-6-16 15,0-6-112-15,0-5 0 16,0-12-48 0,0-5 40-16,0-4 8 15,0 0-56-15,0 0-120 16,5-13 32-16,3-12-80 0,2-1-208 0,1-2-176 15,-3 7 160-15,0 4 232 32,0 11 160-17,-8 4 72-15,5 2-72 0,1 0-80 0,-4 10 80 16,8 7 96-16,-2-2-16 15,3 2-80-15,0 0-144 0,1-2-1673 16,-1-8-3536-16</inkml:trace>
  <inkml:trace contextRef="#ctx0" brushRef="#br0" timeOffset="341624">24816 9968 4096 0,'0'0'2473'0,"0"0"-473"0,0 0 57 15,0 0-753-15,0 0-1032 16,0 0-272-16,-42 52 0 0,37-28-8 16,4-1-80-16,1-1 80 15,0-7-40 1,0-3-56-16,0-3-384 15,3-5-352-15,5-4-721 0,2 0-151 16,-1-2 960-16,4-13 408 16,-1 2-328-16,-3-4 392 0,-2 5 280 15,-2 5 680-15,-5 1 520 16,1 6 304-1,-1 0-519-15,2 0-985 16,3 4-152-16,0 7 144 0,3 12-120 16,1-6-1081-16,-2-2-3120 31</inkml:trace>
  <inkml:trace contextRef="#ctx0" brushRef="#br0" timeOffset="341930">24953 9960 4256 0,'0'0'1985'0,"0"0"-1593"0,0 0-240 0,0 0 360 32,0 0-88-32,0 0-144 0,0 0-144 15,28 110-64-15,-23-83 32 16,-4 1-56-16,3 0 56 0,-3-5-16 15,2 0-80-15,-3-9 0 16,2-4 0-16,-2-6-8 16,0-2 0-1,2-2 520-15,-2 0 1009 0,0 0 183 16,0-6-512-16,0-11-736 15,5-4-239-15,6-9-225 0,3-2 0 16,6-4-233-16,10-13-567 16,-5 12-1336-1,-6 6-2841-15</inkml:trace>
  <inkml:trace contextRef="#ctx0" brushRef="#br0" timeOffset="346167">17827 11240 2616 0,'0'0'3177'0,"0"0"-1481"0,0 0-48 0,0 0-223 15,-34-29-153-15,21 22-272 16,0 1-216-16,-3-1-191 15,0 1 79-15,-2 2-16 16,3 2 8 0,4 2 40-16,1 0-136 15,-1 0-152-15,3 0-304 0,-2 0-56 0,1 2-56 16,-3 6-80-16,-2 5 72 15,2 2-72-15,0 6 72 16,-3 7-88 0,0 4-56-16,4 6 88 15,0 5-16-15,8 2 0 16,-2 1-112-16,5-2-16 0,0-4-16 15,0-6-144-15,1-6 112 16,14-5-120-16,-2-8-24 0,5-2 48 31,1-5 96-15,5-5 48-16,4-3 16 0,2 0 104 0,1-7 48 15,1-14 40-15,2-7 96 16,-1-4 88-16,-1-4 112 16,-3-2-112-16,-5-2 32 0,-6 2-8 31,-5 2-80-31,-7 0 144 15,-2 2 120-15,-4 4 200 0,0 0 8 16,-12 3-152-16,-6 5-152 16,-1 7-224-16,0 0-72 0,-4 9-304 15,-1 6-952-15,-5 2-840 16,5 17-2849-1,6-2-4465-15</inkml:trace>
  <inkml:trace contextRef="#ctx0" brushRef="#br0" timeOffset="347493">18016 11377 5233 0,'0'0'2440'0,"0"0"-952"15,0 0-55-15,0 0-465 16,0 0-520-16,-2 0-280 0,2 0-96 16,0 0 24-1,0 0-96-15,0 0-8 16,0 2 8-16,8 11 48 0,3 3 136 15,6 4-104-15,0 2 232 16,3 4-40-16,1-2-200 16,0 0-64-16,-5-2 96 0,0-3-48 15,2-4-40 1,-7-3 40-16,-4-1-48 15,-1-5 40-15,0-3-32 0,-6 1-8 16,4-4 56-16,-4 0-56 16,0 0-8-16,0 0-112 15,0 0-568-15,0 0-1048 0,0 0-2369 16</inkml:trace>
  <inkml:trace contextRef="#ctx0" brushRef="#br0" timeOffset="348020">18185 11356 520 0,'0'0'4233'16,"0"0"-2017"-16,0 0-240 15,0 0-79 1,0 0-905-16,0 0-656 15,0 0-184-15,-93 80-40 16,68-46 88-16,-2 3-48 0,6-5-32 16,0-4-16-16,3-5-24 15,5-6 24-15,4-6 56 0,2-2 32 31,1-5-88-31,2 0-32 16,4-2-64 0,-3 0-8-16,3-2 0 0,0 0-72 0,0 0-504 15,11 0-992-15,2-12-3977 16,8-3 1288-16</inkml:trace>
  <inkml:trace contextRef="#ctx0" brushRef="#br0" timeOffset="348781">18476 11377 3224 0,'0'0'2609'15,"0"0"-1009"-15,0 0 216 0,0 0-279 31,0 0-337-31,0 0-216 16,0 0-232-16,-116-41-87 0,99 41-73 16,0 7-224-16,1 14-320 15,-1 5-48-15,1 2 0 0,2 4-8 16,4-2-48-16,5 0-24 31,2-5 72-31,3-4-120 0,0-2 16 16,0-6 48-16,11 2-48 15,7-6 32-15,-3-3 72 0,4 0 0 16,-1-3-8-16,4-3 16 15,-2 0 0-15,4 0-120 32,15-15-360-17,-13-3-929-15,1 0-2808 0</inkml:trace>
  <inkml:trace contextRef="#ctx0" brushRef="#br0" timeOffset="349544">18825 11334 5977 0,'0'0'2440'15,"0"0"-543"1,0 0-249-16,0 0-576 0,0 0-608 15,-120 50-184-15,94-20-136 16,1 2 33 0,8-2-49-16,3 3-128 0,6-5 8 0,8-5-8 15,0-3 0-15,0-6 0 31,0-5-136-31,5-3-9 0,6-5 33 16,2-1 40-16,3 0-32 16,3-1-24-16,7-16 88 15,-2-4 32-15,1-9-144 0,4-2-160 16,-10-7-120-16,4-1-104 31,-7-2-24-31,-2-1 16 0,-2 2-24 16,-7 1-96-1,1 4 215-15,-6-1 9 16,0 7 152-1,0 3 216-15,0 0 72 0,-5 5 288 0,2 2-56 16,0 6 193-16,-4 3 55 16,6 8-32-16,-3 1-16 15,4 2 40-15,0 0 56 16,0 0-40-16,-3 0-104 15,3 0-176-15,0 0-152 0,0 0-56 16,0 4-16-16,0 10-72 16,0 4 88-16,0 8 48 15,0 4-40-15,0 9 40 0,0 3 80 16,0 1-48-16,3 4-80 15,2-2 16-15,5-4-16 0,3-5-8 16,1-6 8-16,1-5 0 31,1-8-8-31,2-2 8 0,-4-6 0 16,3-3 0-16,-5-2-88 15,0-4-232-15,-6 0-376 0,1 0-928 16,-2-2-2313-16</inkml:trace>
  <inkml:trace contextRef="#ctx0" brushRef="#br0" timeOffset="353426">21381 11055 4977 0,'0'0'2288'0,"0"0"-496"16,0 0 89-16,0 0-393 16,-35-22-416-1,22 18-255-15,-3 2-113 16,-2 2-192-16,2 0-112 15,-5 0-72-15,3 4-192 0,-1 14-136 16,-4 4 0-16,-1 6 0 16,-1 9-16-16,3 2 16 0,3 5-8 15,1 7-104-15,3 3-376 16,9 1-568-1,1 2-273-15,5-3-15 16,0-7 160-16,16-9 144 0,3-10 343 16,4-9 353-16,3-6 96 15,-2-7 56-15,2-4-88 0,-2-2 184 16,2 0 96-1,1-14 56-15,-4-8 128 16,1-5 200-16,2-5 56 16,-3-4 81-16,-2-3 127 0,-4-8-248 31,0-4-56-31,-6-2 40 15,-5-1-16-15,-6 1 184 0,0 8 72 16,0 4-48 0,-16 11 8-16,-2 10-143 0,1 8-33 0,-3 6-192 15,-2 6-216-15,-11 4-400 16,3 14-1369-16,4 5-2648 0</inkml:trace>
  <inkml:trace contextRef="#ctx0" brushRef="#br0" timeOffset="354009">21510 11264 3848 0,'0'0'5602'0,"0"0"-3402"32,0 0-464-32,0 0 49 0,0 0-577 15,0 0-704-15,-9 0-504 16,9 0-152-16,8 10-376 15,11 8 464-15,1 3 64 0,2 4 0 16,-2 1 0-16,-3 0 0 16,-1-2 8-16,-3-2-8 0,2-4 8 0,-7-4-8 15,2-4-72-15,-2-4-56 16,-7-2-120-1,3-2-136-15,-1-2-48 0,-3 0-320 16,0 0-481 0,0 0-735-16,0-2-1961 15,0-8-3079-15</inkml:trace>
  <inkml:trace contextRef="#ctx0" brushRef="#br0" timeOffset="354388">21704 11175 3304 0,'0'0'4753'0,"0"0"-3064"15,0 0-297-15,0 0 176 0,0 0-568 16,0 0-471-16,0 0-297 16,-53 50-160-16,32-17 40 0,-2 3 64 31,6-2-8-31,0-2 16 15,1-4 56-15,2-4-32 16,6-6 16-16,1-5 24 0,4-6 8 16,1-3-80-16,2-4-48 0,0 0-120 15,0 0 88-15,0 0-88 16,0 0-8-1,0 0-8-15,0 2-312 16,0-2-360-16,0 2-680 16,0-2-1049-16,5 0-2536 0</inkml:trace>
  <inkml:trace contextRef="#ctx0" brushRef="#br0" timeOffset="355463">21987 11200 4424 0,'0'0'2425'16,"0"0"-497"-1,0 0-151-15,0 0-569 0,0 0-360 0,0 0-208 16,-112 6-256-16,96 9-232 15,3 5 0-15,2 5-104 0,0 3-40 16,-1 2-8-16,6 0 16 0,-1-2 41 31,7-2-57-15,0 0-8-16,0-6-89 0,0 1 89 15,12-8-72-15,6-1 72 0,6-5 0 16,-2-5-64-16,4-2-8 16,2 0 80-16,1-4 8 0,-5-13 56 31,0 2-56-31,-1-4-8 15,-1-3-488-15,-2 4-928 16,-14 4-2929-16</inkml:trace>
  <inkml:trace contextRef="#ctx0" brushRef="#br0" timeOffset="356161">22374 11174 1016 0,'0'0'4353'0,"0"0"-2601"0,0 0 8 16,0 0-127-16,0 0-497 16,0 0-576-1,0 0-216-15,-116 39-24 16,93-18 40-16,6 0-136 0,-1 5-120 15,3 2-40-15,-1 3-48 16,5-1 40-16,5-2-48 0,1 0-8 16,5-4 0-16,0-1 0 31,0-6-8-31,0 0 8 15,11-2-16-15,2-2 8 0,3-2-64 32,2-1 16-32,0 1-112 0,-1-5-8 15,4-1-88-15,-1-3-152 16,2-2-160-16,9 0 0 15,-4-13-584-15,-4-4-3505 0</inkml:trace>
  <inkml:trace contextRef="#ctx0" brushRef="#br0" timeOffset="361729">15609 10193 4785 0,'0'0'3096'0,"0"0"-1511"15,0 0 119-15,0 0-64 16,0 0-672-16,-6 0-463 0,1 9-305 15,-1 10-136-15,1 11-64 0,-3 10-8 16,1 6-8 0,2 4 8-16,-1-5 0 15,4-6-56-15,-1-6 16 16,-2-11 0-16,5-7 48 15,-1-6 0 1,1-5 0 0,0-4 96-16,0 0 80 0,0 0 8 0,0-4-8 15,0-12-104-15,0-9-72 16,0-7-8-16,0-4-56 15,6-3 64-15,7 1-8 0,5 1-64 16,-4 7 24-16,1 6 0 16,-2 6 48-16,-2 8-24 15,-6 3 16 1,1 7-96-16,-6 0-48 15,5 0-128-15,2 17 112 16,-4 7 79-16,3 6 89 0,-1 6 65 16,0-2-65-16,-2-2-257 15,5-2-743-15,2-5-1080 0,0-10-2657 16</inkml:trace>
  <inkml:trace contextRef="#ctx0" brushRef="#br0" timeOffset="361991">15808 10400 1632 0,'0'0'1472'16,"0"0"-456"-16,0 0 465 15,0 0-393-15,0 0-640 0,0 0-392 16,0 0 24-16,50 81 144 15,-39-81 168 1,1-13 416 0,-4-8-103-16,-2 2-137 0,-1-4 24 15,-5 1 24-15,0 3 24 0,0 2-208 16,-8 6-240-16,-7 6-192 15,-12 5-832-15,1 8-1697 0,4 8-3424 16</inkml:trace>
  <inkml:trace contextRef="#ctx0" brushRef="#br0" timeOffset="362425">15976 10257 4841 0,'0'0'2504'15,"0"0"-912"-15,0 0-255 16,0 0-561-16,0 0 280 16,0 0-288-16,0 0-336 0,100-14-160 15,-76 9-88-15,2 2-80 16,0-1 32-1,-2 0-128-15,2-2 8 16,-7 2-16-16,1 0-352 16,-2-1-696-16,-1 1-752 0,-4 1-2217 15,-3-1-2424-15</inkml:trace>
  <inkml:trace contextRef="#ctx0" brushRef="#br0" timeOffset="362819">16115 10076 1816 0,'0'0'5033'0,"0"0"-2905"15,0 0-399-15,0 0-81 0,0 0-560 16,0 0-704 0,0 0-384-16,0 0 0 31,-16 83 104-31,16-43-32 15,0 2-64-15,0 0 8 16,3 0 41-16,7-3-49 0,-4-5 40 16,1-9-48-16,-1-3 0 31,0-3 0-31,1-8-8 0,-2-3 8 0,1-3-48 0,-1-5-41 31,2 0 17-31,2 0 64 0,6 0 8 16,-1-13 0-16,6-7-256 15,4-5-1096-15,-1 2-1849 16,-7 7-5296-1</inkml:trace>
  <inkml:trace contextRef="#ctx0" brushRef="#br0" timeOffset="373577">16748 12433 1176 0,'0'0'2472'15,"0"0"-823"-15,0 0-177 0,0 0 112 0,0 0-279 32,0 0-449-32,0-7-240 15,0 7 24-15,0-2 48 16,0 2-96-16,0-2-8 0,0-2 81 15,0 0-41-15,-8-3-312 16,-3-1 80-16,-2-1-16 0,-5 1-128 31,-3 1-96-31,2 1-152 16,-4-1 0-1,0 5 0-15,4 2-24 0,3 0 16 0,-7 0-88 32,1 13-16-32,1 8 40 0,-2 7 56 15,-1 11-64-15,3 1 80 16,1 4 0-16,7 0-80 15,4 0-40-15,9-1 0 16,0-2-96-16,1-1 128 0,17-4-96 16,5-4 56-16,1-8-16 0,3-3 64 15,2-9-128 1,-4-7 56-16,4-5-16 15,-2 0 64-15,4-7 88 16,0-16 16-16,1-9 40 0,-5-6-32 31,1-3 0-31,-10-8 64 0,-6 1 24 0,-3 0 168 0,-9 0 128 16,0 2 136-1,-9 6-88-15,-10 8-136 16,1 8-152-16,1 10-72 16,0 7-80-16,4 7-144 0,-11 17-848 15,2 11-1537 1,2 4-4512-16</inkml:trace>
  <inkml:trace contextRef="#ctx0" brushRef="#br0" timeOffset="374307">16834 12555 5089 0,'0'0'3024'0,"0"0"-1295"31,0 0-361-31,0 0-448 16,0 0-704-16,0 0-216 0,3 8-104 15,16 8 104-15,5 2 8 0,1 4-8 16,2 3 8-16,-1 0 8 15,-2 1 72-15,0 0-8 16,-3-3-8 0,-1-1-16-16,-9-6-48 15,0-3 8 1,-3-2-16-16,-3-5 0 0,0-4-240 0,0-2-424 15,-3 0-576-15,1 0-1425 0,-3-4-2416 16</inkml:trace>
  <inkml:trace contextRef="#ctx0" brushRef="#br0" timeOffset="374685">17097 12484 3144 0,'0'0'3097'0,"0"0"-1121"31,0 0-127-31,0 0-521 15,0 0-496-15,0 0-520 0,0 0-216 16,-65 69-80-16,43-27 112 16,-3 7-64-1,-1 2 8-15,2-2-72 0,5-6 104 0,1-7-104 16,4-6 80-1,4-9-72-15,0-8 0 16,5-4 0-16,-1-3 48 16,4-4 16-1,2 0-16-15,0-2-56 16,0 0-128-16,0-4-528 15,16-13-1408-15,4 0-4746 0</inkml:trace>
  <inkml:trace contextRef="#ctx0" brushRef="#br0" timeOffset="375276">17270 12509 624 0,'0'0'4921'16,"0"0"-3177"-16,0 0-264 0,0 0-151 15,0 0-529 1,0 0-464-16,-78 2-208 15,68 16 0-15,2 8-32 16,-1 2 8-16,5 4 8 0,1 2-48 16,3-1 0-16,0-5-48 15,0-2-8-15,3-7 0 0,7-2-8 31,6-6-48-31,2-3-184 16,5-4-536-16,14-4-961 0,-5 0-879 16,-1-8-2233-1</inkml:trace>
  <inkml:trace contextRef="#ctx0" brushRef="#br0" timeOffset="375882">17475 12563 3712 0,'0'0'2257'0,"0"0"-769"16,0 0 48 0,0 0-367-16,0 0-401 15,0 0-312-15,0 0-88 0,-99 36-16 16,86-12-144-16,2 2-72 15,4 3-40 1,3-4-88-16,2 1-8 0,2-4-8 16,0-1 0-16,0-8-8 15,8 0-32-15,7-5-8 16,-1-4-96-16,2-4-152 0,4 0-16 15,1-8-88-15,-2-12 72 16,4-7-200 0,-4-5-272-16,-4-2 111 15,-3-6 57-15,-5 0 296 16,-2-4 144-16,-5-5 56 15,0 2-56-15,0 0-136 0,0 5 120 16,-5 9 64-16,2 8 152 16,-2 8 80-16,2 6 248 15,3 3 312 1,-2 6 96-16,2 0 104 15,-2 2-63-15,2 0-97 16,-3 0-32-16,3 0-88 0,-1 0-120 16,1 0-104-16,0 0-216 15,0 0-120-15,0 8-72 0,0 9-32 16,0 8 104-1,0 12 128-15,0 5-48 16,0 3 40-16,0 0-120 16,1-1 8-16,6-6 8 0,1-6 32 15,1-3-40-15,3-8 48 16,1 1-32-16,3-6-24 15,8 2-56 1,-1-6-1064-16,-2-5-3065 0</inkml:trace>
  <inkml:trace contextRef="#ctx0" brushRef="#br0" timeOffset="376524">17891 12328 5033 0,'0'0'2840'16,"0"0"-799"0,0 0-289-16,0 0-696 0,0 0-480 0,0 0-424 15,-92 107-24 1,86-58-64-16,-1 4-16 15,7-1-48-15,0 0 0 16,0-8 0-16,13-6-104 16,3-10-88-16,-3-9-64 15,5-7 16-15,-2-9 16 0,0-3 16 0,2 0 40 31,0-19 168-31,1-14 152 16,2-11-24-16,-3-6-64 16,-5-4-64-16,-3-4 80 0,-10 0-64 15,0 5 64-15,0 8 224 31,-15 11 208-31,1 10-71 0,-3 11 63 16,1 9-480-16,2 4-24 16,-9 15-1017-16,7 9-975 15,5 1-2641-15</inkml:trace>
  <inkml:trace contextRef="#ctx0" brushRef="#br0" timeOffset="376786">18056 12491 3208 0,'0'0'5033'15,"0"0"-4025"-15,0 0-839 0,0 0 479 16,0 0 16-16,0 0-144 15,0 0-192-15,123 110-128 0,-101-84-88 16,4 2-56-16,0-3-8 16,-5-2-40-1,2-1-8 1,4 1-416-16,-8-8-1056 0,-6-2-2601 0</inkml:trace>
  <inkml:trace contextRef="#ctx0" brushRef="#br0" timeOffset="377037">18251 12379 5617 0,'0'0'2552'16,"0"0"-551"-16,0 0-313 0,0 0-736 15,0 0-560-15,0 0-280 16,-54 105-32-16,37-56-32 16,0 0 64-16,4-6-112 15,0-5 72 1,5-6-144-16,0-6-128 15,6-5-472-15,2-2-896 0,0-4-1529 16,0-8-3752-16</inkml:trace>
  <inkml:trace contextRef="#ctx0" brushRef="#br0" timeOffset="377524">18526 12441 3408 0,'0'0'2809'0,"0"0"-1265"15,0 0-256-15,0 0-375 0,-102 107-329 16,91-73-400-16,6-7-8 0,0-3-64 16,5-4-8-16,0-2-104 31,18-4-8-16,8-4-72-15,3-4-96 16,21-6-544-16,-5 0-593 16,-4 0-1743-16</inkml:trace>
  <inkml:trace contextRef="#ctx0" brushRef="#br0" timeOffset="378069">18855 12439 3328 0,'0'0'2545'0,"0"0"-361"16,0 0-335-16,0 0-505 0,0 0-608 16,0 0-400-16,0 0-184 15,-134 90-72-15,115-52-80 0,8 0 72 0,3-6-64 16,4-4-8-16,4-4-64 15,0-5 56 1,12-8-48 0,2-3-56-1,7-4-88-15,5-4-8 0,-2 0-48 0,2-4 0 16,2-13 48-16,-3-10-232 0,-7-1-280 15,3-4-185-15,-5-4-71 0,-6 0 352 32,0-4 408-32,-9-2 216 15,-1-3 136-15,0-2-48 16,-6-4-88-16,-10 4 0 0,0 4 88 15,1 9 248-15,4 11 392 0,4 12 121 16,6 5 207-16,-3 6-256 31,4 0-352-31,0 0-200 0,0 8-240 16,0 10 40-16,0 8-40 15,0 7 40 1,0 2-32-16,0 5 48 0,12 0-56 0,-1-1 112 16,-1-1-120-16,1-2 64 31,2-2-56-31,0-4 32 0,1 0-40 15,6-6 0-15,6-3-360 16,1-8-1248-16,-8-7-4129 16</inkml:trace>
  <inkml:trace contextRef="#ctx0" brushRef="#br0" timeOffset="378691">19219 12280 5233 0,'0'0'2360'0,"0"0"-455"0,0 0-137 0,0 0-912 16,0 0-672-16,-20 102-96 15,20-47-88-15,0 5 24 16,0-2-24-16,0-6 0 0,8-8 16 16,4-8-16-1,4-9-160 1,-3-10-104-16,3-10-168 0,0-7-152 15,-1 0 152-15,1-23 432 0,2-10 80 16,-2-10 48-16,-3-7-24 16,-4-6 272-1,-7 0 16-15,-2-1 24 16,0 10 32-16,-2 11-56 15,-9 12-160-15,0 13-232 0,-7 16-344 16,0 18-896-16,4 5-2641 16</inkml:trace>
  <inkml:trace contextRef="#ctx0" brushRef="#br0" timeOffset="378948">19430 12467 5825 0,'0'0'2440'16,"0"0"-1712"-16,0 0-239 15,0 0-145-15,0 0 272 0,0 0-176 16,75 86-160-16,-58-54-32 0,0-2-88 15,-1-1-24 1,-3-8-136 0,0-3-64-16,6-8-760 0,-3-6-1137 15,-8-4-3256-15</inkml:trace>
  <inkml:trace contextRef="#ctx0" brushRef="#br0" timeOffset="379131">19574 12380 1640 0,'0'0'4873'0,"0"0"-3401"16,0 0-672-16,0 0 89 0,0 0-97 31,-40 119-448-31,30-79-168 0,4-2-176 16,1 2-336-16,5-11-1761 15,-4-8-4832-15</inkml:trace>
  <inkml:trace contextRef="#ctx0" brushRef="#br0" timeOffset="379438">19744 12467 3712 0,'0'0'2785'16,"0"0"-1153"-16,-36 28-335 15,20-5-153-15,5 4-376 0,1 1-408 0,7 0-232 16,3 0-72-16,0-2-48 16,0-3-8-16,0-6 0 15,9-2-16-15,6-6-272 0,3-7-96 16,14-2-288-16,-6-2-977 15,-2-11-1375-15</inkml:trace>
  <inkml:trace contextRef="#ctx0" brushRef="#br0" timeOffset="379868">19962 12477 4304 0,'0'0'2265'0,"0"0"-857"16,0 0-376-16,0 0-79 0,0 0-377 16,0 0-304-1,-67 126-208 1,64-96-16-16,3-2-48 15,0-2 0 1,0-1 0-16,10-6-8 0,0-4-64 16,4-8 72-16,-1-3-72 15,3-4-56-15,-1 0-128 0,3-11 168 16,-1-12-224-16,1-5-312 15,0-4-425-15,-7-4 49 16,0-2-40-16,-11-28-544 16,0 8-401-16,0 4-679 0</inkml:trace>
  <inkml:trace contextRef="#ctx0" brushRef="#br0" timeOffset="380089">20033 12070 2864 0,'0'0'2649'31,"0"0"-1473"-15,0 0-288-16,0 0-216 0,0 0 32 0,0 0-143 15,0 0-169-15,-18 120 104 16,18-84 120-16,11 2-72 16,1 5-184-16,2 0-64 0,-3 1-64 15,1 1-72-15,-4-3-80 0,3-5-32 16,0-2-48-1,1-6-40-15,14-4-808 0,-7-7-1616 16,0-8-2786 0</inkml:trace>
  <inkml:trace contextRef="#ctx0" brushRef="#br0" timeOffset="381107">21493 12354 696 0,'0'0'5929'0,"0"0"-4009"0,0 0-239 16,0 0 255-16,0 0-384 0,0 0-455 15,0 0-329-15,-15-38-240 16,15 38-144-16,0 4-288 0,0 21-96 16,0 12-160-1,0 16 160 1,0 5-8-16,11 0 0 15,2-4 0-15,7-11-216 0,-6-9-16 0,4-8 8 16,-2-11-24 0,0-5-88-16,-1-5-8 0,1-5-24 0,2-5 192 31,1-18 184-31,-1-9 8 15,0-11 64-15,-4-7 8 16,-7-6 16-16,-6-2 176 0,-1 1 16 16,0 3 264-16,-14 10-72 0,-6 10-120 31,3 10-136-31,-1 9-96 15,0 8-128-15,0 7-552 16,-3 11-976-16,2 10-1561 0,4 3-5049 16</inkml:trace>
  <inkml:trace contextRef="#ctx0" brushRef="#br0" timeOffset="381369">21764 12435 5025 0,'0'0'1664'16,"0"0"-824"0,0 0 928-16,0 0-271 15,0 0-345-15,0 0-408 0,136 94-208 16,-107-70-176-16,-2 0-208 15,-3-2-72-15,-1-4-64 0,-4 0-16 16,-1-4-488 0,-2-2-920-1,-1-6-1377-15,-10-4-2856 0</inkml:trace>
  <inkml:trace contextRef="#ctx0" brushRef="#br0" timeOffset="381582">21975 12371 3976 0,'0'0'4409'15,"0"0"-2808"-15,0 0-201 16,0 0-176-16,0 0-832 16,0 0-264-16,-50 111-24 0,39-70-32 31,-2-1 56-31,7-4-72 15,-2-4-40-15,1-4-16 0,4-4 0 16,3-6-672-16,0-4-840 16,0-2-1441-16,0-8-4208 0</inkml:trace>
  <inkml:trace contextRef="#ctx0" brushRef="#br0" timeOffset="382042">22334 12214 1240 0,'0'0'4201'0,"0"0"-2497"15,0 0 216-15,0 0-223 0,0 0-713 32,-113 2-528-32,84 34-304 15,0 10-24-15,5 8 88 0,3 3 32 16,8 1 56-16,6-4-40 15,2-4-40 1,5-6-48-16,0-6-128 0,0-6 0 0,12-7-48 31,7-8 0-31,2-6-48 0,5-5 0 16,6-6-72-16,-1 0-8 0,4-4-264 15,1-24-672-15,-5 1-848 16,-6 3-2785 0</inkml:trace>
  <inkml:trace contextRef="#ctx0" brushRef="#br0" timeOffset="382395">22510 12174 624 0,'0'0'5353'0,"0"0"-3633"16,0 0-576-1,0 0-319-15,0 0-73 0,-76 86-216 0,65-52-312 16,3 0-64-16,3 0 104 0,3 1 72 16,2-1 96-16,0 0-72 15,0-4-56-15,0 0-128 31,4-7-80-31,5-2-16 0,4-5-72 16,-2-4 40-16,2-4 0 16,5-4-48-16,0-1-136 0,6-3-320 15,-1 0-424-15,11-5-600 0,-5-5-1641 16,-5 0-4232-16</inkml:trace>
  <inkml:trace contextRef="#ctx0" brushRef="#br0" timeOffset="382804">22733 12254 6529 0,'0'0'1384'16,"0"0"-888"-16,0 0 537 0,-36 117-289 16,33-74-512-1,3-3-96-15,0-3-120 16,0-5-16-16,15-4-8 15,1-4-48-15,-2-6 40 0,6-2-40 16,-6-6-72-16,-1-4-88 31,3-4-120-31,-3-2-40 0,0 0 215 16,3-18 161-16,-3-8 136 15,-1-9 233-15,0-4 303 16,-8-7 144 0,-4-6 32-16,0-3-152 0,0 4-256 0,-16 6-144 15,1 11-120-15,-1 14 8 0,0 16-184 16,-9 12-184-1,6 22-2088-15,0 2-5602 16</inkml:trace>
  <inkml:trace contextRef="#ctx0" brushRef="#br0" timeOffset="383074">22985 12416 2656 0,'0'0'5569'0,"0"0"-4801"0,0 0-632 32,0 0 569-32,0 0-17 15,0 0-272-15,0 0-208 0,98 68-32 16,-78-45-104-16,-1-3-72 15,-3 0-8 1,2-2-632-16,3-1-817 0,-8-8-1391 0,-2-5-2825 0</inkml:trace>
  <inkml:trace contextRef="#ctx0" brushRef="#br0" timeOffset="383250">23201 12320 8121 0,'0'0'2329'0,"0"0"-1345"15,0 0 176-15,0 0-496 0,0 0-256 16,-74 128-264-16,58-83-144 16,0-3-152-16,1 2-1144 15,9-11-1881 1,1-14-5208-16</inkml:trace>
  <inkml:trace contextRef="#ctx0" brushRef="#br0" timeOffset="383644">23405 12162 7273 0,'0'0'2753'0,"0"0"-1185"0,0 0-280 16,0 0-712-16,0 0-456 31,0 0-120-31,-110 122-48 0,105-76-32 16,5 1 0-16,0-6 80 0,0 0 0 15,13-7-64-15,5-6-8 16,-2-6 72-16,3-4 48 0,4-6 72 16,3-6-120-16,0-6-360 15,3 0-376-15,8-18-512 16,-5-6-1713-16,-8-2-4792 0</inkml:trace>
  <inkml:trace contextRef="#ctx0" brushRef="#br0" timeOffset="383975">23684 12058 6129 0,'0'0'912'0,"0"0"-400"0,0 0 944 0,-53 108-391 31,41-64-505-31,4 4-328 15,4 3 8-15,2-2 120 16,2 0 152-16,0-8-8 0,0-5-168 16,0-7-80-16,6-5-120 15,9-8-40-15,6-4-96 0,5-6-256 16,16-6-488-1,0-4-640-15,-10-10-1833 16</inkml:trace>
  <inkml:trace contextRef="#ctx0" brushRef="#br0" timeOffset="384560">23902 12117 6793 0,'0'0'2256'15,"0"0"-1447"-15,0 0 215 0,0 0-640 16,0 0-296-16,-19 130-80 16,19-77 8-1,0 3-8 1,0-5 128-16,1-8-80 0,11-7-8 15,2-9-32-15,1-9 88 0,-2-12-48 16,4-6-56-16,3 0 48 16,-1-19 192-16,4-13 224 0,-4-7-136 31,-1-5-16-31,-5-5 32 15,-5 2 72-15,-8-2-15 0,0 9-217 16,-5 8-56-16,-16 12-128 16,0 12-248-16,-14 8-785 0,5 18-1823 15,3 2-5658-15</inkml:trace>
  <inkml:trace contextRef="#ctx0" brushRef="#br0" timeOffset="384804">24131 12298 2528 0,'0'0'4481'0,"0"0"-4065"16,0 0 48-16,0 0 368 0,0 0 73 15,0 0-281 1,0 0-288 0,104 113-176-16,-91-91-64 0,1-3-96 15,4 6 0-15,-8-7-1088 16,-1-4-2025-16</inkml:trace>
  <inkml:trace contextRef="#ctx0" brushRef="#br0" timeOffset="385035">24277 12248 3848 0,'0'0'4769'15,"0"0"-3560"-15,0 0-561 0,0 0 384 16,0 0-320-16,-55 104-472 15,50-76-160-15,0-1-64 0,0-3-16 16,-1 6-744-16,-1-5-1656 16,3-8-5682-16</inkml:trace>
  <inkml:trace contextRef="#ctx0" brushRef="#br0" timeOffset="385531">24553 12079 2816 0,'0'0'4273'15,"0"0"-2353"-15,0 0-311 32,0 0-217-32,0 0-416 0,0 0-376 15,-94 109-280 1,83-73 25-16,3 0 7 0,3-2-168 0,5-2-32 15,0-4-24-15,0-2-24 16,0-1-88-16,5-4-8 31,8 0-8-31,-2-5-64 0,5 0-192 0,-1-6-424 16,3-2-673-1,9-8-1071-15,-8-4-2049 0,2-10-1471 0</inkml:trace>
  <inkml:trace contextRef="#ctx0" brushRef="#br0" timeOffset="386024">24852 11976 6769 0,'0'0'2416'16,"0"0"-1399"-16,0 0-409 0,0 0-160 16,0 0-136-16,-96 120-160 15,80-76-48-15,0 0 16 16,8 4 144-1,-2-1 288-15,9-2-136 0,-4 0-40 16,5-3-48-16,0-5-87 16,0-3-41-16,5-7-104 0,6-5-48 15,8-6-48-15,4-4-8 16,4-6-232-16,4-4-281 15,10-2-487-15,-6-19-1032 0,-11 0-4506 0</inkml:trace>
  <inkml:trace contextRef="#ctx0" brushRef="#br0" timeOffset="390083">17441 13030 1488 0,'0'0'3945'0,"0"0"-2505"0,0 0 16 31,0 0 97-31,0 0-425 15,0 0-296-15,0 0-248 0,0 4-192 16,0-4-88-16,0 0 24 16,0 0-16-16,0 0-15 15,0 0-9-15,0 0-64 0,0 0-72 16,-3 2 0-1,3-2 16-15,0 0-32 16,0 0 56-16,0 0-16 16,0 0-40-16,0 0-16 0,0 0-40 15,0 0-8-15,0 0-56 16,0 0 40-16,0 0-56 15,0 0 0-15,0 0-8 16,0 0-72-16,0 2 8 16,0 5-80-1,0 4 32-15,0 8 120 0,3 4 0 0,8 5 8 16,4 6-8-16,2 2 0 15,3 3-8 1,1-1 8-16,-5-2 8 31,2-6-8-31,-2-4 0 0,-5-7 8 0,-4-6-8 0,-1-5 0 16,-3-4 8-16,-3-2 48 15,3-2-56-15,-3 0-136 0,0 0-1328 32,0-4-3490-32</inkml:trace>
  <inkml:trace contextRef="#ctx0" brushRef="#br0" timeOffset="391036">18658 12958 544 0,'0'0'5025'0,"0"0"-3249"16,0 0-448-16,0 0 297 16,0 0-313-16,-17 4-432 0,2 14-472 31,-4 8-128-31,-9 10 184 15,-2 8-120-15,-4 7-63 16,0 0-73-16,-5 0-24 0,5-5-64 16,0-6 64-16,8-8-88 15,4-5 0-15,6-8-48 0,6-6 24 16,0-8-64-1,9-3 72-15,-3-2-8 16,4 0-72 0,0-7-456-1,0-12-1305-15,0-1-5800 0</inkml:trace>
  <inkml:trace contextRef="#ctx0" brushRef="#br0" timeOffset="392427">17662 13724 3136 0,'0'0'2849'16,"0"0"-1009"-1,0 0 9-15,0 0-353 16,0 0-552-16,0 0-328 0,0 0-224 16,5 0-240-16,13 0-72 15,9 0 160-15,10-6 152 0,7-4-135 16,3-2 39-1,1 0 32-15,-4 0-16 16,-4 2-96-16,-8 1-32 16,-6 2-40-16,-8 3 8 15,-5 2-56-15,-7 0-8 0,-4 2 24 16,1 0 48-16,-3 0 48 16,0 0-40-16,0 0-168 31,0 0-288-31,-13 0-1136 0,-1 6-2945 15</inkml:trace>
  <inkml:trace contextRef="#ctx0" brushRef="#br0" timeOffset="392982">17762 13730 5841 0,'0'0'3120'0,"0"0"-1391"0,0 0 23 15,0 0-488-15,0 0-727 0,-6 4-489 16,4 15-48-16,-3 11 0 31,0 11 0-31,-1 5 64 16,-1 3-48-1,1-8 32-15,1-7-40 0,2-7 0 0,1-11 0 16,2-6-16-16,0-6-48 0,0-4-32 31,0 0-32-31,20 0 120 16,7-6 88-16,7-13 72 0,5-6-56 15,3-7-96 1,-3-5 120-16,1 1-128 0,-5 0-128 15,-4 2 40-15,-8 6 80 0,-4 8 8 32,-8 6 0-32,-7 8 8 15,-3 6 96-15,-1 0 96 0,0 0-88 16,0 0-8-16,0 16-56 15,0 4 24-15,0 5 48 16,0-2-72-16,0-1-40 0,0-3 0 0,0-6-8 16,0-2 0-1,0-3-128 1,0-4-504-16,0-1-745 0,-1-1-1263 15,-3-2-4210-15</inkml:trace>
  <inkml:trace contextRef="#ctx0" brushRef="#br0" timeOffset="393411">17930 13465 5265 0,'0'0'4153'0,"0"0"-2681"15,0 0 248-15,0 0-239 0,0 0-569 16,0 0-536-16,-11 26-256 16,8 4-40-16,1 10-8 15,2 9-64-15,0 9 64 0,0 4-24 16,0 4 8-1,5 0 8 1,3-4 8-16,3-1-64 0,0-11 0 16,1-6 0-16,1-8-8 15,0-8-8-15,-2-8 0 16,5-4-40-16,-8-2 40 0,3-6 8 15,1-2-8-15,-6-2-40 16,4-4-16 0,1 0 56-16,4 0 8 0,-4 0 72 15,8 0 24-15,-2-4 80 16,0-8 8-1,-1 1-40 1,2-6-40-16,-2-1-104 0,-1-9 0 16,1 2-1168-16,-13 7-1697 0</inkml:trace>
  <inkml:trace contextRef="#ctx0" brushRef="#br0" timeOffset="394780">22342 12994 1592 0,'0'0'5049'16,"0"0"-3553"0,0 0-656-1,0 0 185-15,0 0-505 0,0 0-384 31,0 0 144-31,0 0 136 0,97 92 72 0,-60-56 96 0,-1 4-144 16,1 1-104-16,-7-3-192 0,0-2-48 31,-6-4-40-31,-2-4 0 16,-2-4-48-16,-4-6 8 15,-2-2-8-15,-5-4 0 16,-1-1 0-16,-2-2 8 0,-1-3 32 0,0 2-40 16,0-1 0-16,-1-3-8 31,0-1 0-31,7-3-1064 15,-3 0-1984-15,0-3-6002 0</inkml:trace>
  <inkml:trace contextRef="#ctx0" brushRef="#br0" timeOffset="395506">23555 12819 4280 0,'0'0'2057'16,"0"0"-649"-16,0 0 481 0,0 0-385 15,-65 91-584-15,35-52-488 0,-4 8-152 16,-3 2-16-16,1 2-56 15,1 0 96-15,1-4-80 16,3-2 24-16,3-5-31 0,6-8-41 16,4-6-24-16,5-10 24 15,7-4-56-15,1-8 8 0,3-4 24 31,2 0-152-31,0 0 0 16,0-16-1121-16,0 0-3175 16</inkml:trace>
  <inkml:trace contextRef="#ctx0" brushRef="#br0" timeOffset="396916">22767 13516 5217 0,'0'0'4096'0,"0"0"-2799"15,0 0 87-15,0 0-328 0,0 0-528 16,0 0-39 0,0 0 39-1,0 0-88 1,84 26-88-16,-62-16-160 0,-2-3-80 15,2 4-112-15,-5 1-256 16,-3-1-760-16,-6 14-769 16,-5-7-1087-16,-3-1-3194 0</inkml:trace>
  <inkml:trace contextRef="#ctx0" brushRef="#br0" timeOffset="397133">22772 13730 1816 0,'0'0'4681'0,"0"0"-2849"15,0 0-175-15,0 0-377 0,0 0-704 16,0 0-496-16,6 0 88 16,9 2 8-16,2 2-16 0,1-2-88 31,-2 2-72-31,2 2-176 15,-11 2-752-15,-7 14-712 16,0-4-833-16,0 1-2976 0</inkml:trace>
  <inkml:trace contextRef="#ctx0" brushRef="#br0" timeOffset="397289">22772 13730 856 0,'48'138'4561'0,"-48"-138"-2321"0,0 0-455 16,0 0-665-16,8-10-480 16,15-6 0-16,-1-4-352 0,9-4-288 15,-3 0-48-15,7-10-960 16,-9 6-1753-16,-5 8-4168 0</inkml:trace>
  <inkml:trace contextRef="#ctx0" brushRef="#br0" timeOffset="397753">23003 13411 4016 0,'0'0'1633'0,"0"0"-513"15,0 0-104-15,0 0-160 0,0 0-71 32,0 0-353-32,0 0-216 15,121 39 8-15,-112-26-96 16,-4 2-16-16,-5 2 32 0,0 4 256 15,-5 1-96-15,-12-1-144 16,-4 4-152-16,-5-1-8 0,-3-2-32 31,5-4-88-31,6-6 112 31,5-6 8-31,5-2 0 16,5-4 0-16,3 0 0 0,0 0-152 0,0 0-216 16,14 0 216-16,5-10 152 15,6-2 0-15,4-4 8 0,1 0 160 16,1 0 16-1,-3 3-72 1,-1 6 32 0,-6 1 8-16,-2 6-72 0,-2 0-80 0,-6 0-64 0,0 6 40 15,-6 12 24-15,-3 4 168 16,-2 6 24-16,0 2-192 0,-4 13-256 15,-12-8-936-15,0-6-3001 16</inkml:trace>
  <inkml:trace contextRef="#ctx0" brushRef="#br0" timeOffset="397962">23080 13682 5129 0,'0'0'3176'0,"0"0"-1511"0,0 0-361 31,0 0-680-31,0 0-448 16,0 0-24-16,0 0-104 15,0 0-48-15,-22 98-648 0,18-74-1536 16,-1-6-3842-16</inkml:trace>
  <inkml:trace contextRef="#ctx0" brushRef="#br0" timeOffset="398127">23177 13687 2632 0,'0'0'2817'15,"0"0"-753"-15,0 0 113 16,0 0-945-16,0 0-744 16,0 0-224-16,-18 66-168 15,4-36-96-15,-12 19-256 16,3-6-1544-16,1-5-3842 15</inkml:trace>
  <inkml:trace contextRef="#ctx0" brushRef="#br0" timeOffset="398349">22878 13977 2984 0,'0'0'3329'31,"0"0"-1953"-31,0 0-704 31,0 0-352-31,0 0-8 16,0 0-152-16,0 0-96 0,37 68-64 15,-24-46-144-15,2-4-1240 16,-4-4-2585-16</inkml:trace>
  <inkml:trace contextRef="#ctx0" brushRef="#br0" timeOffset="398582">22878 13977 1464 0,'107'-49'2312'16,"-104"60"-63"-1,0 5-273-15,2 4-375 0,-3 1-433 0,-2 4-376 0,0 1-192 16,0 0-296-16,0 0-160 31,0 0-144-31,-7 6-616 16,1-8-1264-16,1-6-3385 0</inkml:trace>
  <inkml:trace contextRef="#ctx0" brushRef="#br0" timeOffset="398844">23280 13930 2512 0,'0'0'4057'15,"0"0"-2529"-15,0 0 289 0,0 0-217 16,0 0-624-16,0 0-336 15,-8 28-344-15,-5-5-80 0,-4 5-144 0,-4 2-72 16,1 0-128 0,2-4-184-16,2-6-400 31,3-2-696-16,0-8-681-15,5-6-559 0,-1-4-1473 16</inkml:trace>
  <inkml:trace contextRef="#ctx0" brushRef="#br0" timeOffset="399021">23114 14091 264 0,'0'0'2160'0,"0"0"-160"15,0 0-143-15,0 0-345 0,0 0-344 16,0 0-375-16,0 0-297 16,0 0-216-16,0 0 208 0,19 12 392 15,1 2-8-15,4 2-152 31,0 0-224-31,5 0-311 0,2-4-57 16,17 1-128-16,-9-4-1185 16,-5-5-4776-16</inkml:trace>
  <inkml:trace contextRef="#ctx0" brushRef="#br0" timeOffset="436460">15220 8899 232 0,'-3'-2'2184'15,"1"2"-456"-15,1 0-79 16,-1 0-257-16,2 0-200 0,-3 0-272 15,3 0-231 1,-2 0-89-16,2 0 64 16,-3 0-16-16,3 0 16 0,0 0-80 15,0 0-88-15,0 0-144 16,0 0-151-16,0 6-145 15,0 4-56-15,0 5-8 0,0 2 8 32,0 7-8-17,0 4-144-15,0 3-657 0,0 13-783 0,0-8-1169 16,0-4-1928-16</inkml:trace>
  <inkml:trace contextRef="#ctx0" brushRef="#br0" timeOffset="436705">15251 9537 2880 0,'0'0'1544'0,"0"0"-303"0,0 0 303 16,0 0-424-16,0 0-584 0,0 0-512 15,0 0-24 1,-26 119-1896-1,16-92-3937-15</inkml:trace>
  <inkml:trace contextRef="#ctx0" brushRef="#br0" timeOffset="436889">15235 9980 904 0,'0'0'1832'0,"0"0"-1104"0,0 0-200 0,0 0-296 31,0 0-232-31,3 104-1648 0</inkml:trace>
  <inkml:trace contextRef="#ctx0" brushRef="#br0" timeOffset="437093">15291 10466 1192 0,'0'0'600'16,"0"0"-288"-1,0 0-312 1,0 0-360-1</inkml:trace>
  <inkml:trace contextRef="#ctx0" brushRef="#br0" timeOffset="437257">15416 10908 832 0,'0'0'1304'0,"0"0"-864"31,0 0-440-31,0 0-104 15,-20 115-1152-15</inkml:trace>
  <inkml:trace contextRef="#ctx0" brushRef="#br0" timeOffset="437455">15483 11422 2496 0,'0'0'1320'0,"0"0"-135"0,0 0 135 0,0 0-536 16,0 106-352-1,0-78-240 1,0 0-160 0,0 0-32-16,0 6-1024 0,0-5-1425 0,7-7-543 15</inkml:trace>
  <inkml:trace contextRef="#ctx0" brushRef="#br0" timeOffset="437620">15543 11931 1424 0,'0'0'2088'0,"0"0"-759"0,0 0 79 16,0 0-208-16,0 0-528 15,-11 84-456-15,6-59-216 0,3 11-256 32,2-6-1672-32,0-2-2441 0</inkml:trace>
  <inkml:trace contextRef="#ctx0" brushRef="#br0" timeOffset="437774">15603 12493 864 0,'0'0'1792'0,"0"0"-904"16,0 0 160-16,0 0-167 0,6 106-209 16,-2-78-376-16,-4 4-296 0,0 12-64 15,0-7-1881-15,0-5-2486 0</inkml:trace>
  <inkml:trace contextRef="#ctx0" brushRef="#br0" timeOffset="437980">15690 13105 1504 0,'0'0'4201'0,"0"0"-3009"0,0 0-112 16,0 0 449 0,0 0-273-16,0 0-736 15,0 0-400-15,0 0-120 16,0 10-8-16,3-3-328 0,2 3-360 15,5 10-801-15,0 1-847 16,-4-2-833-16</inkml:trace>
  <inkml:trace contextRef="#ctx0" brushRef="#br0" timeOffset="438135">15756 13473 1744 0,'0'0'2320'0,"0"0"-1255"0,0 0 31 15,0 0-80-15,0 0-264 16,-6 125-512-16,-1-93-240 0,1 14-760 15,1-8-1728-15,0-6-2496 16</inkml:trace>
  <inkml:trace contextRef="#ctx0" brushRef="#br0" timeOffset="438284">15761 14117 2896 0,'0'0'1144'16,"0"0"-648"-16,0 0-23 0,0 0-265 15,13 116-208-15,-10-86-1313 0</inkml:trace>
  <inkml:trace contextRef="#ctx0" brushRef="#br0" timeOffset="438483">15839 14713 2632 0,'0'0'1312'31,"0"0"-575"-31,0 0-177 15,0 0-312-15,0 0-144 0,0 0-104 16,-4 102-232-16,1-82-529 16,3 2-175-16,0 2 16 15,0 2 48-15,0-4-72 0,0-6 17 0</inkml:trace>
  <inkml:trace contextRef="#ctx0" brushRef="#br0" timeOffset="438627">15874 14994 200 0,'0'0'1256'15,"0"0"104"-15,0 0-8 0,0 0-391 16,0 0-353-16,12 103-216 15,-12-80-160 1,0 1-232-16,0 4-712 16,0-5-1449-16,0-2-1039 0</inkml:trace>
  <inkml:trace contextRef="#ctx0" brushRef="#br0" timeOffset="438768">15955 15380 40 0,'0'0'3928'0,"0"0"-2687"0,0 0-745 16,0 0-80-16,0 0-416 15,0 0-16-15,0 0-1457 0,0 99-1383 16</inkml:trace>
  <inkml:trace contextRef="#ctx0" brushRef="#br0" timeOffset="438930">16015 15709 1712 0,'0'0'2632'0,"0"0"-1679"16,0 0-441-16,0 0-176 0,0 0-312 15,22 104-24-15,-10-80-856 16,-4-3-1537-16</inkml:trace>
  <inkml:trace contextRef="#ctx0" brushRef="#br0" timeOffset="439053">16112 16060 224 0,'0'0'216'0,"0"0"24"15,0 0-240-15,0 0-216 31</inkml:trace>
  <inkml:trace contextRef="#ctx0" brushRef="#br0" timeOffset="439198">16173 16521 1168 0,'0'0'1624'16,"0"0"-608"-16,0 0-31 0,0 0-593 0,0 0-392 15,26 122-320-15,-18-94-1529 16,-2 1-1166-16</inkml:trace>
  <inkml:trace contextRef="#ctx0" brushRef="#br0" timeOffset="439347">16294 17003 80 0,'0'0'2752'32,"0"0"-1648"-17,0 0-760-15,0 0-240 0,0 0-104 0,0 0-448 0,0 0-1792 16</inkml:trace>
  <inkml:trace contextRef="#ctx0" brushRef="#br0" timeOffset="439525">16336 17404 3744 0,'0'0'1825'15,"0"0"-1329"-15,0 0-496 0,0 0-552 0,0 0-849 16,0 0-1087-16</inkml:trace>
  <inkml:trace contextRef="#ctx0" brushRef="#br0" timeOffset="439666">16396 17642 2784 0,'0'0'1200'0,"0"0"-784"32,0 0-184-32,0 0-232 31,0 0-832-31,0 0-2232 0</inkml:trace>
  <inkml:trace contextRef="#ctx0" brushRef="#br0" timeOffset="468431">13508 5612 3424 0,'0'0'3113'0,"0"0"-1113"16,0 0-175-16,0 0 55 15,-4 0-320-15,2 0-383 0,2 0-297 16,-2 0-152-16,2 0-152 16,0 0-256-16,0 0-160 15,0 0-160 1,0 0-96-16,0 2-80 15,0 5-72-15,0 1 24 16,0 2 224-16,2 4 8 0,9 2-8 16,2 2 0-16,-2 2 16 0,6 2-8 15,-1 2 64 1,-2 1-64-1,4-2 48-15,-5-1-56 16,5 1 0-16,-7-8-8 0,0 2 0 16,1-8 0-16,-4-1 8 15,-5-1-56-15,-1-5 48 0,-2 0 8 16,3-2-8-16,-3 0 8 15,0 0 8-15,0 0 8 16,1 0-8 0,3 0 48-16,-3 0-48 0,6-13 0 15,4-6 184-15,2-9-16 16,5-6-72-16,3-7-88 0,1-1 64 15,-1 2-80 1,2 6-136 0,-2 4 40-16,-5 8 88 15,-3 5 0-15,-5 6 0 16,2 3-40-16,-7 4 48 15,2-1-8-15,-5 5 8 16,3-2 0-16,-3 2 16 0,0 0-16 16,0 0 0-16,0 0 0 15,0 0 0-15,0 0 8 0,0 0-8 16,0-4-408-16,0 0-1568 15,0-1-2345-15</inkml:trace>
  <inkml:trace contextRef="#ctx0" brushRef="#br0" timeOffset="480587">19262 6303 3224 0,'0'0'4513'0,"0"0"-2872"15,0 0-505-15,0 0 536 0,-1 0-96 16,-2 0-199-16,3 0-297 16,0 0-312-1,0 0-72-15,0 0-128 16,0 2-264-16,0 8-152 15,0 1-15-15,0 6-1 0,0 3 24 16,3 3-8-16,2 2-80 16,4 1 0-16,3-2-16 0,-1-1-40 15,2-4-8-15,-2 1 0 0,-3-4 8 16,2-2-8-16,-4-2 0 15,-1-4 0 1,-3-3 0-16,1-5-8 16,-1 0 56-16,-1 0 32 15,4 0 104-15,6-15 88 0,6-9 32 16,4-8-112-16,6-6-104 31,4-2-48-31,-7-3-40 0,2 4-8 31,-4 3-80-31,-5 6-120 0,-1 3-88 0,-7 7-160 16,-7 2-745-16,-2 4-1191 0,0 2-2289 15</inkml:trace>
  <inkml:trace contextRef="#ctx0" brushRef="#br0" timeOffset="492326">3614 7190 1608 0,'0'0'1624'16,"0"0"-616"-16,0 0 121 15,0 0-81-15,-2-3-16 0,2 3-144 0,-3 0-192 16,3 0 1-16,0 0-1 16,0 0-120-1,0 0-72-15,0 0-80 16,0 0-144-16,0 0-128 15,0 0-72-15,0 0-72 0,0 0 48 16,0 0-56-16,0 0 0 31,0 0 0-31,0 0-8 0,0 0-8 16,0 0-72-16,0 0 16 15,0 0 72-15,0 0 72 0,0 0 8 16,0 0 32-16,0 0-8 16,0 0-104-16,-3 12-128 31,-2 4-1312-31,-5 2-3641 0</inkml:trace>
  <inkml:trace contextRef="#ctx0" brushRef="#br0" timeOffset="493606">3673 7151 928 0,'0'0'1648'0,"0"0"-600"16,0 0 41-16,0 0-113 0,0 0-184 15,0 0-208 1,0 0-128 0,0 0-56-16,0 0-48 0,0 0-80 15,0 0-48-15,0 0-16 16,0 0 8-16,0 0 33 0,0 0-65 15,0 0-48-15,0 0-64 0,0 0-72 32,0 0 8-32,0 0-8 15,0 0-72-15,0 0-16 0,0 0-40 16,0 14 80-16,12 4 48 15,-1 6 16-15,2 0-8 16,3 0 0-16,-5-2 72 0,1-2-80 47,-3-4 0-47,-1-2-8 0,-1-6-48 15,-2-2 8-15,0-4-32 16,-4-2-17-16,1 0 9 16,-2 0 88-16,3 0 56 0,-1 0 41 15,1 0 55-15,5-14 8 16,3-6 96-1,2-8 80-15,5-2-128 0,0-2-152 0,-2 3 0 16,0 4-48-16,-3 3 8 16,-2 3-16-16,-4 8 8 0,-1 1 0 0,-1 1 0 15,-3 3-8 1,1 1 0-1,-3 1-448-15,0 0-1849 16</inkml:trace>
  <inkml:trace contextRef="#ctx0" brushRef="#br0" timeOffset="511887">9004 16272 2456 0,'0'0'2601'16,"0"0"-1105"-16,0 0-312 0,0 0-64 15,0 0-23-15,4 2-177 0,5-2-344 16,4 3-96-16,10-1 88 31,7-2 128-31,4 0-72 16,7 0-159-16,2 0-89 0,4 0-16 15,-2 0-136 1,-3-5-48-16,-1-1-96 0,-6 1 8 0,-6-1 16 31,-4 2-96-31,-4 0 32 16,-12-1-40-16,-4-1-1048 15,-5-1-1473-15,0 1-4432 0</inkml:trace>
  <inkml:trace contextRef="#ctx0" brushRef="#br0" timeOffset="512610">11572 16004 6417 0,'0'0'2000'0,"0"0"-1336"31,0 0-279-31,0 0-169 0,0 0-80 16,0 0 560-16,136-18-32 15,-73 8-152-15,-2-1-24 0,0 2-24 16,-7-1-104-16,-3-1 40 15,-7 4 249-15,-5-1-225 32,-9 2-168-32,-12 4-128 0,-5 0-24 15,-8 2-104-15,1 0-768 16,-6 0-1329-1,0 0-3992-15</inkml:trace>
  <inkml:trace contextRef="#ctx0" brushRef="#br0" timeOffset="513290">14653 15502 5721 0,'0'0'1448'0,"0"0"-1320"16,0 0-128-16,0 0-48 0,0 0-56 0,8 0 104 15,7 5 184 1,6 3 408 0,0 2 56-1,6-1-80-15,4 0 65 0,1-3 55 16,4-2-120-16,4-2-120 0,4-2-248 15,3 0-120-15,3 0-80 0,16 0-1016 16,-14-4-1881-16,-10 0-4624 16</inkml:trace>
  <inkml:trace contextRef="#ctx0" brushRef="#br0" timeOffset="515319">23020 14711 1592 0,'0'0'2584'16,"0"0"-1655"-16,0 0 95 0,0 0 112 15,0 0-216 1,0 0-384-16,0 0-168 16,7 0-136-16,4 0-232 15,2 0 0-15,16 4 89 0,3 2 127 16,9-1 168-16,2 3-176 15,4 1 152 1,2-1 32-16,1-2-240 0,-3-3 48 16,-1-3-88-16,-7 2 80 0,-2-2-128 0,-8 0-56 15,-8 0 64-15,-4 0 40 31,-11 0 8-31,-1 0-32 16,-5 0 88-16,0 0 72 0,0 0-56 16,0 2-192-16,0 5-240 15,-8-1-2176-15</inkml:trace>
  <inkml:trace contextRef="#ctx0" brushRef="#br0" timeOffset="517573">17914 14794 3696 0,'0'0'2777'16,"0"0"-1841"-16,0 0-704 15,0 0 216-15,0 0 96 16,0 0 152-16,66-9 33 0,-30 3-81 15,9-2-8 1,7-1-152 0,6 2-200-16,-2-1-104 0,2 0-40 0,-1 1-56 15,-9 1-40-15,-6 3-32 16,-9-1 32-1,-12 0-40-15,-7 2 16 16,-7 0 24-16,-6 0 232 16,-1 2 288-16,0-5 65 0,0-1-297 15,-19-5-336-15,-9-2-2201 16,-1 3-7305-16</inkml:trace>
  <inkml:trace contextRef="#ctx0" brushRef="#br0" timeOffset="528821">20541 1779 6553 0,'0'0'2568'0,"0"0"-1047"16,0 0-57-1,0 0-504-15,0 0-176 16,0 0-207-16,0 0-273 16,0 0-152-16,0 0-144 15,0 0-8-15,-92 100 0 0,71-60-8 16,4 1 0-16,2-4 0 0,5-1-56 31,9-4 8-31,1 0-16 16,0-1-8-16,0-1 72 31,0-4-48-16,5 0-24-15,6-5-8 0,3-2 24 0,-2-1 0 0,1-6 56 16,1 0-8-16,1-2 16 0,1-2-80 16,0 0 16-16,-1-2 56 15,2 0 8-15,-2 0 0 16,-2-2 48-16,-7-2 0 15,-1 0 8 1,-5 0 40-16,0-2 96 16,0 2 280-16,-5 2 176 0,-19 3-24 15,-11-2-624 1,-16 1-968-16,-10-6-681 15,9 0-831-15,15-4-3833 16</inkml:trace>
  <inkml:trace contextRef="#ctx0" brushRef="#br0" timeOffset="529068">20390 1759 1072 0,'0'0'5625'0,"0"0"-3729"0,0 0-327 16,0 0-57-16,0 0-432 15,0 0-416-15,67-21-264 0,-28 17-376 31,8 2-24-31,19 2-1040 0,-8 6-1608 16,-8 9-4634-16</inkml:trace>
  <inkml:trace contextRef="#ctx0" brushRef="#br0" timeOffset="530495">20774 2184 3952 0,'0'0'2689'0,"0"0"-1777"16,0 0-448-16,0 0 264 0,0 0 305 16,-18 76-217-16,15-50-336 15,-2 0-152-15,-1-2-152 31,1-6-72-31,0-6-8 0,3-4-40 16,1-6 48-16,1-2 48 16,0 0 264-16,0 0 432 0,0-14 9 15,0-10-585-15,3-6-272 16,13-8-48-16,8-3-24 15,5 4 0-15,-4 6 72 0,4 12-8 16,-7 8-120 0,-2 11-49-16,-4 0 41 15,-2 13-8-15,-6 12 40 0,-4 5 96 16,-4 2 8-16,0 0 96 15,0-3 8-15,0-7-8 16,0-9-40-16,-4-6 16 16,1-5 81-16,3-2 55 0,0 0 144 0,0-4 288 31,0-12-472-31,0-8-168 15,7-2-224-15,9-2-240 0,6 4 104 16,3 7-161-16,-1 12 233 16,-3 5-32-16,-3 0 80 0,-7 14 88 15,-3 6 32-15,-6 2 40 16,-2-2 80-16,0-4 104 15,0-4-104 1,0-6-488-16,0-6-392 16,3 0-8-16,3-2-56 0,4-10-377 15,0-2 617-15,-5 3 704 16,1 8 184-1,-3 1 136-15,-1 2-136 0,-2 0 176 0,0 0-32 32,0 5 8-32,0 2-15 15,0-3-17-15,3 0-152 0,-3-2 56 16,2-2-208-16,3 0-248 15,-1-6-384-15,3-16-353 16,-1-8-383-16,1-8 344 0,-2-7 488 16,1 1 536-1,1 7 160-15,-1 5 304 16,4 11 416-16,-2 10 368 0,3 7-440 15,-3 4-343-15,3 0-241 16,4 11-168 0,-5 12 56-16,1 5 64 15,-3 8 64 1,-1 4 168-16,-4 1-200 15,-3-2-56-15,0-5 8 16,0-10-8-16,0-8-32 0,0-6-64 16,0-6 24-16,0-4 64 15,5 0 96 1,1-16-224-16,5-8-16 0,2-6-424 0,5 1-24 15,-2 8-32-15,5 8 120 0,-1 11 152 16,-3 2-32-16,1 4 8 16,-7 15 112-16,1 1 48 15,-4 0 72-15,0-2 72 0,6-4-72 31,-1-4-337-31,10-8-279 16,4-2-352-16,4 0 240 0,0-20 192 16,1-6 160-16,-6-2 304 15,-8-3 72-15,-7 3 368 31,-5 5 608-31,-6 3 360 0,0 3-15 0,0 9 15 32,-3 2-456-32,-5 6-24 0,-10 0-312 0,1 0-448 0,-3 16-96 15,-2 6-48-15,2 5-56 16,9 3 96-1,4-2-184 1,7-4-40-16,0-3-56 0,2-2-48 16,14-7-24-16,2-2 128 15,5-4 64-15,-4-2 168 0,0-2 0 0,-4-2 96 16,-4 2-40-16,-8-2-56 31,-3 2 0-31,0 0 152 16,0 0 240-16,0 0 56 0,-6 4-56 31,-30 6-392-31,6 2-568 0,-4-2-3729 15</inkml:trace>
  <inkml:trace contextRef="#ctx0" brushRef="#br0" timeOffset="531242">22326 1881 4905 0,'0'0'2992'15,"0"0"-831"-15,0 0-409 16,0 0-736-16,0 0-1016 15,0 0-184-15,0 0 184 0,-3 80 40 32,3-42 280-32,0-2-88 15,0-4-8-15,0-4-8 16,0-7-96-16,0-9-8 0,0-7-24 15,0-5 49 1,0 0 167-16,0 0 272 16,0-7-144-16,0-5-320 15,0-5-112-15,0 6-80 0,5-2-248 16,12 5-168-16,8 6 208 15,0 2-16-15,1 0-1 0,-2 8 81 16,-6 11 48 0,-5 0 40-16,-5 1 32 15,-5 3 8-15,-3-3 96 16,0-2 0-16,-3-4 104 0,-18-2 440 15,-3-2-39-15,-3-7-129 16,-1-3-376-16,5 0-360 0,7-3-601 31,7-15-615-31,9-6-745 0,9-12-767 16,19 4 39-16,-2 2 369 0</inkml:trace>
  <inkml:trace contextRef="#ctx0" brushRef="#br0" timeOffset="532038">22512 2024 488 0,'0'0'1576'16,"0"0"32"-16,0 0-255 31,0 0-353-31,0 0-120 0,0 0-232 15,0 0-16-15,59 70 216 16,-59-40-15-16,0 2-193 16,0-2-192-16,0-4-144 0,0-4-160 15,0-10-64-15,0-6 48 16,0-6 0-16,0 0 192 0,0-6 312 31,0-16-168-31,8-7-464 0,9-5-432 16,2 2-296-16,5 6-88 15,4 9 176-15,2 8 280 0,1 9 224 16,1 0 0-1,-3 0 72 1,-1 15 64-16,-6-4-48 0,1 2 48 16,-7-5 8-16,-4-4-8 0,-6-4-48 15,2 0 48-15,-8-8 384 16,0-13-128-1,0-3-200-15,0 1 0 16,0 0 48-16,-14 7-32 16,-3 4 184-16,-2 8 264 0,-4 4-160 31,1 0-216-31,-1 14-8 15,4 8 64-15,4 5-40 16,7-1-160 0,7 2 0-16,1-5-104 0,0 1 24 0,13-3 8 0,9-6-80 15,9-2-528-15,4-7-624 16,6-2-121-16,1-4-39 31,3 0-480-31,-3-4-513 0,-5-15 417 16,-3-2 1305-1,-8-3 735-15,-12 1 815 0,-6 1 1833 0,-8 7 473 16,0 3-585-16,0 5-895 15,-17 7-457-15,4 0-480 0,-10 2-448 16,9 18 0-16,-3 5 64 16,8 5-224-1,7 4-88-15,2-2-8 16,0 0-8-16,0-6-64 0,0-5 8 15,11-12-432-15,2-7-376 16,5-2 88-16,0-16 632 16,6-20-24-16,-5-10-424 0,-1-4-240 0,-8 4 423 31,-2 11 417-31,-6 14 985 15,-2 12 383-15,0 7-432 0,0 2-936 16,0 9-320-16,0 14 24 16,6 7 296-16,1 7 136 15,2-1-88-15,4-2-48 0,0-6-200 31,5-10-1064-31,16-18-913 0,-12 0-623 32,3-22-2720-32</inkml:trace>
  <inkml:trace contextRef="#ctx0" brushRef="#br0" timeOffset="532255">23389 1640 6313 0,'0'0'2280'15,"0"0"-1888"-15,0 0-376 16,0 0 489-16,0 122 183 0,0-61-176 15,0 3-16-15,0-2 64 16,1-2-216 0,4-4-216-16,1-5-24 15,1-6-24 1,-1-2-80-16,1-9-320 15,1-9-1472-15,-2-6-993 16,-2-15-4608-16</inkml:trace>
  <inkml:trace contextRef="#ctx0" brushRef="#br0" timeOffset="532646">23742 1909 1328 0,'0'0'4361'0,"0"0"-2641"0,0 0 152 31,0 0 25-31,0 0-393 15,0 0-288-15,0 0-199 0,0 0-161 16,-24 2-224-16,1 13-424 16,-6 4-208-16,-3 7-64 0,-2 4-144 15,0 2-328 1,8 0 88-1,5 0 128-15,5-3 144 0,10-7-32 16,-2-5 56-16,8-4-120 0,0-3 63 16,0-4 73-16,1-1-88 15,17 2 120-15,10-3 104 0,30-4 0 16,-5 0-312-1,-5-4-2248 1</inkml:trace>
  <inkml:trace contextRef="#ctx0" brushRef="#br0" timeOffset="820243">20239 2583 4416 0,'0'0'1905'0,"0"0"-833"0,0 0 360 16,0 0-271-16,0 0-289 16,-4 0-336-1,4 2-152 1,0-2-72-16,0 0-96 0,0 2-40 0,0-2-160 15,0 0-8-15,0 0-8 16,9 2 56-16,14-2 136 0,8 0 120 16,6 2-88-16,1-2-72 31,4 0-48-31,0 2-24 15,0-2-72-15,2 0 40 0,3 0 8 16,5 0 249-16,4 0-1 16,2 0-128-16,5 0-72 0,3 0 80 15,-1-4-64-15,0 2-16 31,-1 0-8-31,-2 2-88 0,-4 0 40 32,-8 0-48-32,-3 0 0 0,1 0 8 0,-6 0-8 15,0 0 48-15,-3 0-48 0,0 2-8 16,-4 0 8-16,1 2 0 15,-1-2-8 1,-1-2 8-16,-3 1 0 0,3-1 8 16,1 0 0-1,1 0-8-15,1 0 72 0,3 0-16 16,1 0-48-16,-3 0-8 0,-1 0 0 15,-3 0-16 1,-3 0 8 0,0 0-40-16,-1 0 32 0,1 4 8 0,-3 1 8 15,1-3 0-15,0 2 0 16,0 0 0-16,0 0 0 15,-2-2 0-15,1 2 0 0,-2 0 0 32,-2-1-16-32,0 2 8 15,5-1 0-15,-1 0 8 0,2 0-8 16,4 0 8-16,3-2-8 15,5-2-112 1,2 0-64-16,1 0 32 0,-1 0 32 0,3 0 48 31,-1 0-8-31,1 4 56 0,-2 0-16 16,-1 0 32-16,-4 2 8 15,-2-4-48-15,-3 0 48 16,-3-2 0-16,1 0 48 0,2 0 0 16,2 0 8-16,2-2-48 31,0-4-8-31,-2 0 0 0,-3 4-48 15,-3 0 48-15,-4 0 0 0,-4 0 0 16,-2 0 8-16,1-2 0 16,1 0 40-16,4-4 16 0,4 0 24 15,3-2-40 1,-2 0-40-1,4 1-8-15,-2 4-8 0,0-1-40 16,-4 4 32-16,-1 2 8 16,-3-2-8-16,-3 2 16 0,1-2-8 15,-1-2 8-15,1 2 8 0,5-5 8 31,5 1-8-31,5-3 0 16,4-1 40-16,4-3-48 0,3 2-8 16,0-2 8-16,-3 0 0 15,-5 3 0-15,-2-3-8 0,-9 5 8 16,-5 1 0-16,-5-4 8 31,0-1 120-31,-3-1-24 0,-1-6 56 16,-5-3 8-16,1-6-48 15,0-8-32-15,-2-8-24 16,-1-10-64-16,-2-6-24 0,-2-6-192 15,-6-6 8-15,0-1-16 32,0 1 224-32,-6 0 8 15,-12 1 0-15,-6 3 8 0,-5 0-8 16,-7 0 112-16,1 4-112 15,-1-1 48-15,2 10 16 0,-3 1 0 0,6 5 56 16,-1 9-24 0,1 2 48-1,2 6 88-15,-5 4-104 16,-1 2 48-16,-2 0 32 0,-9 1-64 15,-5 4-80-15,-6 1 0 16,-7-3-24-16,-6 6-40 0,1-2 0 16,-4 4 16-1,5 0-16-15,10 6 56 16,5 1-56-16,3 1 0 0,1 5 8 15,2 0 40 1,-6 2-48-16,-7 0 0 0,-3 0 0 16,2 0 0-16,-7 4 0 0,2 3 48 31,1-1-8-31,-6-3 0 0,5-1-40 15,-2 0 8-15,5 0 32 16,4-2-32-16,4 4-8 31,1 0-8-31,1 0 0 0,0 3 0 16,-4-1 0-16,1-1 8 15,4 3-8-15,-4 1 0 0,-1-3 48 16,-1 0-48-16,0 1 8 16,-4-1-8-16,-2 5 8 15,-7-3 0-15,8 3 0 0,0 0-8 16,11-3 0-16,4-2 0 15,12-1 8 1,-1-1 48-16,3 1-48 0,2-1 0 16,-5 0 0-16,1 0 0 15,-4 0-8-15,-4 1 0 16,2 4-8-1,-3-1 0-15,3 0 0 0,-3 0 8 16,3 2-8 0,0-4 8-16,0 0 0 0,1 0 0 15,3-2 16-15,0 0-16 0,5-2 8 16,2 0 0-16,3 0 0 15,-2 0 8-15,2 0-8 16,2-2-8 0,4 2-8-16,-7 0 8 15,3 2 0-15,0-2 0 16,-1 2 0-16,-2-2 0 0,1 0-8 15,-6 2 8-15,3-2 0 0,-2 2 0 16,2-2 0-16,3 0 0 31,-2 2 0-31,4 0 0 16,0 2-8-16,2 1-40 0,0 0 0 15,1 3-24-15,0-2 0 16,6 2 64-16,-1-2-8 0,0 2 8 16,4 1-64-16,-3 0 24 31,-2 6 32-31,1-2-40 15,2 4 0-15,0 0-8 0,3 4-16 0,0-1 72 16,-1-1-64-16,1 2 64 16,1-1-48-16,1 0-16 0,0 3 64 15,1 2-64 1,0 1 56-1,-1 0-40-15,0 2-64 16,3 0 64-16,1 2-32 0,-1-2 24 16,5 2 16-16,-2-3 40 0,5-1-112 15,-5-2 48-15,4-2 64 0,1-2-8 31,-4-2 16-31,3 2-16 16,1-2 8 0,-5 0 8-16,3 1-8 0,1-2 8 0,1-1-8 15,0 0 8-15,0 0-8 0,0-1-8 16,0 2 8-16,0 0-40 31,0 2 40-31,0-1 0 16,0 3 0-16,0-3-8 15,0 0 8-15,0 2-8 0,3-5 0 16,2 4 8-16,-4-5 0 0,3 0 8 15,2 0-8-15,-4-2 0 32,3 2 0-32,-1-2 8 15,1 1-16-15,-2-2 8 0,2 1-40 16,2-2-8-1,-4 2 56-15,0-1-8 0,2-2 8 0,2 4 0 0,-3-3 8 16,1-1-8 0,0 2 16-1,-2-4-16-15,4 1 0 16,-4-1-16-16,2-1-32 0,-2-2 40 15,2-3-40-15,1 3 32 16,-1-1-48-16,5 1 56 0,-4 2 0 16,6-1 8-1,-3 2 0-15,1-3 0 16,1 2 0-16,1-2 0 15,-1-1 0-15,0 0 0 0,2-1 8 16,0 0-8-16,0 0 0 16,2 0 0-16,-1-2 0 0,1 2 8 31,1-2 0-31,-3 0 48 31,1-1-48-31,1-1 40 0,-2 2-40 16,-2-2 8-16,0 0 40 15,-1 0-56 1,0 0 48-16,1 0-32 0,-3 0 32 0,3 0-40 15,1 0 8-15,1 0-8 16,3 0 0-16,-5 0 16 0,0-2-16 16,-3 1 40-16,4-1-32 15,-7 0 32-15,1 0-40 0,-1 2 8 16,0 0 40-16,-4 0-56 15,3 0-8 1,-4 0 0-16,1 0-72 16,-1 0 64-16,0 0 8 0,0 0 0 15,0 0 8-15,0 0-8 16,0 0 8-16,0 0 8 0,0 0 40 15,0 0-40 1,0 0 0 0,0 0-8-16,0 0 8 0,0 0-8 15,0 0 8-15,0 0 64 0,0 0-24 16,0 0 8-16,0 0 48 15,0 0 16-15,0 0-16 0,0 0-56 32,0 0-40-17,0 0 48-15,0 0-56 0,0 0-504 0,0 0-1497 16,0 0-3056-16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58:13.575"/>
    </inkml:context>
    <inkml:brush xml:id="br0">
      <inkml:brushProperty name="width" value="0.05292" units="cm"/>
      <inkml:brushProperty name="height" value="0.05292" units="cm"/>
      <inkml:brushProperty name="color" value="#FF0000"/>
    </inkml:brush>
  </inkml:definitions>
  <inkml:trace contextRef="#ctx0" brushRef="#br0">5064 2877 5249 0,'0'0'2760'0,"0"0"-2128"16,0 7-576-1,0 14-48 1,0 16 705-16,0 9 455 0,0 6-296 0,0 2-280 16,0 0-128-16,0-5-160 15,0-8-120-15,0-5-88 16,0-8-48-16,0-3 16 0,0-9-64 31,0-8-128-31,0-4-1264 16,0-4-2705-16</inkml:trace>
  <inkml:trace contextRef="#ctx0" brushRef="#br0" timeOffset="585">5057 2699 5433 0,'0'0'2104'16,"0"0"-1496"-16,0 0-88 15,0 0 144-15,0 0-119 0,0 0-233 0,42-1-152 16,-21 1-104-16,2 7 48 16,1 9 64-1,0 0-32 1,-4 2 64-16,-4-2-96 0,-5 1 104 15,-4-6-48 1,-2-1-16-16,-5 1-8 16,0-3 72-16,0 1 296 15,-5 4 216-15,-13 2-256 0,-1 2-240 16,-6 0-80-1,0 2-127-15,0-5-17 0,3-4-17 0,7-4-183 16,1-2 24-16,9-4 48 16,-2 2 24-16,7-2-72 0,0 0-168 15,0 0-104-15,7 0-192 31,7 0 384-15,4 0 176-16,0 2 80 0,0-2 8 0,-1 4 56 16,1 0-48-16,-7 1-16 15,-2 4-56-15,-1 3 40 0,-7 6 8 16,-1 4 8-16,0 4 144 31,-1 6 72-31,-16 0 40 0,-5-2-24 16,-4-4-88-16,-1-3-32 15,1-8-112-15,0-2-32 16,5-11-664-16,5-2-1184 0,4 0-3578 0</inkml:trace>
  <inkml:trace contextRef="#ctx0" brushRef="#br0" timeOffset="1066">5409 3008 8665 0,'0'0'2313'0,"0"0"-729"16,0 0-160-16,0 0-359 0,0 0-665 31,0 0-400-31,-126 36-168 0,112 2 72 16,6 4 40-16,5-1-176 15,3-6-224-15,0-4-49 16,8-7-7-16,5-9-24 0,0-4-64 16,3-7 0-16,-3-4-120 31,0 0 328-31,3-18 392 0,1-11 104 15,-4-3-96-15,-1-4 96 16,-3-1-16-16,-5 4-40 16,0 3 24-1,-4 10-64-15,0 8 296 0,0 6 392 0,0 6 176 31,0 0-416-31,0 0-456 0,0 6-160 16,0 10-184-16,0 4 344 0,0 5 0 16,12-2 0-16,-1-1-416 15,0-1-648-15,9-8-896 16,-4-2-1153-16,-2-7-2544 0</inkml:trace>
  <inkml:trace contextRef="#ctx0" brushRef="#br0" timeOffset="1349">5539 2905 1640 0,'0'0'1832'0,"0"0"-1336"16,0 0 617-16,0 0 295 0,0 0-160 15,27 123-256-15,-25-83-528 16,1 2-312-16,-3-2-55 0,2-4-97 15,-2-3 8-15,0-8 88 32,0-6-88-32,0-8 72 0,0-4 464 15,0-5 768-15,0-2 600 16,0 0-87-16,-5-5-761 15,0-10-168-15,3-8-448 0,2-9-448 16,0-8-192-16,18-6-112 31,22-10-1128-31,-4 10-1017 0,-2 12-2624 0</inkml:trace>
  <inkml:trace contextRef="#ctx0" brushRef="#br0" timeOffset="2745">6958 2400 5065 0,'0'0'2592'0,"0"0"-1592"16,0 0-263-16,0 0 287 0,0 0-96 15,0 0-384-15,-6 8-360 32,6-8-184-32,0 0 0 15,5-2 0-15,6-6 224 0,2-4 80 16,3 2 8-16,-6-2-112 15,-1 5-120-15,-2-2-24 0,-6 7-16 16,-1 0-40-16,4 2-48 31,-4 0-80-31,1 2-152 16,4 16-216-16,0 9 216 0,1 9 248 15,2 3 32-15,-8 6 80 0,0-1 0 16,0-3-24-16,0-5 0 0,0-3-8 16,-6-9-40-1,-2-4 8 1,-3-6 96-16,-2-4-32 15,-2-4 88-15,1-4-64 16,1 0 24-16,1-2 48 0,3 0 112 16,4 0 160-16,5 0 121 0,0 0-161 0,0 0-192 31,0 0-216-31,0-2-72 15,10-4 0-15,9-4 72 16,5-4 176-16,10-1-128 31,27-8-48-31,-10 3-1593 0,-6 6-3272 0</inkml:trace>
  <inkml:trace contextRef="#ctx0" brushRef="#br0" timeOffset="3457">7840 2338 6513 0,'0'0'1392'0,"0"0"-952"31,0 0 184-31,0 0 73 31,0 0-153-31,0 0-160 0,123 2-200 31,-101 8-152-31,-6 6-32 16,-7 4 0-16,-9 4 0 15,0 4 104-15,-2 4 80 16,-19-2 24-16,0-1-64 0,0-7 16 16,5-7 120-1,4-4 256-15,4-5 232 0,8-4-24 16,0-2-215-16,0 0-153 15,0 0-296-15,0 0-80 16,0 0-288-16,17 0-24 16,5 0 312-16,9 0 64 0,9 0-64 0,26-12-889 15,-12-4-1735-15,-3 2-5554 0</inkml:trace>
  <inkml:trace contextRef="#ctx0" brushRef="#br0" timeOffset="4391">9066 2165 5857 0,'0'0'3280'0,"0"0"-1375"16,0 0-737 0,0 0-832-16,0 0-320 15,-36 151-32-15,31-85-24 16,5-2 32-16,0-12 0 0,0-10-88 15,12-14 16-15,-1-7 24 16,0-14 8-16,-4-3-32 16,-1-4 80-16,-6 0 312 0,3-9 480 31,-1-16 505-31,0-7-257 0,-2-6-288 15,0-1-416-15,-7 3-336 16,-6 8-112-16,0 7-1112 16,8 11-401-16,1 5-983 0,4 0-4226 15</inkml:trace>
  <inkml:trace contextRef="#ctx0" brushRef="#br0" timeOffset="4721">9277 2220 3632 0,'0'0'2713'31,"0"0"-673"-31,0 0-431 0,0 0-449 16,0 0-712-16,0 0-448 0,0 54 112 16,0-18 112-16,0 2 8 15,0-2-80-15,0-1-96 16,0-10-56-16,0-5 0 15,0-6-88 1,5-3 32-16,0-5 0 16,3-3 40-16,-2-1 0 0,6 0 8 15,-7-2 0-15,1 0 8 0,-3 0 104 16,-3 0 232-16,0 0 352 15,0 0 529 1,0 0 351-16,0 0-152 16,-14 4-416-16,-6 3-1000 0,-10-1-256 15,-24 0-2136-15,9-1-425 31,6-5-3240-31</inkml:trace>
  <inkml:trace contextRef="#ctx0" brushRef="#br0" timeOffset="5333">9295 2308 1792 0,'0'0'2480'0,"0"0"-703"15,0 0-553-15,63-30-608 0,-39 20-320 16,2 0-296-16,-5 2-80 15,0 4-472-15,-6 0-224 0,-9 4 72 16,-1 0 232-16,-5 0 424 0,0 0 48 16,0 0 912-1,0 0 432-15,0 0 40 0,0 0-375 0,0 0-441 16,0 0-368-16,0 4-200 15,0 6-8-15,0 4 8 16,0 6 0-16,0 2 8 0,6 2 0 16,1-1 0-1,-2-2 8 1,1-1 40-16,5-1-56 0,-6-6 0 0,2-1 16 15,-6-5-8-15,6-3 0 16,-6 0 0-16,-1-4 0 16,2 2 0-16,-2-2 0 0,0 2-8 15,2-1 0-15,-2 3 0 0,3 0 0 31,0 0 8-31,0 1-8 16,-1-1-8-16,1-2 8 16,-3 0 0-16,3 0 0 0,-3-2 0 15,0 0 0-15,0 0 0 16,0 2 0-16,0-2-8 0,4 0 0 31,-4 0-88-31,1 0 88 16,-1 0 8-16,0 0 0 15,3 0 0-15,-3 2 48 0,0-2 56 16,0 0 128-16,0 0 320 15,0 1 136-15,0 1 72 0,-8 0-95 16,-11 4-593 0,-8 1-72-1,-11-3-1577-15,5 0-471 0,7-2-2313 16</inkml:trace>
  <inkml:trace contextRef="#ctx0" brushRef="#br0" timeOffset="5605">9511 2280 1640 0,'0'0'1824'0,"0"0"-279"16,0 0-73-16,0 0-120 0,0 0-304 16,0 0-111-16,0 0-265 0,0 0-192 31,0 0-248-31,0 0-232 15,0 0-512-15,136-17-2521 0</inkml:trace>
  <inkml:trace contextRef="#ctx0" brushRef="#br0" timeOffset="7378">9741 2208 856 0,'0'0'4057'0,"0"0"-2793"15,0 0-608-15,0 0-184 32,0 0-264-17,0 0 72-15,42 6-144 0,-23 6 72 0,0 0-104 31,-10 0 0-31,-1-1-48 0,-5 4 168 16,-3 1 216-16,0 2 257 16,-3 4 103-16,-14-2-168 15,-2 0-232-15,-7-1-184 16,7-10-16-16,-2-3-40 0,8-4 16 15,8-2-72-15,-1 0-40 0,6 0-64 0,0 0-136 16,0 0-224-16,3 0-400 16,11 0 240-1,6 0 296 1,-1 0 88-16,1 0 64 0,-3 8-16 31,-1 3-32-31,-7-2-16 0,-5 4 8 0,-4 1 128 0,0 1 0 16,-6 2 272-16,-12 1 192 0,-1-4-464 31,-9-5-120-31,9-2-1129 15,4-7-3135-15</inkml:trace>
  <inkml:trace contextRef="#ctx0" brushRef="#br0" timeOffset="8023">10140 2069 960 0,'0'0'3993'0,"0"0"-2065"16,0 0 16-16,0 0-63 0,0 0-585 31,0 0-480-31,0 0-760 16,-31 70-56-16,15-23 0 0,1 7 8 15,1 2 216-15,7-4-176 16,6-7-48-16,1-11 0 0,0-8-48 16,6-9-32-16,2-6-248 31,3-9-152-31,1-2-136 0,-1 0 192 15,0-5 424-15,-1-10 104 16,0-6 24-16,-2 2 80 16,-5 0 64-16,-3 4 176 0,0 4 32 15,-3 3-328-15,-12 6-152 31,-2 2-256-31,-1 0-592 0,-2 16-672 0,9 0-809 16,0-4-3432-16</inkml:trace>
  <inkml:trace contextRef="#ctx0" brushRef="#br0" timeOffset="9030">10991 2318 3000 0,'0'0'3233'16,"0"0"-1145"-16,0 0-431 15,0 0-225-15,0 0-856 16,0 0-576-16,16 0 16 0,6 0 72 31,9 0 136-31,0 0-112 16,3-2-112-16,0-4-192 0,6-2-1248 15,-9 1-1825-15,-7 0-4263 0</inkml:trace>
  <inkml:trace contextRef="#ctx0" brushRef="#br0" timeOffset="9223">11317 2061 1120 0,'0'0'6177'0,"0"0"-4040"15,0 0-769-15,0 0-656 31,0 0-448-31,0 0-240 0,0 0 8 16,0 0 808-16,0 119 56 0,0-71-448 16,0 24-448-16,0-10-64 15,-5-8-3064-15</inkml:trace>
  <inkml:trace contextRef="#ctx0" brushRef="#br0" timeOffset="13421">12488 2190 3880 0,'0'0'2985'15,"0"0"-1009"-15,0 0-287 16,0 0-209-16,0 0-520 0,0 0-688 15,0 0-272-15,-63 70 0 16,53-34-8-16,4 2 8 16,6 0-88-16,0-2 80 0,0-6-96 15,8-5 8-15,8-10-32 31,0-4 56-31,2-9-112 0,1-2-64 16,0 0 248-16,4-21 88 16,-7-5 152-16,0-8-64 0,-6-6 128 15,-5-1 208-15,-5-4 129 16,0 3-209-16,-11 1-416 31,-12 7-16-31,2 13-472 0,-11 12-553 16,6 9-1055-16,3 0-3137 0</inkml:trace>
  <inkml:trace contextRef="#ctx0" brushRef="#br0" timeOffset="15069">13694 2150 4416 0,'0'0'2657'0,"0"0"-881"0,0 0 1 0,0 0-417 31,0 0-152-31,0 0-592 0,-73-32-359 15,54 51-257-15,1 11-89 16,-1 9 17-16,3 5 0 16,8 2 16-16,4-2-48 0,4-6 24 15,0-4 32 1,4-10-24-1,9-5-200-15,3-10-192 0,2-7-152 0,1-2-176 16,8-5-72-16,19-40-8 16,-6 3-1337-16,-5-2-2104 15</inkml:trace>
  <inkml:trace contextRef="#ctx0" brushRef="#br0" timeOffset="15410">13841 1990 4600 0,'0'0'2137'16,"0"0"-625"-16,0 0-584 0,0 0-904 0,0 0 88 31,0 104-112-31,0-46 257 16,-5 6 111-16,4-2-168 0,-4-8 128 15,0-8-248-15,3-10 32 16,-1-12-96-16,3-9-8 0,-3-9 96 15,3-4 248-15,0-2 432 32,0 0 136-32,0-8-40 0,0-11-535 15,0-7-345-15,0 0-257 16,0 3 81-16,3 2-16 15,7 12-8-15,-1 7-56 0,3 2 8 16,1 0 96-16,0 13-56 31,-1 6 128-31,5 0-152 16,-3-1-528-16,15-6-1265 0,-1-6-2399 15,-6-6 87-15</inkml:trace>
  <inkml:trace contextRef="#ctx0" brushRef="#br0" timeOffset="15755">14090 2216 3688 0,'0'0'2737'0,"0"0"-809"16,0 0-407-16,0 0-713 16,0 0-584-16,0 0-160 0,-89 113-48 0,84-72 136 31,5-1-152-31,0-4 0 15,0-6 0-15,3-8 0 0,5-5-16 16,0-7-88 0,-1-6-232-16,-1-4-208 0,4 0 32 15,-2-6 512-15,3-17 16 0,1-9 144 31,-6-4 24-31,1-3-88 0,-1 5 16 16,-4 5 72-16,-2 13 168 16,3 8 184-1,-3 8-88-15,2 0-448 0,-1 6-384 0,7 14 272 16,0 2 112-16,2 4 0 31,1-2-464-31,-1-3-1113 0,1-8-1143 16,-1-7-1929-16</inkml:trace>
  <inkml:trace contextRef="#ctx0" brushRef="#br0" timeOffset="16013">14177 2292 1192 0,'0'0'2384'16,"0"0"-391"0,0 0 71-16,0 0-664 0,0 0-1240 15,0 0-160-15,0 0 481 16,0 0-65-16,18 133-152 15,-13-95 40 1,-1-8-176-16,-2-8-120 0,3-8 48 16,-5-7 56-16,3-5 104 15,-3-2 536-15,0 0 448 0,0 0 377 16,0-2 47-16,0-13-600 15,0-11-952-15,3-6-72 16,9-6-432 0,10-15-1072-16,-1 11-1289 15,0 10-3032-15</inkml:trace>
  <inkml:trace contextRef="#ctx0" brushRef="#br0" timeOffset="16917">14689 2172 3328 0,'0'0'4089'0,"0"0"-3417"16,0 0-128-16,0 0 721 15,0 0-337-15,0 0-536 0,0 12-280 16,5-2 16-16,16 12-128 31,-7-2-1096-31,2 0-2849 0</inkml:trace>
  <inkml:trace contextRef="#ctx0" brushRef="#br0" timeOffset="17056">14986 2295 4656 0,'0'0'3161'0,"0"0"-1552"0,0 0-729 16,0 0-880-16,0 0-528 15,0 0-2209-15,0 0-2600 0</inkml:trace>
  <inkml:trace contextRef="#ctx0" brushRef="#br0" timeOffset="17189">15301 2284 864 0,'0'0'2504'0,"0"0"-447"16,0 0-209-16,0 0-880 0,0 0-968 31,0 0-1976-15,0 0-2313-16</inkml:trace>
  <inkml:trace contextRef="#ctx0" brushRef="#br0" timeOffset="17352">15640 2261 616 0,'0'0'1656'16,"0"0"112"-16,0 0 49 31,0 0 343-31,0 0-503 47,0 0-665-47,11 0-664 0,-11 0-328 31,0 0-1961-31,0 0-5280 0</inkml:trace>
  <inkml:trace contextRef="#ctx0" brushRef="#br0" timeOffset="19925">7210 3409 3544 0,'0'0'1337'0,"0"0"-249"16,0 0-296-16,112-18-328 16,-77 8-152-1,-3-1-56-15,-6 4-152 16,-2-1-104-16,-7 4 0 15,-6 0-128-15,-8 0-24 0,0 1 152 16,-3 1 80 0,0-2 664-16,0-3-96 0,-3-1-71 0,-5-3-9 31,-3 2-152-31,1 1-296 15,2 0-40-15,-2 1-72 16,2 1-8-16,3 3-320 0,1 1-160 16,0 0-88-16,1 0 167 15,3 0 65-15,-2 0 0 0,-1 0 176 31,2-2 160-31,-1 1 176 0,0-1 344 16,-1 2 73 0,2 0 279-16,-3 0-64 0,3 2 112 0,-1 0 96 15,2 0-352-15,-3 0-560 16,3 8-104-1,0 16-504-15,0 14 456 16,0 7 48-16,0 2 96 16,0 0-24-16,0-7-72 0,0-10 0 15,3-6-8-15,0-5 0 0,2-8-72 16,0-3 64-16,-2-2-56 15,2-4 64 1,-2-2-8-16,1 0 8 16,0 0-48-16,8 0 48 15,5 0-448-15,11-19-768 0,-2-6-824 16,-2 1-3826-16</inkml:trace>
  <inkml:trace contextRef="#ctx0" brushRef="#br0" timeOffset="20416">7649 3461 1192 0,'0'0'2872'15,"0"0"-2199"1,0 0-457-16,0 0 592 15,0 0-24-15,0 0-144 16,0 0-96-16,42 0-64 0,-34-2 8 16,-3-6-96-16,2 0-103 0,1-4-65 15,-5 0-40-15,-3-5 128 0,0 2 168 31,0-4-56-31,-14 2-64 32,-3 2-176-32,0 8 168 0,0 7 312 0,0 0 48 0,4 9-216 15,-5 18-496-15,7 5-104 0,6 0-8 31,3 0 16-31,2-6 24 16,0-4 24-16,7-6-8 16,10-6-232-1,0-4-432-15,5-6-552 0,-1 0-264 0,7-18 175 16,1-9-655-16,-5-8-945 0,-1 1 561 31</inkml:trace>
  <inkml:trace contextRef="#ctx0" brushRef="#br0" timeOffset="20628">7814 3351 608 0,'2'-13'1984'15,"-2"8"673"-15,0 5-201 0,0 0-1136 16,0 0-487-16,0 0-417 15,0 0-416-15,0 0-160 16,0 3-48 0,11 4-56-16,0 1-129 0,2-2 9 15,3 0 120-15,-8-1 136 16,7 6 120-16,-7-1-8 0,-1 3-136 15,-3 6-16 1,-4-1 168-16,0 4 344 16,0-2 200-16,-17-1-208 15,0-6-167-15,-2-5-169 0,1-6-1201 16,5-2-3984-16</inkml:trace>
  <inkml:trace contextRef="#ctx0" brushRef="#br0" timeOffset="20783">7895 3367 968 0,'0'0'1928'15,"0"0"-152"-15,0 0-343 0,0 0-425 16,0 0-544-16,0 0-464 16,132-50-96-16,-96 26-280 31,-7 3-2297-31</inkml:trace>
  <inkml:trace contextRef="#ctx0" brushRef="#br0" timeOffset="20997">8039 3172 4672 0,'0'0'2577'0,"0"0"-889"0,0 0-527 0,0 0-881 16,0 0-152-16,0 0-128 16,-2 111 752-16,2-61 8 0,0 0-240 15,6-4-168-15,-4-7-192 16,4-9-40-1,3-11-112 1,-1-4-8-16,-2-10-8 0,5-5-264 16,17-2-912-16,-6-16-672 0,3-3-1337 15</inkml:trace>
  <inkml:trace contextRef="#ctx0" brushRef="#br0" timeOffset="21264">8636 3317 6241 0,'0'0'4801'15,"0"0"-3641"-15,0 0-160 16,0 0-344-16,0 0-560 0,0 0-88 15,0 64 40-15,0-45-48 16,0 0 0-16,2-3-304 31,1-6-664-31,-1-2-520 0,-2-4-609 16,0-4-1127-16,0 0-2241 0</inkml:trace>
  <inkml:trace contextRef="#ctx0" brushRef="#br0" timeOffset="21684">8636 3317 2600 0,'23'-118'1712'31,"-22"118"-567"-31,-1 0 311 15,2 0-144-15,3 0-288 0,0 9-263 16,1 6-41-16,1 6-248 16,-1 3-88-16,4 7 96 0,-2-1-216 15,-3 0-136-15,1-6-24 31,-3-5-40-31,-1-4-64 0,1-5 8 16,-3-8-8-16,0-2 80 16,3 0 48-16,-3 0-128 0,5-10-56 15,2-12-40-15,4-7-184 16,5 1 16-1,-1 1-24 1,-1 7 160-16,-1 5 32 0,-8 9 48 16,-2 4 40-16,2 2-48 15,-2 0-8-15,4 4-24 0,-4 11 88 16,7 2 16-16,-1 6-16 15,6 5-952-15,1-4-1041 16,-3-10-2848 0</inkml:trace>
  <inkml:trace contextRef="#ctx0" brushRef="#br0" timeOffset="21924">8991 3210 6225 0,'0'0'2144'16,"0"0"-1176"-16,0 0-655 15,0 0-305-15,0 0 464 16,5 117 64-16,0-63 8 15,5 8-104-15,-4 6-136 0,6-2 312 16,-4 0-80-16,3-6-280 31,-1-5-200-15,-2-9 48-16,-2-10 24 0,1-12-128 0,-3-10-496 31,-4-14-1016-31,0-9-809 16,0-20-1919-16</inkml:trace>
  <inkml:trace contextRef="#ctx0" brushRef="#br0" timeOffset="22173">9030 3206 1568 0,'0'0'1240'31,"0"0"16"-31,0 0-271 0,0 0-153 0,0 0-192 16,0 0-224-16,118-17-80 16,-107 27 120-16,-1 3 88 15,-8 4 216-15,-2 0 25 0,0 5 391 16,0 5-48-1,-12 1-224 1,-10 2-472-16,1 2-384 0,-5-4-48 16,8-6-1320-16,4-6-1048 15,9-12-3322-15</inkml:trace>
  <inkml:trace contextRef="#ctx0" brushRef="#br0" timeOffset="22563">9217 3289 3696 0,'0'0'4025'0,"0"0"-2761"15,0 0-319-15,0 0-361 32,0 0-408-32,0 0 16 0,0 0-40 15,0 88-144-15,4-70 48 16,-1-2-56-16,2-6-56 15,1-6-104 1,-1-4-384-16,2 0-104 0,-1 0 239 0,0-10 409 31,6-8 105-31,-1-2-65 0,0 2-40 16,1-1 0-16,-4 10 0 15,-2 3 88-15,-1 4 80 0,-2 2-168 16,-3 0-48-16,2 0 48 0,4 6 104 16,-2 3 104-1,0 0 0 1,0-3-56-16,1 0-152 15,-1-2-320 1,6-4-1105-16,-2 0-1383 16,-1-2-1713-16</inkml:trace>
  <inkml:trace contextRef="#ctx0" brushRef="#br0" timeOffset="22679">9424 3267 3040 0,'0'0'1544'16,"0"0"-919"-16,0 0 255 16,0 0 48-16,0 0-248 15,0 0-216-15,62 0-192 0,-43 0-168 31,12-8-104-31,-4-7-1256 0,-4 0-1921 16</inkml:trace>
  <inkml:trace contextRef="#ctx0" brushRef="#br0" timeOffset="22972">9450 3032 4488 0,'0'0'801'0,"0"0"-641"0,0 0 304 15,0 0 160-15,0 0-120 16,0 0-144 0,0 0-152-16,50 120 120 15,-45-92 112-15,1 2 16 0,-6 0 137 16,0-3-1-16,0-3-24 15,4-5-200-15,-3-4-176 0,1-6-80 16,3-3-96 0,3-3-16-1,-3-3-48-15,9 0-320 0,15-26-256 16,-3-8-64-16,-2-5-2345 0</inkml:trace>
  <inkml:trace contextRef="#ctx0" brushRef="#br0" timeOffset="24594">6735 2796 432 0,'0'0'3320'31,"0"0"-1495"-31,0 0-425 0,0 0-232 16,0 0-288-16,0 0-399 0,-45 26-417 16,37-1-64-16,-2 12 0 15,4 7 72-15,4 6-72 0,2 8 80 16,0 3 48-16,7 3 24 15,6 0 72 1,4-4-88 0,9-5-56-16,-2-6 16 0,6-7-96 0,-1-7 128 15,0-8 0-15,1-7 72 16,1-5 32-16,-3-6-24 0,1-3-24 31,0-2-8-15,1-4-72-16,1 0-48 0,11 0-56 15,-5 0-920-15,-9 0-1833 0</inkml:trace>
  <inkml:trace contextRef="#ctx0" brushRef="#br0" timeOffset="25884">15955 1958 128 0,'0'0'1216'16,"0"0"-184"-16,0 0 288 0,0 0-87 0,68 115-193 15,-50-83-48-15,3 2-264 16,0 5-160-16,-2-1 24 15,2 2-63 1,-3 2-145-16,-5 0-176 16,-2 7 72-16,-5 0 104 0,-6 4 56 15,0 5-48-15,-11 0-32 16,-15 0 64-16,-8 2-56 15,-8-4 8-15,-1-4-96 0,-4-6 32 32,2-7 48-32,4-11-15 15,1-9-9-15,6-6-128 0,0-9-144 16,3-4-64-1,2 0-784-15,-3-22-945 0,6-6-2136 16,7-1-4655-16</inkml:trace>
  <inkml:trace contextRef="#ctx0" brushRef="#br0" timeOffset="27706">5871 3150 960 0,'0'0'2112'15,"0"0"-1008"-15,0 0-151 0,5 0-17 16,5 2 144-16,8 0 56 0,4-2 25 16,11 0-217-16,2 0-152 15,12 0-96-15,6 0-232 16,9 0-192-16,10-8 32 0,4-4-48 15,0 0-96-15,-3 0-56 16,-9 1-48-16,-9 0-8 16,-10 5-32-16,-14 2-16 15,-8 2 0-15,-12 2 0 16,-6-2 0-16,-2 2 80 15,-3 0 96-15,0 0-176 0,-6 0-88 16,-12 0-1336-16,-3 0-5809 16</inkml:trace>
  <inkml:trace contextRef="#ctx0" brushRef="#br0" timeOffset="28472">5965 2998 624 0,'0'0'2656'0,"0"0"-647"0,0 0-153 16,0 0-104-16,0 0-271 15,0 0-457-15,0 0-352 31,0 0-176-31,0 0 16 16,0 0 64-16,-16 12 57 0,0 2-241 16,-4 4-264-16,-2 2-112 0,-1-2 32 0,4 1-40 15,3-4 0-15,1 0 0 16,4-4 40-1,-1-3-24 1,3 0-16-16,7-3-8 0,-3-1-16 16,5-4-64-16,0 1-48 15,0-1-128-15,0 2-48 0,5 2 23 16,6 0 177-16,7 2 88 0,6 3 16 31,4-1 48-31,6-1-48 16,14 12-504-1,-7-6-1216-15,-4 4-3769 16</inkml:trace>
  <inkml:trace contextRef="#ctx0" brushRef="#br0" timeOffset="33277">14513 5338 3592 0,'0'0'1945'0,"0"-2"-1553"0,3 0-312 15,4 0 264-15,2 0 304 16,6-2-96-16,12 2-272 0,14 0-104 16,14 2 224-1,20 0 64-15,32 0 49 0,43 2-177 0,29 0 912 31,-9-2-256-31,-36 0-472 16,-45 0-144-16,-26 0-8 0,3 0-96 16,5-2-120-16,-1-2-72 15,-12 2-8-15,-13 0 32 16,-13 2-32-16,-8-2-64 0,-12 2 65 15,-9 0-73-15,-13 0-761 32,-14 0-1367-32,-21 0-6530 0</inkml:trace>
  <inkml:trace contextRef="#ctx0" brushRef="#br0" timeOffset="38278">6595 6156 2984 0,'0'0'2161'0,"0"0"-1481"16,0 0-184-16,0 0 408 15,0 0 272-15,0 0-232 0,0 0-391 16,0 0-185-16,0 0-16 16,-2 0-8-16,2 0-40 31,0 0 0-31,-3 0 0 0,3 2-16 15,0-2-80-15,0 0 16 16,0 0-96-16,0 0-48 0,0 0-8 16,0 0-64-16,0 0-8 31,0 0-16-31,0 0-72 0,0 0-40 15,11 0-40-15,18 0 120 0,20 2 48 16,17-2 8-16,16 0 312 16,14 0-192-16,4 0-48 0,6 0-72 15,-6 0 0 1,7 0-8-16,-4-2 80 15,1-2-8-15,-7 2 8 16,-4 0-72-16,-7 2 64 0,-7 0-56 16,-11 0 48-1,-10 0-56-15,-14 4-8 0,-10 0 8 0,-12 0 0 31,-7-2 0-31,-10-2 64 16,-2 0 0-16,-3 0 64 0,0 0-136 16,-5-6-512-16,-10-5-2136 0</inkml:trace>
  <inkml:trace contextRef="#ctx0" brushRef="#br0" timeOffset="40510">14264 6194 2696 0,'0'0'1936'0,"0"0"-1263"15,0 0 7-15,0 0 408 0,0 0 56 16,0 2-392-16,0 0-335 15,0-2-129-15,0 0 104 16,0 0 120-16,0 0-16 0,0 0-120 47,0 0-8-47,0 0-8 15,0 0 0-15,0 0-80 0,0 0-112 16,7 0-168-16,14 0-104 16,16 0 104-16,16 0 80 0,36 0 8 15,43 0-32-15,44 0-48 0,15 0 352 16,-28 0 16-16,-40 0-248 15,-51 0-120-15,-13 2 8 0,7 7 65 16,0-2-81-16,5 1 8 16,-16 0 40-16,-10-3-40 15,-11-1-8-15,-15-4-585 16,-14 0-1199-16,-5 0-3001 31</inkml:trace>
  <inkml:trace contextRef="#ctx0" brushRef="#br0" timeOffset="53295">12352 10712 1488 0,'0'0'2336'16,"-11"0"-1359"-1,4 2-177-15,2-2-120 0,-3 0 0 0,2 0-64 16,1 0-272-16,-6 0-56 15,4 0-8-15,-4 0 24 0,0 0 8 32,-2 0 49-32,-7 0 55 15,1 0 208-15,5 0-264 16,-4 0 0-16,3 0-56 0,2 0-8 15,0 0-96-15,2 0-104 16,-5 0-88-16,1-2 112 0,-1 2-112 31,0 0 0-31,-3-2 72 16,-1 2-8-16,-1-2-72 0,-1 2 16 15,1 0-8 1,0 0 0-16,-2 0 8 0,4 0-16 16,-4 0 0-16,4 0 8 0,-4 0-8 15,4 0 0 1,-7 0 0-16,5 2 0 15,-5 0 8-15,0-2-8 0,-1 2 8 16,-2-2 8-16,0 0-16 16,0 0 0-16,1 0 8 15,-3 0 16-15,1 0-16 16,1 0 0-16,4 0 40 15,6-2-40-15,1 2 0 16,2-2 0-16,3 2 8 0,2-2 40 16,0 2-48-16,1-2 8 31,0 2 32-31,-1 0-48 0,-4-1 8 15,4-1 16-15,-8-1 24 16,-1-1-8-16,-5 2-40 0,-1-2-8 16,-2 0 8-16,2 0 8 15,-1 0 0-15,3 0 0 16,-4 2 0-1,2-2-8-15,-3 0 0 16,0 0 0-16,0 0 24 16,-1-4-24-16,-3 2 8 15,-2-4 8-15,-1 2-16 0,1 0 8 16,2-3-8-16,-4 0-8 15,2 1 8-15,-4-3-8 16,-1 2 8 0,-1 1 0-16,2 1 8 0,1 0-8 15,4 1 0-15,5-1 0 16,4 1-8-16,6-1-64 0,0 1 72 15,4-3 0-15,-1 0-8 16,0-2 0-16,1-3 8 16,1 3 56-1,1-6-40-15,2 1-16 16,-1-1 8-16,1-6-8 0,1-5 8 15,-1-2 0-15,0-6 8 0,1-1-16 16,4 2 0-16,1 1 0 16,3 2 0-1,0 0-8 1,2 2 8-16,0 1-16 0,0 1 16 15,0-2 0-15,0 0 0 0,0 0 8 16,0-2 0-16,0-3 0 16,4 1 8-16,4-3-16 0,-2 1 0 15,7-5-16-15,-2 3 16 31,4 0-16-31,4-2 8 16,1 2-48-16,-1 2 56 0,4 4-8 16,-4 4 0-16,-3 8 8 15,-1 1-8-15,-1 6-40 0,4 0 32 31,3 0 8-31,5-2-40 16,9 0 48 0,1-2 8-16,8 4 48 0,2-4-48 0,0 6 8 0,0-4 96 15,1 5-48-15,2-2-8 16,-7 4-56-16,0 0 16 15,-2 0-8 1,2 0 56-16,-2 0-64 16,2 0 8-16,0 0-8 15,0 2 8-15,0 1 8 0,0 3-8 0,0 2-8 16,0 1-8-16,0 1 8 15,0 0 0 1,4 0 8-16,-3 0 8 16,2 0 40-16,2 0 0 15,0 0-8-15,-2 0-32 31,-1 0 64-31,-1-2-32 0,-5-2-40 0,-4 4 8 0,-2 0-16 16,3 0 8 0,1 0-8-16,4 0 72 15,1 0-72-15,1 7 0 16,-2 4 0-16,0-1 0 0,2 0 0 15,-1 0 0 1,-1-2 48-16,2-2 16 0,3-2-48 0,-3-4 32 47,0 0 16-47,-1 0-8 15,-1 0-48-15,2 0 48 16,-3 0 17-16,0 0-65 16,-1 0 56-16,-1 0-64 0,-3 0 16 0,2 4-8 15,-1-2 48-15,1-2-40 0,1 0-8 16,-3 0-8-16,0 0 0 15,-3 0 8-15,-4 0 48 16,-3 0-48-16,-1 0-8 0,-5 0 8 16,-1 0 32-16,3 0-32 15,-4 0-8 1,2 0 0-16,1 0 0 0,4 0 0 15,1 0 0-15,5 0 0 16,0 0 0-16,0 0 0 16,-1 0 8-16,-3 0 0 0,0-2 0 15,0 0-8-15,0 0 8 16,-3 0 0-1,3 0-8-15,-1 2 0 16,0 0 0-16,5-2 8 16,-1 2 0-16,-1 0 0 0,2-2-8 15,5 2 0-15,1-2 8 16,1 0-8-16,4-2 0 0,2 0 0 31,4-1 8-31,-3 0-8 16,2-3 0-16,1 2 0 15,-4-3 8-15,1 5-8 0,2-1 8 16,-3 1-8-16,0 0 0 15,2 0 0-15,0-2 0 0,2-1 8 32,5 2-8-32,-3-3 8 0,4-2 0 15,-2-3 8-15,1 4-8 16,1-3-8-16,-3-1 0 0,4 4-8 15,-3 1-56-15,6-1 64 16,3 1 16-16,8 3-8 16,3-1-8-1,2 1 48-15,-4 1-48 16,-3 0 0-16,-4 2-8 0,-1 0-8 15,1 0 16-15,-1 0 0 0,0-1 0 16,3 1 16-16,-2 0 40 31,1 2-56-31,-4 0-8 16,-5 0 0-16,0 0 8 0,-1 0-8 15,-2 0 0 1,0 0 0-16,0 0 8 0,2 0 0 0,-4 4 0 16,2-3 0-16,-6 1 0 31,1 0 0-31,-1 0 16 0,-5-2-16 15,1 2 0-15,-3-2 0 16,3 0 0 0,-1 0 0-16,0 2-8 0,0-2 0 0,-2 2 8 15,2-2 0-15,1 0 0 31,-1 0 0-31,-2 0 0 0,2 0 0 16,1 0 0-16,0 0 0 16,2 0 8-16,-3 0-8 15,2-4 0-15,-4 2 0 0,3-2 0 0,2 2 0 16,-6 2 8-1,4-1-8 1,0 1-8-16,1 0 0 0,-3 0 8 16,8 0 0-16,-1 0 0 15,-2 0 8-15,4 0-8 0,-5 0 0 31,4 0 0-31,-1 0 8 0,-2 0-8 16,6 0-8-16,-6-2 8 16,1 0 0-16,3 0 0 0,-2 2-8 15,0 0 0-15,-1 0 8 16,1 0-8-16,2 0-8 0,1 0 16 15,-2 0-8 1,2 0 0 0,4 0 8-16,-2 0-8 0,0 0 8 15,-2 2 0-15,4 2 0 16,-4-3 0-16,2 3 0 0,1 0-8 31,-1 0 0-31,-2-2 0 16,2 2 8-1,-1-1-16-15,-1-1 16 0,0 0 0 0,7 0 0 16,-3-2 0-16,0 2 0 15,3-2-8-15,-5 2 8 0,1-1 0 16,-2 1 0-16,1 0 0 16,-3 2 8-16,1 0-8 15,1 0 0 1,2 1 0-16,3-1 0 0,-3-2 0 15,3 2 0-15,0-2 16 16,0-2-16-16,-4 0 0 0,-2 0 0 16,-1 0 0-16,-2 0-8 15,-3 0 8 1,-1 0 0-1,-1 0 0-15,-3 0 0 0,2 0 0 0,0 0 8 16,-5-4 0-16,0 0 0 16,-5 0-8-16,-4 2-8 0,-2-1 8 15,-4 1 8-15,-2 2-8 31,0-2-8-31,0 2 8 0,-1 0 0 32,-2-2 0-32,2 2 0 0,2 0 8 0,0 0-8 0,1 0 0 15,5-2 0-15,-1 2-8 16,3 0 0-16,1-2 8 31,1 2 0-31,1 0 0 0,0-2 0 16,2 2 0-1,1-2 0-15,-1 2 0 0,-1 0 0 0,4 0 8 31,-3 0-8-31,1 0 8 16,-1 0-8-16,-5 0 8 16,1 0 0-16,-3 0-8 0,1 0 0 0,2 0 8 15,-8 0-8-15,6 0 24 16,-3 0-24-16,4 0 0 0,0-2 0 15,1 2 0-15,4 0 8 16,-5-1-8-16,6 1-8 16,1-2 8-16,2 0 0 15,-3 0 0-15,-1-2 8 16,3 1 0-16,-5 1-8 15,2 2 8 1,-1 0-8-16,1 0 8 0,0 0-8 0,4 0 16 31,-2 0 32-31,5 0-48 16,-2 0 0-16,1 0 8 0,-5 0 48 15,1 0-56-15,-1 0 0 0,-1 0 0 16,-1 0 0 0,4 0-24-1,2 0 24-15,4 0-8 16,-4 0 8-16,2 2 0 0,-2 3 0 15,-4-1 0-15,-3 1 8 16,0-1-8-16,0 2 16 0,-6-2-8 16,-4 3-8-16,-2-3 8 15,0 0 8-15,3 0-8 16,-4 1 32-16,2 1-40 0,3 3 0 31,0-1-8-31,1 1 8 16,2 4 8-16,1-1 0 0,1-1 40 15,-2 2-48-15,-3-1 24 0,-2-3-16 16,0 4 8-1,-1-1-8 1,0-2-8-16,0 4 0 0,4-2 0 16,-2 2 0-16,2 0-8 15,1 0 8-15,1 0 0 0,-1-2 0 16,1-2 8-16,-1 2 0 15,-4-1 40 1,-1-2 32-16,-2-1 0 16,-3 3 0-16,0-4-32 0,-5 1 40 15,3 0-8-15,-3 1-24 16,4 0-8-16,-3-1-32 15,-2 1-8-15,2-3 8 0,-4 0 32 32,0-1-40-17,-2-3 40-15,-1 2 8 16,3 0-48-16,1 1-8 15,1 3 16-15,2 0 40 16,-1 3-40-16,4 2-8 0,-4-2-8 16,3 4 8-16,0-1 48 15,-4 2-40-15,3 2-8 16,-2 4 40-1,1 4 0-15,-1 2 24 16,1 6-64-16,-3-4 0 16,2 0 0-16,-3-3 0 0,0-4 8 0,-2-3-16 15,3 1 8-15,-4-2 40 16,-2 2-40-16,0-1 0 0,0 1 72 15,0 8 16-15,-8 1 8 16,-11 6-32-16,-6 2 0 16,-4 0-16-16,-5 0-8 0,2-2-40 15,-2-4 40 1,7-4 8-16,1-3 40 15,3-1-88-15,4-2-8 0,0-1 0 16,1 6 0 0,-2 1-8-16,-2 2 8 0,-2 2 8 15,-2-4 40-15,-2-2 0 0,4-6 16 16,1-4-48-16,1-6 40 15,2-3 16 1,-1-1 0-16,4-2-64 16,-3-1 40-16,-1 1-40 15,2 0 8-15,-4 0-8 0,-1 3-8 16,-5 1 0-16,-2-1 8 31,-4 1-8-31,-1 1 0 0,1-1 8 16,-1-1 0-16,-1-1 0 15,2-2 56-15,2 1-64 16,-2-3 8-16,-4 0 0 15,-1 2-8-15,-4-2 8 0,-6 0-8 32,-3 0 0-32,-2 0 8 0,-3-2 0 0,1 1 0 15,1 1 8-15,-1 2-8 16,4 0 0-16,-1 1-8 15,-2 1 0-15,3 2-8 16,-2-1 8-16,0 2 0 16,-2-1 0-1,-1-2-8-15,0 2 8 0,3-3-16 0,-6 2 16 16,3 1-8-16,1 0 8 15,-1-2 0-15,5 2 0 16,-2-2 0-16,1 0 8 0,4-2-8 31,-1 0 16-31,2 2-16 16,-2-2 0-16,-1 0 0 0,-1-2 0 15,-1 2 0-15,-2-2 16 16,2 0-8-16,-7-2-8 0,0 0 16 16,-4 2-8-16,4-2 0 31,-4 0 64-31,4 0 8 0,1 0-24 15,2 0-8-15,0 0-40 16,1 0 40-16,1 0-40 16,1 0-8-16,-3 0 0 0,0 0 8 15,-1 0-8-15,1 0 8 31,0 0-8-31,-2 0 0 0,1 0 0 16,-3 0 0-16,3 0 0 16,0 0 0-16,6 0-8 0,0 0 8 15,-1 0 0-15,1 0 0 0,3 0 0 16,-6 0 0-1,-1 2 8 1,-3-2 0 0,4 0 0-16,-4 0 0 0,2 0-8 0,3 0 8 15,-2 0 0-15,4 0-8 0,3-2 72 16,0 0-72-16,2 0 8 0,1 0-8 31,0 0 8-31,-3 0 0 16,1-2 0-16,-1 0 0 15,-3 0-8-15,1-2 0 0,-4 0 8 16,3 2-8-16,-1 0 8 15,-2 2-16-15,-2 0 8 0,1 2 0 32,-1 0-8-32,1 0 0 15,-1 0 0-15,5-2 8 16,0 0 8-16,-1-1 0 0,-4 2 0 15,3-1-8-15,-6 0 0 0,6 0 0 16,-5 0 0-16,2 2 0 31,5-2 0-31,0 2 8 16,-2-2-8-16,5 2 0 0,-2-2 0 15,4 0 8 1,-4 2-8-16,3-2 0 0,-2 2-8 0,1 0 8 16,0 0 0-16,0 0 0 15,3 0 0 1,-2 0 0-16,1 0-8 15,-2 0 8-15,1 0-8 0,1 2 8 16,-1-2-8-16,1 0 16 16,4 0-8-16,-1 0 0 0,3 0 8 15,0 0-8 1,3 0 0-1,-3 0 0-15,-3 0 0 0,3 0 0 16,-1 0 0-16,-3 2-8 0,0 2-64 16,-3 2 72-16,-1-1 8 15,2 4-8 1,1-3-8-16,-2 0 8 0,2 0 0 15,5 0 0 17,4 0 0-32,-3 0 0 0,6 0 0 15,-1-2 8-15,2 2-8 16,4-3 0-16,-4 0 0 15,3-1 16-15,2 0-16 0,3-2 8 16,-3 2-8-16,0-2 8 16,2 0-8-16,2 0 0 0,-4 0 8 15,2 0 0-15,1 0-8 16,-1 0 0-16,1 0 0 0,-3-4 0 15,0 1-16-15,1-2 8 32,-7 1 0-32,2 2 8 0,-1-2-16 15,2 0 16-15,-2-2-8 0,-3 2 0 16,2 0 8-16,-3-2 0 15,0 2-16-15,2 0 8 0,-6 0 8 16,5 2-8 0,-5 2 0-1,2 0-56-15,-4 0 64 0,2 0-8 16,0 0 0-16,2 0 0 0,-1 0 8 15,6 0 0-15,-6 0 8 16,4 0-8-16,0 2 0 0,0-2 0 31,5 2 0-31,-1 0-8 16,3 2 8-16,1-2 0 15,3 0 0-15,0-2 8 0,2 0-8 16,4 0 8-16,-1 0 0 0,4 0 0 16,-1 0 0-16,0 0-8 31,0 0 0-31,4 0 8 15,-1 0 0 1,1 0-8-16,1 0 0 0,-2-2 0 0,2 2-8 16,-1-2 8-16,-1 2 0 0,-1 0 0 15,2 0-8-15,-3 0 0 31,0 0 0-31,0 0 8 16,-2 0 0-16,-4 0 0 16,1 0-8-16,-4 0-8 0,2 0 8 0,-4 2 8 15,1 0-8-15,3 2 8 0,-1 0-8 16,1 0 8-1,0 0 0 1,0 0 0-16,-2 0-8 16,2 0 8-16,1 0-8 0,4-2 8 15,-4 3 0-15,5-4-8 0,5 1 8 16,-4 0 0-16,5 0-8 15,1-2-8 1,5 0 8-16,1 0 8 16,0 0 8-16,5 0-8 15,-2 0 0-15,2 0-8 0,0 0 0 16,0 0 0-16,0 0 8 15,0 0-16-15,0 0 8 0,0 0 0 32,0 0-40-32,0 0 40 15,0 0-8-15,0 0-40 0,0 0 40 16,0 0-32-16,0 0 40 15,0 0 0-15,0 0-16 0,0 0-24 16,-3 0 40-16,-2 4 0 31,-4-2 0-31,-4 4 8 16,-2 0 0-16,-3 1 8 0,5-2-8 15,-4 1-8-15,4-2 8 32,1 0-8-32,6-2 8 15,1 0-64-15,5 0 8 0,-5-2-136 0,5 0-216 16,0 0-352-16,-6 0-336 15,-6 0-385-15,0 0-1519 0</inkml:trace>
  <inkml:trace contextRef="#ctx0" brushRef="#br0" timeOffset="56276">6246 11247 312 0,'0'0'3184'16,"0"0"-1311"-16,-8 0-337 0,-2 0-312 15,-1 0-352-15,1 0-71 16,4 0-225-16,-2 0-160 16,3 0-8-1,2 0-80-15,1 0-16 0,0 0-96 16,-2 6-152-16,-3 11-56 15,-4 7 48-15,-5 16 0 0,3 14-40 16,1 10-16-16,11 12-16 16,1 8 8-1,8 3-40 1,18-5 48-16,1-6 0 0,2-12 8 15,-1-13 0-15,-7-15-8 0,0-12 0 16,-8-11-8-16,-7-3-8 16,-1-5 16-16,-2-5 56 15,-3 2 56-15,0-2 40 0,0 0-32 31,0 0-120-31,0 0-352 16,0 0-1680-16,-8-11-6402 0</inkml:trace>
  <inkml:trace contextRef="#ctx0" brushRef="#br0" timeOffset="57649">11217 11179 4745 0,'0'0'1816'0,"0"0"-1416"16,0 0 8-16,0 0 432 0,0 0 248 15,3 0-231-15,2 0 7 16,1 0-40 0,4 4-232-1,1 4-128-15,2 1-56 0,0-1-24 16,0 3 1-16,3 4-89 15,-3-2-8-15,3 4-16 0,-3-2 0 0,2 2-48 16,-2 0-48-16,-5 2 64 31,3-4 0-31,-3 4-32 16,0 1-8-16,-1-2-64 0,-3 4-16 31,1 0-48-31,-1 5 8 0,-1-2-8 0,-3 3 8 0,0 2-8 16,0 2 72-16,0 0 8 31,0 0-32-31,-5 0 8 0,-2 3-32 15,-4-1 24-15,0 0-16 16,0 0 0-16,-4-2-32 16,-1 0 56-16,-5-4 40 0,0-1 24 15,-5-3-15-15,2-5-1 16,0-2-56-16,1-4-56 0,4 0 40 31,6-5-64-31,0 0-40 16,5-5 0-16,0 1 8 15,1-2 0-15,2 0 64 0,2-2-24 0,0 0 0 16,0 3 32-1,1-3-64 1,-1 0-8-16,-4 0 0 0,6 0 0 16,-4 0-8-16,0 0-192 15,-1 0-328-15,-1 0-585 0,-6 0-823 31,2 0-857-31,-2 0-2472 0</inkml:trace>
  <inkml:trace contextRef="#ctx0" brushRef="#br0" timeOffset="64380">16956 11889 1112 0,'18'0'1264'0,"6"0"-120"0,7 0 73 16,11 6-305-16,11 3-120 15,17-5 432-15,31-4-240 0,37 0-344 0,34-4-383 16,16-7-89-16,-12 7 64 16,-15 4 40-1,-25 0 96-15,-28 4 256 0,-21 7-16 0,-25-2-328 16,-9 1-24-16,8 0 24 15,2 1 112-15,2-4-184 0,-10-1-136 16,-8-4-72-16,-13-2-408 16,-10 0-896-16,-10 0-1385 0,-14-10-3440 15</inkml:trace>
  <inkml:trace contextRef="#ctx0" brushRef="#br0" timeOffset="66606">7966 13032 936 0,'0'0'1560'16,"0"0"-936"-16,0 0-208 15,0 0-64-15,0 0 0 0,0 0-88 16,0 0-112-16,0 0-15 15,0 0 255-15,0 0 80 0,0 0 184 16,144 17 240-16,-47-17-64 31,38 0-232-31,48 0 72 16,20-11-151-16,-3 1-73 0,-11 6-64 15,-17 4-80-15,13 0-152 16,17 0 8-16,-3-6 128 0,-5-6 144 16,-25 0-144-16,-27 1-216 15,-35 0-16 1,-23 3-48-16,-28 0 8 15,-6 0 56-15,-3-2-64 16,2-2 48 0,-7 0-56-16,-13 2 48 15,-12 2-48-15,-17-1-640 0,-6 5-1376 16,-18 4-4754-16</inkml:trace>
  <inkml:trace contextRef="#ctx0" brushRef="#br0" timeOffset="68866">13319 12978 568 0,'0'-2'1664'0,"0"2"-712"31,0 0-200-15,0 0 25-16,0 0 87 0,0 0-160 0,0 0-240 15,0 0-304-15,0 0-56 0,12 0 184 16,1 0 280-16,35 0 0 16,7 0-120-16,10 0 553 0,11 0-769 15,-12 0 40-15,10 0 64 16,10 0-32-16,7 2 48 15,4 4-96-15,-3 0-96 0,-3 2-56 16,-2 2 16-16,-3-1 48 16,2 0 24-16,-2 1-64 0,3-1 0 31,0 0 0-31,0 1-120 0,5-2 64 15,4 3-64-15,1-2 0 0,3-1 8 32,-2 3-8-32,-4-2 0 0,-5-3-8 31,-2 2 0-16,-3-1 0-15,1-1 8 0,-1-2 0 0,2 1 0 16,-7-1 48-16,-3 3-56 16,-6-1-64-1,-4 0-88-15,-3 1 48 16,-5 3 24-16,-3 1 72 15,0-1-296-15,-5-1 104 16,1 0 120-16,-4-3 80 0,2-2 0 16,1 0 8-16,1-2-8 0,-2 1 0 15,-1-1 8-15,1 1-8 31,1-1 8-31,-3 4-8 0,1 0 0 0,-1 4 0 16,1-2 0-16,-2 2 0 0,2-2 0 16,4 0 16-16,-2-4-8 0,3-2 8 31,0-2 32-31,2 0-40 15,-1 0-8-15,-4 0 8 16,-7 0-8-16,-7-2 8 0,-10-2-8 16,-13 2 8-16,-7 2-8 31,-4 0 0-31,-2 0 0 0,0 0-152 0,-8 0-576 15,-13-2-1857-15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00:25.123"/>
    </inkml:context>
    <inkml:brush xml:id="br0">
      <inkml:brushProperty name="width" value="0.05292" units="cm"/>
      <inkml:brushProperty name="height" value="0.05292" units="cm"/>
      <inkml:brushProperty name="color" value="#FF0000"/>
    </inkml:brush>
  </inkml:definitions>
  <inkml:trace contextRef="#ctx0" brushRef="#br0">13017 6718 4624 0,'0'0'2217'0,"0"0"-1177"15,0 0 280-15,0 0 65 31,0 0-345-31,0 0-536 0,0 0-336 16,0 0-80-16,5 0 16 16,3 1-16-16,4 1 40 15,-3 2-32-15,6 3-48 0,-1 1-48 16,3 2 16-1,0-1 64 1,1 4-32-16,-7 0 8 0,2 4 48 16,2-1-32-16,-1 4 0 15,-4 0 56-15,1 2 64 16,1 4 208-16,-3 2-71 0,-1 2-153 0,-1 2 8 15,-1 2 8 1,-1-2-40 0,2 2-24-16,-1 1-32 0,-1-1-16 15,1 0 16-15,1-2 16 16,-2-2-96-16,-2-2-8 15,5-1 48-15,-6-2-48 0,4 1 0 0,-6 0 40 32,2-1-48-17,-2-3-8-15,3-5 0 0,-1 2 8 0,2-6-8 16,-4 0 0-16,2 1 8 15,-2-3 8-15,0 2 88 16,0-1 88-16,0 2 128 0,0 2 88 47,0 0-32-47,0 0-120 0,0 2-120 15,-2 0-56-15,-2 0-48 16,-1 4-16-16,-2 0-8 16,4 2 0-16,-2 2 0 0,0-1 0 15,1-1 0-15,2-1-8 16,0 1 8-16,2-1-8 15,-3-3 8 1,3 0 0-16,-2 0 0 0,-1-3 48 0,3 2-40 16,-1-1-8-16,1 4 8 0,-2-2-8 15,2 1 8-15,-3-2 0 16,3 1-8-1,0 1 0-15,0-2-16 32,0 2 8-32,0 1 0 0,0-3-8 0,0 2 8 0,3-1-48 15,3-1 40-15,1 2-64 0,1-4 72 16,0 4 0-1,0-1 8-15,-6 1 8 16,7 2-8-16,-9 1 8 31,5 0-8-31,-3 1 8 0,3-2 40 0,-5 1-40 0,1-3-8 16,3-2 0-16,-1 0-8 0,-3-4 0 31,3 2 8-31,-1-4 0 16,-2 2 8-16,0-2-8 15,0 6 8-15,0-1 0 31,0 2 8-31,0 2 40 0,0 2-48 0,0-2-8 0,0 0 0 0,0 0 0 32,0-1-8-32,0-2 0 15,0 1 8-15,0 0-8 0,0 0-8 16,0 1 8-16,3 0 8 15,-3 1 0 1,3 3 0-16,-3-1 8 0,0 2-8 0,3 1-8 16,-1 1 8-16,0 3 0 31,2-3-88-31,1-2-72 0,2-2-104 0,-6-1 8 15,6-6 56-15,-4 0 56 16,2-6 40 0,-2 2 16-16,0-3 40 0,-1-1 48 15,-2 4 8 1,3-1 0-16,-3 1 0 15,0 0 8-15,3 0-8 0,-3 0 16 0,0-3-24 16,0-5-16 0,4-1-48-16,-4 0 16 0,1-2-32 0,-1-2-40 31,3 3 8-31,-3-3 16 15,4 0 0-15,-1 2 16 16,3 0 24-16,4-2 8 0,3 0 40 16,2 0 0-16,6 0-48 15,-2 0 32-15,5 0 16 0,-6-4-88 31,3-1 24-31,-7 1 16 16,-2 2-8-16,-1 0 56 0,-3 2 0 16,-3 0 0-16,1 0 8 15,-4-1-8-15,0 1 8 0,2-2 0 16,0 0 16-16,-1 0-8 15,-3 2 48-15,2 0 8 32,-2 0 40-32,0 0 24 0,0 0 32 15,0 0 136-15,0 0 48 16,0 0-72-16,0 0-160 0,0 0-40 0,0 0 16 15,-4 7 0 1,-5 6-88 0,-3 5-56-1,-4 6 56-15,-2 0 0 0,-1 2 8 0,0 2-8 16,-2 0 0-16,1-2 8 15,-1 2 0-15,7-2-8 0,-1-1 0 0,4-4-16 16,3 1 8 0,1 1-40 15,1-1-32-31,3-3 80 15,-4 4-8-15,2-3-40 0,5 1 48 16,-3 2 0-16,0 1 0 16,0 2 0-16,-2-1 0 0,0 0 8 15,2 1 0-15,-5 0 0 16,3 0-8-16,-2 1 0 15,3-1 0-15,0-3 0 0,1 1 0 16,3-1 0-16,0-1-8 0,0-1 8 16,0-2 0-16,0 1 0 31,0 2 0-31,0-2 0 15,0 4 16-15,0 0 48 0,3 2-56 16,-1 2 40 0,4-2-40-16,-2 4-8 0,-1-1 8 0,2 1 0 15,0 2-8-15,1 0 8 16,-1 2 0-1,0 0-8-15,1 0 48 16,-3 3-40-16,1 0 0 0,-3-1-8 16,2 2 0-16,1 0 8 15,-4 3 0-15,0-1-8 0,0-2 16 16,0 2-16-1,0-2 0-15,0 0 72 16,0 0 0-16,0 0 8 16,0-1-64-16,0 1 40 0,0-2-40 15,0 3-8-15,0 2 88 16,0 1 56-16,0 0 40 15,0 2-40 1,0-4-72-16,5-2 8 16,-1 1-80-16,1-5 0 0,2-2-8 15,-1-2 8-15,-1-2 40 16,-2 0-40-16,2-1-8 15,-2 2 8 1,-1 1 8-16,0 2 0 16,1 0 40-16,-3 0 8 15,1 1-64-15,-1-3 0 0,2-1 0 16,1-1 0-16,-1 0 8 15,3 1-8-15,-4-1 0 16,4 0 0-16,-2 2 0 0,1 0 0 31,0 2 8-31,-2 0 0 16,1 2-8-16,1 2 0 0,-1 3 8 0,2 1 0 15,-2 0 0-15,2 2-8 16,1 0-8-16,-1 0 8 16,1 1 0-16,-1-2 0 15,2-1-8 1,-2 1 16-16,1-5-8 15,-4-2 8-15,1-4 0 0,0-2 0 0,-1-6 8 16,-1-2-8-16,-1-2 0 16,2 0-8-16,-2-2 8 15,0 2 0 1,0 0 0-1,0 1 0-15,0 2 16 0,0-1 32 16,-2 3-8-16,-9 0-32 0,0-1 32 16,-1 1-40-16,-2-1 8 15,-1-1-8-15,4 0 0 0,-2-1 0 31,2 2-8-31,-2-2 0 16,0 2 0-16,0 0 8 0,-3 2 0 16,-2 0 48-16,0 0-40 15,-3 1-8-15,-1-2 40 16,2 1 0-16,-7 1-48 0,3-1 0 31,0-3 0-31,1 0 0 16,4 1 8-16,-2-3-8 0,3 4 0 15,-6-3 0-15,6-1 17 16,-2-2-9-16,-1 0 0 0,4-4 64 15,-4 1-24-15,-2 0-32 16,-4-2 0 0,2 1 72-16,-4-2-40 15,5-1-48-15,-5 1 48 16,5-2-48-16,0 1-8 0,1 3 8 15,-1-4-16-15,3 3 16 0,-2-1 0 16,-1-2 0-16,6-1 8 16,-6 3 0-1,5-3-8-15,1-1-8 16,2 1 8-16,1-1-16 0,1-1-40 31,1 2-16-31,-2-3 64 0,4 1 8 0,-4-1 0 16,2-1 0-1,4 0 8-15,1 0-8 16,-1-2 0-16,8 0-8 0,-1-2-8 15,2 0-40-15,0 0-121 16,0 0-1031-16,0-14-1248 16,0-12-2401-16,0-10-4937 0</inkml:trace>
  <inkml:trace contextRef="#ctx0" brushRef="#br0" timeOffset="1925">14970 7171 5265 0,'0'0'2848'0,"0"0"-2024"15,0 0-416-15,0 0 97 0,5 62 311 16,-5-18-224-16,0 6-168 15,-7 7-248 1,-6-1-48-16,-3-5-72 16,0-4-40-16,3-11 40 15,-3-12 24-15,6-8-16 0,1-10 96 16,2-6 472-16,1 0 120 15,1-4-191-15,3-18-257 0,2-8-248 16,0-9-56-16,8-6-88 31,15-4 88-15,6 2 64-1,0 2 80-15,2 9-64 0,-7 8 24 16,-1 10-56-16,-6 6-48 16,-4 6-8-16,2 6-64 0,-7 0-64 15,3 2 8-15,0 16 112 16,-4 11 16-16,-2 4 152 0,-5 5-8 15,171-198-768 173,-166 181 440-173,1 4-89-15,-1-1-215 0,2-4-336 31,-1-2-536-31,7-4-520 0,-2-4-1441 16</inkml:trace>
  <inkml:trace contextRef="#ctx0" brushRef="#br0" timeOffset="2875">15534 7209 592 0,'0'0'1968'0,"0"0"80"16,0 0-7-16,0 0-25 0,0 0-327 15,-12-28-249-15,4 24-432 16,-8 2-384-16,3 2-280 15,-3 0-71-15,1 0-177 16,-2 13-96-16,-4 12-16 31,4 5 8-31,-2 4-48 0,5 2-1 0,4-1 9 0,0-1-72 16,9-4-64-16,-1-7-72 31,2-3 8-31,0-5-56 16,0-7-16-16,0-4-80 0,6-4-56 15,6 0-16 1,2-2 160-16,2-19 312 0,4-5 48 0,-1-4 48 15,1-2-96-15,-3 2 0 16,-1 0 8-16,-4 7 48 0,-4 2-48 31,-2 5 64-31,-1 6 192 16,-5 4 8-16,0 4-32 0,2 2-88 15,-2 0-152-15,3 0-176 16,0 0-80-16,5 6 168 31,0 6 88-31,2 0 8 0,-2 2 96 0,3-2-104 16,1 0-288-16,-4-2-688 15,3-3-937-15,0-4-1151 0,-4-3-1745 16</inkml:trace>
  <inkml:trace contextRef="#ctx0" brushRef="#br0" timeOffset="3088">15534 7209 1176 0,'90'-36'3953'0,"-88"36"-2809"0,2 0-544 16,6 0 96-1,1 12 192-15,6 4-192 16,4 3-231-16,0 8 103 15,4-1 184-15,0 0-336 16,-3-2-264-16,-1 1-80 16,3-4 0-16,-7-4-72 0,-1-4-488 15,-5-4-880-15,-5-9-1073 31,-1 0-1528-31</inkml:trace>
  <inkml:trace contextRef="#ctx0" brushRef="#br0" timeOffset="3297">15865 7156 4064 0,'0'0'2289'0,"0"0"-177"15,0 0-167-15,0 0-809 0,0 0-728 0,0 0-256 16,0 0-8-16,-83 130-16 15,67-89-64-15,5-1-56 16,-1-4-8-16,6-6-80 16,6-4-560-1,0-9-880-15,2-7-1433 16,14-10-2704-16</inkml:trace>
  <inkml:trace contextRef="#ctx0" brushRef="#br0" timeOffset="3495">15978 7251 3344 0,'0'0'2729'0,"0"0"-1393"16,0 0-96-16,0 0-231 0,0 0-337 15,0 0-376-15,-2 74-72 0,-1-49-152 16,3-6-72-1,0 0-120-15,0-6-600 0,0-6-673 16,-5-3-1255-16,3-4-2521 0</inkml:trace>
  <inkml:trace contextRef="#ctx0" brushRef="#br0" timeOffset="3673">16003 6986 368 0,'0'0'6265'0,"0"0"-4841"16,0 0-960-16,0 0-96 0,0 0-144 16,0 0-224-16,0 0-1400 15,0 0-5809-15</inkml:trace>
  <inkml:trace contextRef="#ctx0" brushRef="#br0" timeOffset="5365">16173 7187 880 0,'0'0'4529'0,"0"0"-2585"15,0 0-360 1,0 0-207-16,0 0-833 0,0 0-416 15,0 0 440-15,0 0 72 16,-8 116-88-16,3-82-160 0,-3-4-192 16,0-6-80-16,5-7 8 0,-2-7-48 15,3-6 48-15,2-4 56 16,0 0 121-1,0-2 199-15,0-17-144 16,0-9-360-16,8-6-56 16,10-8-24-16,-2-1-152 0,7 0 88 15,-4 7-56-15,-1 8 128 31,-2 9-8-31,-3 11-48 16,-3 8-9-16,-2 0-55 0,-2 13 32 16,-1 15 160-16,-5 6 104 15,0 6 72-15,0 0 1 0,0-2-73 16,-6-5-48-16,1-10-8 31,0-8-32-31,3-10-16 0,2-3 16 16,0-2 88-1,0 0 16-15,0-13 192 0,5-11-144 0,11-7-168 16,1-4-16-16,5 1-32 0,-4 5 40 15,-2 9-8 1,-3 8-112 0,-2 9 0-16,-4 3-56 0,2 0-48 15,1 11 136-15,-5 7 96 16,1 2 0-16,2-2-104 15,-1-2-129-15,-1-6-279 0,4-5-176 0,1-5-384 32,1 0 16-32,4-5 512 15,2-11 368-15,-2-2-8 0,-2 2 120 16,-2 3-8-1,-4 10 0-15,-5 3-9 0,2 0 9 16,-4 8 72-16,-1 8 337 0,4 2 175 31,-4 2 48-31,0-2-160 0,0 1-128 16,1-6-80-16,4 4-64 15,0-4-80-15,3 1-40 16,2 2 64 0,-2-2-16-16,6-1 0 0,-4-6-8 0,1-3-48 15,4-4-72-15,-4 0 72 0,2-13 32 31,0-13 112-31,-2-8-32 16,1-4 112-16,-4-3-48 16,1 5-48-16,-2 8 104 0,-6 7 184 15,3 12 64-15,-4 7-55 16,1 2-401-1,4 0-24-15,-5 2-305 16,7 10 217-16,-1 6 88 0,0 2 88 16,6 3 49-16,-6-4-49 15,4 3-88-15,1-4-361 0,4-4-351 31,-4 0-88-31,0-5-448 0,-1-7-537 16,1-2-551-16,2 0 376 16,5-15 423-16,0-13 465 0,1-6 576 15,4-4 496-15,-7 0 112 16,-3 8 616-16,-3 8 520 0,-7 10 729 31,-3 10 159-31,3 2-863 16,-3 4-961-16,0 17 80 0,0 9 808 15,0 7-288-15,0 3-168 16,-3-2-192-16,-5-6-264 0,-2-6-7 15,8-9-169-15,2-9-96 32,0-5-16-32,0-3 16 15,0 0-16-15,0 0-104 0,0-18 15 16,13-5 89-16,8-12-8 15,2-3-48-15,-2-2 8 0,0 6 32 16,-5 8 0-16,-3 12 8 31,-2 6-40-31,-4 8-8 0,-1 0-40 16,1 1 96-16,-1 16 0 0,-1 5 216 15,1 0-7-15,1 0-73 16,-1-4-136-16,4-6 0 0,3-4-617 16,5-8-271-1,1 0-304 1,4-14 368-1,4-14 368-15,-1 0 144 0,-3 2 216 0,-7 8 96 0,-8 8 608 16,-3 6 96-16,-2 2 16 16,-3 2-48-16,0 0-120 0,0 0-288 31,0 8-264-31,0 26 0 15,0-2-920-15,-8 0-3417 16</inkml:trace>
  <inkml:trace contextRef="#ctx0" brushRef="#br0" timeOffset="6015">17904 7161 5417 0,'0'0'2152'15,"0"0"-327"-15,0 0-225 16,0 0-552-1,134-24-384-15,-95 18-400 16,1-1-120-16,-1 2-144 0,0-3-144 16,-7 0-760-16,1-9-824 15,-14 4-1241-15,-5-2-2464 0</inkml:trace>
  <inkml:trace contextRef="#ctx0" brushRef="#br0" timeOffset="6258">18179 6932 1016 0,'0'0'2688'0,"0"0"-559"15,0 0 31-15,0 0-191 16,0 0-529-16,0 0-632 0,0 0-400 31,-37-6-280-31,37 31-8 16,0 10 248-16,0 9 56 0,0 11-88 15,-4-1-31-15,0 2-97 16,0-6-40-16,-1-4-160 15,5-8-8-15,0-8-72 0,0 0-801 16,0-7-1247-16,0-10-3337 0</inkml:trace>
  <inkml:trace contextRef="#ctx0" brushRef="#br0" timeOffset="6629">18392 7265 2576 0,'0'0'1744'16,"0"0"-47"-16,0 0-369 16,0 0-264-16,0 0-336 15,116-70-263 1,-100 58-233-16,-4 2-56 15,-6 0 32-15,-6-2 184 0,0 2 16 0,0-5-112 32,-16 0-24-32,-2 0-216 0,-1 4 16 0,1 1 8 15,-3 6 96-15,3 4 64 0,1 4-8 31,-1 24-232-31,-5 6 0 16,4 8-8-16,1 2 0 0,7-2 8 16,4-6 0-1,6-8-48-15,1-3 40 0,0-10 0 0,6-2-96 31,9-7 40-31,6-5-24 16,1-1-56-16,4 0-224 0,16-26-480 16,-10 0-1041-16,-3 0-3352 0</inkml:trace>
  <inkml:trace contextRef="#ctx0" brushRef="#br0" timeOffset="6936">18683 7039 3776 0,'0'0'1929'16,"0"0"-1161"-16,0 0 192 15,0 0-192-15,0 0-304 16,-68 126-256 0,68-103-160-16,0-4-48 15,3-6-64-15,12-4 56 0,6-3 16 16,-2-4-8-16,2-2 0 15,-2 0 8-15,2 0 48 0,-6 0-40 16,-1 0-16-16,-6 0 0 16,-8 2-56-1,0 4 56-15,0 4 400 16,-12 4 345-16,-9 3-185 0,-4 0-288 15,3 1-200-15,-1 0-72 16,-3-5-800-16,10-6-1417 16,5-5-3464-16</inkml:trace>
  <inkml:trace contextRef="#ctx0" brushRef="#br0" timeOffset="7163">18836 7139 3648 0,'0'0'2425'0,"0"0"-329"0,0 0-399 16,0 0-17-16,124-47-912 16,-83 34-368-16,1 0-168 15,0 1-232-15,-8 5-376 0,-5 1-912 16,-8 4-1249-16,-13-1-2928 0</inkml:trace>
  <inkml:trace contextRef="#ctx0" brushRef="#br0" timeOffset="7425">18967 6924 4608 0,'0'0'2265'0,"0"0"-1673"0,0 0-40 0,0 0 528 16,0 0-247-16,-2 104-129 15,2-63-176 1,0 3-160-16,0-3-88 16,0 2-96-16,0-7 24 0,0-6 224 15,0-4-160-15,0-6-64 16,0-8-96-16,5-2-40 15,0-6-72-15,-2-2 0 0,8-2 8 32,1 0 112-32,10-10-48 15,20-29-72-15,-6 0-1192 0,3 1-2097 0</inkml:trace>
  <inkml:trace contextRef="#ctx0" brushRef="#br0" timeOffset="9328">19757 6990 624 0,'0'0'1568'0,"0"0"-1080"0,0 0 320 16,0 0 232-16,0 0-15 0,29 76-9 15,-23-35-104-15,-6 3-368 0,0 0-104 31,0-4-104-31,0-6-152 16,0-6-56 0,0-9 0-16,-6-8 97 0,2-5 199 0,3-6 328 15,1 0 112-15,0 0-120 16,0-8-272-16,0-14-472 0,0-6-136 15,5-4-16-15,14-6 24 32,5 4 40-32,4 4-16 15,2 8 40-15,-2 8 0 0,-2 5-8 0,1 7-8 16,-7 0-40-16,2 0 32 15,1 0 88 1,-7-1 48-16,2-5-48 0,-1-3 0 16,-4-1-8-1,0-6-48-15,-3 1-24 16,-4-6-72-16,-4 1 32 15,-2 1 64-15,0-2 56 0,0 5 8 0,-8 6 48 32,-2 4 24-32,-1 8 216 15,-2 0-8-15,-3 14-264 0,1 16-24 16,-2 8-72-16,0 5 64 15,6 0 0 1,5-2-8-16,6-5-64 0,0-6 72 0,0-4 0 16,6-8-56-16,5-4-40 15,9-6-360 1,2-8-704-16,17-4-1161 15,-5-14-399-15,-6-6-1801 0</inkml:trace>
  <inkml:trace contextRef="#ctx0" brushRef="#br0" timeOffset="9620">20270 6979 3776 0,'0'0'1729'0,"0"0"-713"16,0 0-16-16,0 0-64 15,0 0-440-15,-79 106-280 16,79-90-168-1,0-2-48-15,11-7-64 0,9-3-56 16,4-2-32-16,5-2 0 16,0 0-8-16,-2 0-64 0,-4 0 88 15,-4 0 56-15,-7 0 72 16,-7 7 8-1,-5 1 88-15,0 5 304 16,-12 4 312-16,-12 3-223 0,-3 0-273 16,-2-2-152-16,4-4-56 15,4-10-929-15,12-4-935 0,5 0-2481 16</inkml:trace>
  <inkml:trace contextRef="#ctx0" brushRef="#br0" timeOffset="9962">20422 7071 1016 0,'0'0'2128'15,"0"0"-263"-15,0 0-257 32,0 106-408-32,0-68-392 15,0-6-88-15,5-4-183 0,1-10-305 16,6-6-24-16,0-6 0 0,3-6 56 15,1 0-56-15,0-6-8 16,5-16-40-16,-1-10-40 16,1-4-32-16,-2-2-80 0,-1 2 56 15,-2 8-64 1,-8 7 0-16,-2 12 56 15,-2 7 168-15,-3 2-40 0,-1 0-184 16,4 7 0-16,-1 10 112 16,2 0 88-1,1 0-120 1,-1-3-72-16,1-2-8 0,-1-6 0 15,0-4-584-15,5-2-760 16,-5-10-1041-16,4-8-447 0</inkml:trace>
  <inkml:trace contextRef="#ctx0" brushRef="#br0" timeOffset="10220">20753 6721 1776 0,'0'0'2320'15,"0"0"-1511"-15,0 0 391 31,0 0 112-31,0 0 16 0,0 0-63 16,18 125-105-16,-18-81-352 16,0 4-376-16,0-1-72 0,0-4-112 31,0-2-56-31,3-9-128 15,5-7-64-15,0-4-8 16,3-10-376-16,-4-4-704 0,9-7-984 16,-5 0-985-16,-1-7-72 0</inkml:trace>
  <inkml:trace contextRef="#ctx0" brushRef="#br0" timeOffset="10406">20868 7088 336 0,'0'0'5457'0,"0"0"-3657"15,0 0-488-15,0 0-63 16,0 0-393-16,0 0 48 0,59-24-216 15,-31 13-288-15,3-3-184 0,2-3-200 32,-2 4-16-32,-2-2-656 15,-8 4-832-15,-6 2-505 0,-12-1-479 16,-3 0-241-16,0 3-231 15</inkml:trace>
  <inkml:trace contextRef="#ctx0" brushRef="#br0" timeOffset="10598">21032 6894 1376 0,'0'0'2040'0,"0"0"-944"15,0 0 521-15,0 0 47 16,0 0-248-16,0 0-167 0,-6 123-273 16,4-91-512-16,2 0-160 31,0-2-152-31,0-2-72 0,0-9-80 15,0-2-96-15,0-9-1032 16,7-8-865-16,15-4-471 16,-2-14-385-16</inkml:trace>
  <inkml:trace contextRef="#ctx0" brushRef="#br0" timeOffset="10869">21225 6953 1504 0,'0'0'1696'16,"0"0"233"-16,0 0 183 15,0 0-264-15,0 0-583 0,0 0-601 16,0 0-248-16,-17 41 16 15,9-15-88-15,2-1-120 16,6-6-216 0,0-4-8-16,0-6-48 0,5-3-48 15,9-2-248-15,4-1 8 16,3 1-16-16,-2 0-168 0,1 2-64 31,-6 3 136-31,-2 2 144 16,-8 1 175-16,-4 4 129 0,0 4 40 15,-19 14-40 1,-12-4-1096-16,1-2-3449 0</inkml:trace>
  <inkml:trace contextRef="#ctx0" brushRef="#br0" timeOffset="12582">15060 9293 4424 0,'0'0'2865'0,"0"0"-1553"0,0 0-399 16,0 0-489-16,0 0 264 15,0 0 112-15,8 111-104 0,-8-66-104 16,0-5-160 0,-1-6-184-1,-7-6-136-15,0-10-16 0,4-6 8 16,1-8 104-16,0-4 73 0,3 0 63 15,-2 0 96-15,2-4 288 16,0-13-488-16,0-10-240 0,0-7-112 16,5-6-24-1,13-2-16 1,1 2 32-16,6 5 16 15,-3 8 96-15,1 8-16 0,-7 8-96 0,-2 6-16 32,-2 5-8-32,2 0-56 15,-4 13 120-15,1 11 80 0,-4 8 128 31,-2 6-80-31,-5 2-32 0,0 0-16 0,0-4-48 16,-2-8-24-16,-4-6 16 0,1-10 0 16,3-8 56-16,0-4 48 0,-1 0 56 15,3 0-96-15,0-18-8 31,0-10-56-15,3-8-64-16,14-10 64 0,8-1 56 0,1 6-16 16,-3 7 8-16,1 9 8 15,-8 14-8-15,-1 8-112 0,-1 3-24 16,-4 9 56-16,1 12 88 31,-4 11 152-31,-4 3 80 16,-1 3-128-16,-2-2-104 0,0-2-520 15,0-4-1265-15,0-8-2304 0,0-12-3192 16</inkml:trace>
  <inkml:trace contextRef="#ctx0" brushRef="#br0" timeOffset="12765">15483 9346 3448 0,'0'0'1873'0,"0"0"-857"0,0 0 648 0,0 0-255 32,0 0-465-32,0 0-496 15,0 119-224-15,0-95-136 16,-3-2-88-16,-2-6-560 15,-1-4-1153-15,3-8-2712 0</inkml:trace>
  <inkml:trace contextRef="#ctx0" brushRef="#br0" timeOffset="12981">15516 9097 6529 0,'0'0'2384'16,"0"0"-1607"-16,0 0-1 16,0 0-168-16,0 0-344 0,0 0-264 15,40 87-1264-15,-35-65-2873 0</inkml:trace>
  <inkml:trace contextRef="#ctx0" brushRef="#br0" timeOffset="13547">15630 9272 1608 0,'0'0'2944'0,"0"0"-1263"0,0 0 271 15,0 0 1-15,0 0-425 16,0 0-648-16,13 123-304 0,-13-87-288 31,0 4-112-31,0-2-96 16,0-2-32-16,-1-8 8 0,-9-5-40 15,4-12 96-15,1-3 33 16,-2-8 39-16,2 0 96 0,2 0-160 15,-2-14 128-15,2-6-248 16,3-8-208 0,0-6-24-1,8-4 8-15,7-5 23 0,6 5 1 16,0 1 112-16,-2 6 40 15,0 5 40-15,-1 9 0 0,-5 6 0 16,-2 5-56-16,-4 6 0 31,-1 0-48-31,4 0 104 0,1 0-32 16,1 12 40-16,1 2 8 0,1 2 0 15,-3 4 40-15,1 1 32 16,-4-2 16-16,-5 0 112 16,-3 1-8-16,0-2-15 15,0-4-89 1,0 0-32-1,0-7-56-15,0 0 0 0,0-3-8 0,0-4 0 0,0 2-256 16,0-2-137-16,0 0-135 16,0 2-208-16,-3-2-504 15,-5 2-1609-15</inkml:trace>
  <inkml:trace contextRef="#ctx0" brushRef="#br0" timeOffset="13812">16031 9291 6409 0,'0'0'1864'31,"0"0"-1184"-31,0 0 73 16,0 0 295-16,0 0-280 0,0 107-280 15,0-73-176 1,0-3-152-16,0-3-88 15,0-8-72-15,0-8 0 16,3-4-64-16,-1-4-376 0,-2-4-536 16,0-8-568-16,0-8-2377 15</inkml:trace>
  <inkml:trace contextRef="#ctx0" brushRef="#br0" timeOffset="13984">16083 9052 3952 0,'0'0'2993'0,"0"0"-1713"15,0 0 41-15,0 0-257 16,0 0-584-16,0 0-480 16,0 0-120-1,93 108-1849-15,-78-82-4368 0</inkml:trace>
  <inkml:trace contextRef="#ctx0" brushRef="#br0" timeOffset="14869">16312 9334 776 0,'0'0'3192'0,"0"0"-1295"15,0 0-161-15,0 0 25 0,-13 121-617 16,8-99-400-16,0-4-256 16,4-4-200-16,-1-6-24 15,-1-6-48-15,3-2-8 16,-2 0 80-16,2 0 240 15,-3 0 265-15,1-12-465 16,1-8-328-16,1-4-120 0,0-8 8 16,0-4-32-16,13 0 8 15,4 0 15 1,-2 8 65-1,1 3 40-15,-3 12-48 0,-2 6 56 0,-1 7-168 16,-2 0 24-16,-1 2 104 16,1 20 48-16,-5 6 264 0,2 4-16 15,-5 6-71-15,0-4-105 16,0-2-64-16,0-9 0 15,0-7-8 1,0-8-56 0,0-6-8-16,1-2 64 0,-1 0 0 0,7-12-96 15,-2-12-209-15,6-8 25 16,7-6 0-16,3-1-184 15,3 1 152-15,0 6 184 0,0 6 56 32,-6 9 72-32,-3 8-80 15,-7 7 80-15,-2 2 0 0,-1 2 200 16,-3 18 168-16,-2 4 40 15,0 3-112-15,0 1-144 16,0-1-48-16,0-5-56 0,0-3-48 16,3-8 0-16,0-7-8 15,0-4-168 1,2 0-392-16,2-7-88 0,4-14 440 15,5-4-64-15,-1-3-224 16,1 4 272-16,-2 5 120 16,-2 7 32-16,-3 9 24 15,-5 3 56 1,4 0 88-16,-5 3 304 15,0 18 80 1,0 2-32-16,1 3-72 0,-3 3-144 0,4-5-96 0,0-5-56 16,1-6-72-16,1-7 0 15,4-6-120 1,-4 0-344-16,5-6 160 15,3-17 224-15,0-7-104 16,2-4-88-16,1 0 40 16,-3 2 24-16,-4 6 160 0,-3 9 48 15,-3 6 400-15,-5 7 320 0,0 4 136 31,0 0-176-31,0 0-279 16,0 4-321-16,0 14-80 16,0 11 0-16,0 3 48 0,3 6-40 31,-3 1-8-31,0 4-353 0,0 1-1063 0,0-12-1793 0,0-10-6103 0</inkml:trace>
  <inkml:trace contextRef="#ctx0" brushRef="#br0" timeOffset="15442">16971 9278 5393 0,'0'0'2880'0,"0"0"-2016"16,0 0-119-16,0 0 455 0,0 0-384 15,0 0-296-15,0 107-96 16,0-86-160-16,0 0-88 16,0-7-104-16,0-8-16 15,0-4 24 1,0-2 48-16,0 0-32 0,0-15-96 15,11-8-240-15,0-7-64 0,9-7 104 16,-4 3-16-16,2 6 40 16,-5 7 120-1,-2 6 40-15,-1 7-40 16,-6 8 0-16,0 0 56 15,1 0 80-15,-1 16 184 0,-2 4 120 16,1 8 24-16,-3 2-80 16,0 3-103-16,0-3-121 0,0-2-32 15,0-6-24-15,0-6-40 31,0-6 0-31,0-8 56 16,0-2-64-16,0 0-152 0,0-16-113 16,7-14-79-16,7-8-24 15,9-7 16-15,1-1 120 0,2 7 72 16,-5 5 80-1,0 11 80-15,-7 9 56 16,-2 8 96-16,-1 6-56 16,-1 0 144-16,-1 4 216 0,-1 10-24 15,1 4 49-15,2 2-129 16,-1 1-128-16,-2-4-88 15,1 4-136-15,-2 3-80 16,-6-7-1361 0,-1-2-2816-16</inkml:trace>
  <inkml:trace contextRef="#ctx0" brushRef="#br0" timeOffset="16484">17949 9214 3392 0,'0'0'2209'31,"0"0"-129"-31,0 0 105 0,0 0-353 15,141-8-576 1,-97-3-448-16,2 0-375 0,0-1-257 0,-4 3-176 16,-5-2-80-16,-7 5-825 15,-5 2-551-15,-11-2-896 16,-4 2-1753-16,-9 0-472 0</inkml:trace>
  <inkml:trace contextRef="#ctx0" brushRef="#br0" timeOffset="16707">18271 9026 2712 0,'0'0'2521'16,"0"0"-513"-16,0 0-192 0,0 0-543 0,0 0-473 16,0 0-312-16,0 0 80 15,-16 86-8-15,14-48-80 16,2 7-152-16,-2-2-168 0,-1 1-40 31,3-1-72-31,0-7-48 16,0-4-224-16,0-4-1112 0,0-8-1568 15,5-10-3882-15</inkml:trace>
  <inkml:trace contextRef="#ctx0" brushRef="#br0" timeOffset="17074">18450 9287 2656 0,'0'0'1960'0,"0"0"-63"16,0 0-225-16,0 0-407 31,0 0-257-31,0 0-392 0,123-26-248 0,-99 13-192 16,2 1-80-16,-7 1-16 15,-3-2 24-15,-6 1-32 0,-8 0 88 16,-2-2 0-16,0 0-16 16,-16-4-72-1,-9 4-8 1,3 2-56-16,-7 6-8 0,1 6 64 15,4 0-64-15,5 20 0 0,1 6 8 16,5 8-8-16,2 3 56 0,7-1-48 16,4-1 8-16,0-4 32 31,0-5-48-31,0-9 0 15,12-2-8-15,4-7-88 0,2-6-520 16,12-2-720-16,-1-8-945 16,-4-9-1968-16</inkml:trace>
  <inkml:trace contextRef="#ctx0" brushRef="#br0" timeOffset="17357">18794 9106 3000 0,'0'0'3009'0,"0"0"-721"15,0 0-759-15,0 0-937 16,0 0-312-16,0 0 32 31,-56 98-80-31,56-70-160 16,0-6-72-16,3-4-8 0,10-3-136 15,4-7-8-15,-4076-1-16 0,8146-3 32 0,-4073 2-24 16,-2-4 40-16,-1 3 112 15,-3-1-8 1,-3-2 16 0,1 0-8-16,-6-2 8 0,0 2 64 15,0 3 304-15,-3 1 216 16,-13 7-584-16,-26 8 0 0,3-2-888 15,5-4-2377-15</inkml:trace>
  <inkml:trace contextRef="#ctx0" brushRef="#br0" timeOffset="17527">18825 9264 4192 0,'0'0'1873'0,"0"0"-233"31,0 0-424-31,0 0-567 0,121-60-353 16,-86 48-248-16,1 0-48 15,1 0-1217 1,-6 4-1519-16,-17 2-3224 0</inkml:trace>
  <inkml:trace contextRef="#ctx0" brushRef="#br0" timeOffset="17797">18989 9001 3976 0,'0'0'2145'0,"0"0"-1561"0,0 0-24 15,0 103 312 1,0-61-288-16,0 2-256 16,0 2-72-16,0-2-95 15,0-1 695-15,7-7 64 16,1-8-424-16,0-7-184 15,-1-6 32-15,-1-7-24 16,0-5-144-16,6-3-72 0,-1 0-104 16,20-17-280-16,-4-13-808 15,1-4-3249-15</inkml:trace>
  <inkml:trace contextRef="#ctx0" brushRef="#br0" timeOffset="18681">20091 9020 4640 0,'0'0'2321'16,"0"0"-145"-16,0 0-175 15,0 0-625-15,0 0-520 0,-103-10-352 16,83 31-143-16,-2 10-185 15,5 6-72-15,9 6-56 16,7-3-48-16,1 0-16 0,1-3-32 31,19-7-56-31,7-7-945 0,22-8-951 16,-9-8-2081-16,0-7-1472 0</inkml:trace>
  <inkml:trace contextRef="#ctx0" brushRef="#br0" timeOffset="19051">20314 9069 3872 0,'0'0'3201'16,"0"0"-993"-16,0 0-855 16,0 0-537-16,0 0-328 0,-115 87-232 15,107-51-120-15,6-1-88 16,2-3-48-1,0-4-8-15,4-7 8 0,12-4-48 16,-3-6-136-16,4-5-24 16,0-6-152-16,2 0 32 15,-1-8 48-15,1-14-144 0,-3-3-168 16,-1-3 200-1,-7-4 216 1,-2 0 160-16,-2 1 16 0,-3 7 288 0,2 6 104 16,-3 8 144-16,2 8 200 15,0 2-248-15,2 0-488 16,8 6 16-16,-6 12-16 0,7 6 128 31,-2 0 0-15,2 0-56-16,2-1-72 0,-1-4-480 0,4-4-808 15,2-8-1873-15,-4-5-3128 0</inkml:trace>
  <inkml:trace contextRef="#ctx0" brushRef="#br0" timeOffset="19348">20630 8996 488 0,'0'0'4425'0,"0"0"-2161"15,0 0-376-15,0 0-623 0,0 0-489 16,0 0-416-16,0 0-192 16,-103 106-168-16,103-76 0 15,0-4-16 1,14-4-88-1,1-2-72-15,1-6-56 0,-1-1 24 0,1-6 32 16,-5 1 40-16,-4 0 128 0,-1-1 0 16,-1 0 0-1,-4-1 16 1,-1 2 0-16,0 1 280 15,0 1 152-15,0 3-72 0,-12 2-120 16,-6 0-248-16,-2 2-56 0,-2-9-912 16,6-5-1721-16,4-3-4040 0</inkml:trace>
  <inkml:trace contextRef="#ctx0" brushRef="#br0" timeOffset="19781">20748 9174 1800 0,'0'0'2024'0,"0"0"-271"16,0 0-81-16,0 0-296 0,116-44-423 16,-83 28-409-16,-6-2-256 15,-3 2-168-15,-6 3-112 16,-7 6 40-16,-6 1 16 0,-3 0 64 15,-2-2 16-15,0-1-56 32,0 0-8-32,-11-1-72 0,-2-3 8 15,0 6 32-15,-3-1 96 0,1 6 264 16,-4 2 176-16,1 0-168 0,2 14-168 15,-2 10-176 1,5 6-64 0,2 6 64-16,8 0-24 15,-1-2 8-15,4-4 72 0,0-4 0 16,0-4-8-16,0-8 64 15,5-1-32-15,3-6 9 0,4-3-9 0,-1-2-8 32,5-2-144-32,0 0 0 15,4 0-505-15,2-4-215 16,4-9-352-16,1-4-472 0,15-15-241 15,-8 2-935-15,-3 4-2721 16</inkml:trace>
  <inkml:trace contextRef="#ctx0" brushRef="#br0" timeOffset="20124">21237 8918 1384 0,'0'0'4369'0,"0"0"-2561"16,0 0 137-16,0 0-585 31,0 0-408-16,0 0-304-15,0 0-248 0,-122 83-136 0,112-56-96 16,5-3-160-16,5-4 0 16,0 0 8-16,0-4 40 0,15-2-40 15,-4-2-8-15,8-4 0 16,-2 0-8-1,4-2-48-15,-2-2-152 16,2 0 0-16,-3 0-32 0,-4 0 32 16,-2 0 72-16,-3 2 64 15,-2 2 48-15,-7 4 16 0,0 4 184 16,-4 8 256-1,-20 6-136-15,-8 6-136 16,-8 5-168-16,-35 12-352 16,11-8-1408-16,2-11-4978 0</inkml:trace>
  <inkml:trace contextRef="#ctx0" brushRef="#br0" timeOffset="22090">17785 7911 4216 0,'0'0'3129'15,"0"0"-1409"-15,0 0-39 0,0 0-97 16,0 0-352-16,0-2-351 15,0 2-249-15,0 0-192 0,0 0-96 32,0 0-96-32,0 0-40 15,0 0-8-15,0 0 0 0,0 0 56 16,0 0 8-16,0 0-40 15,0 0-64-15,0 0-64 16,0 0-96-16,0 2-8 0,0 8-48 31,0 10 16-31,0 10 40 16,0 12 16-1,0 8 56-15,0 9-72 0,0 5-8 0,1 2 0 0,6 2 8 16,-4 2 0-16,-1 0 0 16,-2-2 8-16,0-3-8 15,0-5-256 1,0-6-352-16,0-8 32 15,0-10 128-15,0-8 224 16,-5-10 128-16,5-6 88 0,-3-6 8 16,3-3 8-16,-4-3 32 0,4 0-40 15,0-9-528 1,0-37-1113-16,0 2-1015 15,0-4-3434-15</inkml:trace>
  <inkml:trace contextRef="#ctx0" brushRef="#br0" timeOffset="22977">18033 7868 3896 0,'0'0'1753'0,"0"0"-505"15,0 0 200-15,0 0-383 0,0 0-433 16,0 0-144-16,0 0 80 15,-8 55 96 1,5-31-176-16,0 0-176 16,3 2-32-16,-3 2-24 0,3 3 96 15,0 1 56-15,-2 4 25 16,2 3-73-16,0 6-144 15,-5 5-32 1,4 4-80-16,-3 4-32 16,3 0-56-16,1 1-8 15,0-4 8-15,0-3-16 0,0-5 8 16,0-7-8-16,0-6 0 0,0-4 0 15,0-6 0-15,0-6 8 0,0-4 0 32,0-2 56-32,0-6-56 15,0-4 40 1,0-2 0-16,0 0 120 0,0 0 64 0,0 0-232 15,0-16-96-15,-12-28-1288 0,1 2-921 32,-2 0-3800-32</inkml:trace>
  <inkml:trace contextRef="#ctx0" brushRef="#br0" timeOffset="23623">17954 7698 3184 0,'0'0'2457'0,"0"0"-713"0,0 0 8 16,0 0-271-16,0 0-449 15,0 0-344-15,-74 53-248 0,58-32-208 16,-2 7-104-16,-6 8 80 15,-2 7-112-15,-3 4-16 16,0 4 40 0,-2-3-72-16,2-6 16 0,2-4-48 15,4-8-8-15,0-6 40 16,4-5-40-16,8-9 80 0,3-5-16 15,3-3-56-15,2-2 49 16,3 0-65 0,0 0-105-16,0-7-735 15,0-12-1144 1,8 0-4634-16</inkml:trace>
  <inkml:trace contextRef="#ctx0" brushRef="#br0" timeOffset="24429">17966 7698 312 0,'0'0'2368'0,"0"0"-600"0,0 0-151 15,0 0 7-15,0 0-408 32,0 0-407-32,0 0-113 0,-21 0-152 15,21 2-112-15,0 0-176 16,0 2-48-16,0 4-40 0,0 1-40 15,0 2 104-15,0 4 8 16,9 2 16-16,4 2-32 31,0 0-40-31,10 5 16 0,-4 1 56 16,7 1-48-16,1 4-7 15,1 0-33-15,3 2-88 0,-2-2-8 16,0 2-72-16,0-4 16 0,1-1 40 16,-7-4-56-1,3-3 72 1,-8-3-64-16,-4-6-8 0,-4-3 8 15,-4-4 64-15,1 0-72 16,-7-4 8-16,1 3 40 0,-1-3 8 16,0 0 72-16,0 0-8 0,0 0 8 31,0 0-128-16,0 0-472-15,-9-3-1321 0,-11-1-7449 0</inkml:trace>
  <inkml:trace contextRef="#ctx0" brushRef="#br0" timeOffset="38838">18473 5863 2536 0,'0'0'2657'0,"0"0"-1409"0,0 0-104 15,0 0 184-15,-2 0-143 16,0 0-225-16,2 0-240 0,-3 0-80 16,3 0-184-16,0 0-152 0,0 0-64 15,0 0-88 1,0 0-80-16,0 0-64 15,0 0 0-15,0 5 160 16,0-1 49-16,0 0 23 16,0 0 24-16,0-1 16 0,0-1-64 15,0-2-40-15,0 2-48 16,0-2 56-16,0 0 16 15,0 0-32 1,3 0-72-16,-3 2-96 16,4 0 56-16,1 4-8 0,-1 1-40 15,3 1 128-15,-1-1-128 16,2 6 80-16,2-1-8 15,0-1 0-15,1 6-8 0,2 3 72 32,5 3-8-32,4 8-24 15,6 4-8-15,-1 8-24 0,7 3-64 16,0 2 64-16,-2 0 0 15,-1-1-72-15,-2-8 0 16,-6-3 0-16,-7-6 0 0,-2-7 0 16,-5-7-8-1,-6-4 16-15,2-6 32 31,-5-2 8-31,0-4 64 0,0 0 112 0,0 0 208 0,0 0 73 16,0 0-161-16,0 0-208 16,0 0-144-16,0 0-1537 15,0-8-2672-15,0-4-8009 16</inkml:trace>
  <inkml:trace contextRef="#ctx0" brushRef="#br0" timeOffset="40183">20415 5849 3648 0,'0'0'1961'0,"0"0"-769"15,0 0 368-15,0 0-167 16,0 0-305 0,0 0-288-16,0 0-216 0,0 0-152 15,0-9-48-15,-4 7-72 0,2-1-88 31,0 1 8-31,2 2-72 0,0 0-31 16,0 0-121-16,0 0-8 31,0-2-89-31,0 2 41 16,0-2-56-16,0 2-32 0,0-2 24 15,0 2 48-15,0-2 64 16,0 0 40-16,0 2 16 0,0-2 8 16,0 0-8-16,0 2 72 15,0 0 49-15,0 0-17 16,-3 0-8-16,2 0-72 15,-4 0-80-15,-2 2-144 0,-4 17-80 16,-7 9 224 0,-6 12 40-16,-7 5 48 0,-1 8-16 15,1-1-64-15,2-2 8 16,5-4-8-16,6-4 8 15,0-4 32-15,6-8 16 0,0-4-56 16,3-7 48 0,0-6 8-16,1 0-56 15,5-5 0-15,-2-2 8 0,2-1-8 16,-3 4 48-16,2-1-56 15,-2 2 0-15,-2 2 0 16,1-2 8-16,-1 2 0 0,-1-4 64 31,1 0-64-31,3-4 48 16,-5 0-8-16,8 0-40 0,-2-2 8 15,2 0-8-15,-1-2 48 16,1 2-48-16,2-2 0 0,0 0-8 16,0 0 0-16,0 0-104 15,0 0-272-15,0 0-441 0,0-8-975 31,0-4-3057-31</inkml:trace>
  <inkml:trace contextRef="#ctx0" brushRef="#br0" timeOffset="42415">17010 5409 3080 0,'0'0'2569'0,"0"0"-385"16,0 0-279-16,0 0-305 0,0 0-392 16,-59-2-352-16,43-1-143 15,2-1-169-15,-2 2-152 0,1 2 64 16,1 0-176-1,2 0-80 1,1 2-200-16,0 18-48 0,-2 10-88 16,3 6 64-16,4 4 24 15,2 1-8-15,4-7 56 16,0-6-96-16,0-7-8 0,2-6-16 15,6-5-48-15,7-8-272 32,2-2-184-32,3 0-1 0,4-10 1 15,5-14 48-15,-2-7-144 16,-1 1 216-16,-5 4 200 15,-6 7 144-15,-7 8 160 0,-5 9 0 32,0 2 0-17,-1 0-248-15,4 17 248 0,-1 3 16 0,5-1 192 0,-2 0-56 16,3-4-48-16,1-2-104 15,-4-5 0-15,3-4 0 16,-1-4-8-16,1 0 8 0,-3-6 112 16,2-15 376-1,-2-3 0 1,-2-3-136-16,-1-1 32 0,-5 0 24 0,0 3-48 15,0 5-176-15,-5 6-184 16,-3 9-112-16,-5 5-720 16,2 0-1504-1,0 13-4442-15</inkml:trace>
  <inkml:trace contextRef="#ctx0" brushRef="#br0" timeOffset="43075">17231 5352 4993 0,'0'0'1608'0,"0"0"-568"16,0 0 8-16,0 0-343 15,0 0-97-15,0 0-136 0,3 115-80 31,5-73-120-31,0-1-80 16,0 2-88-16,4-7-104 0,-1-6 0 16,0-9 0-16,-3-6-96 0,0-7 88 15,-1-4 8-15,-6-4 152 16,1 0 496-16,3-4 272 15,1-14 40 1,2-12-247-16,0-7-353 16,4-6-360-16,-6-3-72 0,4 1-864 15,-2 9-529-15,2 10-895 0,-2 15-385 16,3 9-248-16,-6 2 1241 15,3 3 896 1,-2 13 856-16,-1-1 176 16,2-2 576-16,-2 0 200 15,1-5-200-15,-1-1-23 0,0-5-241 16,1 0-88-16,1-2 72 15,1 0-8 1,0 0-96-16,3-2-16 16,0-11-96-16,1-4-72 15,-4 0-80-15,-2-4-24 0,-4 1 48 16,-2 0 56-16,0 4 152 15,0 0 65-15,-8 6 103 16,-4 2-104-16,-4 8-208 0,2 0-96 31,-6 8-88-31,1 16-8 16,-4 6 72-16,9 6-72 0,3 2 8 15,6-1 48-15,5-5-56 16,0-2-48-16,0-9 0 16,3-2-48-16,7-8 16 0,1 0-56 15,7-7 40 1,-7-2 48-16,8-2 32 15,7 0-376-15,-3-15-953 0,-5 0-2744 16</inkml:trace>
  <inkml:trace contextRef="#ctx0" brushRef="#br0" timeOffset="43433">17586 5358 4536 0,'0'0'1721'31,"0"0"-1121"-31,0 0-104 0,0 0 96 16,0 0 8-16,0 0-200 15,0 0 8-15,53 94 33 16,-48-66-33-16,-2-1-88 0,-3-3-88 31,0-9 0-31,0-3 72 16,0-3 136-1,0-7 200-15,0-2 248 0,0 0 1 0,0 0-217 16,0-11-600-16,0-6-72 15,0-6-416-15,0-3-305 0,5-2-463 32,13 3-760-32,-2 4-313 0,15 3-391 15,3 4-337-15,-5 3 250 16</inkml:trace>
  <inkml:trace contextRef="#ctx0" brushRef="#br0" timeOffset="43946">17828 5358 104 0,'0'0'160'0,"0"0"640"16,0 0 224-16,0 0 464 16,0 0 353-16,18-26 119 15,-18 22-280-15,0 4-359 16,-8 0-441-16,-2 0-184 31,1 0-192-31,-3 0-224 0,-2 12-272 0,6 8 8 0,-2 2-16 16,8 7-8-16,-2-1 8 0,4-5-8 31,0-1-120-31,0-5-112 15,4-6-40-15,3-5-24 0,3-2-184 32,-1-4-384-32,7 0-217 0,-3-4 289 0,2-9-160 0,-1-4-160 15,1 0-256-15,-2 0 167 31,-5 0 145-31,3 2 88 16,-1 2-40-16,-4 0 392 0,4 3 624 16,-3 1 64-16,-3-2-64 15,0 5 168-15,-4-2-56 0,0 2 256 31,0 2 352-31,0 2 128 16,0 0 272-16,0 2 129 16,0 0-153-16,-2 0-160 0,2 0-128 0,-2 0-112 15,-1 0-120-15,2 0-71 16,-3 7-81-1,3 0 8-15,-1 7-168 16,2 4-104-16,0 2-40 16,0 4-48-16,0 0-56 0,0-1-16 15,0-2 0-15,11-3-16 0,-1-3-96 16,6-5-688-16,0-4-569 15,15-6-711 1,0-4-865-16</inkml:trace>
  <inkml:trace contextRef="#ctx0" brushRef="#br0" timeOffset="44599">18192 5238 2784 0,'0'0'2681'15,"0"0"-417"-15,0 0-495 16,0 0-817-16,0 0-184 0,0 0-272 15,-94 90-160-15,83-58-144 16,4-2-160-16,7-2-32 0,0-5-72 16,0-4-32-16,3-4 56 31,9-8-8-31,-1-1 0 15,2-4-144-15,0-2-184 0,3 0-160 16,-1-12 96-16,1-8-16 16,0-6-145-16,-2-4 1 0,-7-2 144 15,-2 2 288-15,-5 1 176 16,0 10 240-1,0 3 504-15,0 8 217 16,0 6 159-16,0 2-336 0,0 0-512 16,-5 4-272-16,3 12 0 0,1 9 304 15,-3 9 64-15,4 1-40 16,0 7-128-1,0 0-48 1,0 3-144-16,0 0 120 16,0 4 24-16,0-4-56 0,0 0-88 0,0-3-8 15,0-1 8-15,0-5 24 0,0-4-32 31,0-4 0-31,0-3 0 16,0-5 8-16,0-3 0 16,0-5 0-1,0-5 0-15,0-3 97 0,-8 1 71 0,-1-3-56 16,-3 0-24-16,-1-2-32 0,1 0 0 31,-1 0-64-31,3 0 80 16,2 0-80-16,-2-6 16 15,5-7 88-15,2 0 56 16,0-7 56-16,3-3-56 0,0-5-40 15,5-6 0-15,11-4-96 0,5-4-24 32,6-4-248-32,15-16-960 0,-3 9-1113 15,-8 11-2344-15</inkml:trace>
  <inkml:trace contextRef="#ctx0" brushRef="#br0" timeOffset="45137">18371 5412 728 0,'0'0'2264'15,"0"0"-936"-15,0 0-71 0,0 0 15 16,0 0-312-16,0 0-208 16,0 0-208-16,123 33-183 31,-97-33-113-31,-2-11-56 0,3-5-104 15,-3-2 8-15,-4-2-32 16,-4-4-64-16,-5 0-80 0,-4-2 80 16,-7-1 0-16,0 2 8 15,-7 5 88-15,-9 3 40 31,-2 10 216-31,1 5 72 0,-6 2-128 16,-1 0-160-16,0 11 64 16,-1 8 56-16,1 3-64 0,3 2-24 0,3 2 40 15,5 2-8-15,5 0 16 16,0 2-24-16,8-2-80 15,0-2 8-15,0-3-112 16,0-6-8 0,12 0-56-16,4-4 48 0,0 0 8 15,3-5-16-15,4-4-56 0,3-4-456 16,12 0-864-16,-4-16-1353 31,-9-2-4624-31</inkml:trace>
  <inkml:trace contextRef="#ctx0" brushRef="#br0" timeOffset="49920">20385 5015 2712 0,'0'0'2409'16,"0"0"-1193"-16,0 0 56 16,0 0-256-16,0 0-784 15,0 16-104-15,0 8-120 0,5 10 481 31,-2 9 111-31,0 2 240 16,-3 6-352-16,0-3-96 0,0-4-152 16,0-6-120-16,-5-8-48 0,-1-7-8 15,1-10 8-15,2-5 56 16,-1-6 16-16,0-2 216 15,0 0 160 1,-4-8-376-16,7-7-144 16,1-6-96-16,0-1-56 0,1 0-48 15,20 2-56-15,4 5-24 0,0 6 120 16,8 9 24-16,-3 0 8 15,-2 0 56 1,-6 6 16-16,-2 6-16 16,-14 0 0-1,-1 1 72-15,-3-4 0 0,-2 1 8 0,0 1 120 16,-13 2 128-16,-7 3-96 15,-5-2-112-15,4-2-48 0,1-1-400 32,14-7-816-32,6-4-465 15,0 0-735-15,14-21-1889 0,14-1 2497 16</inkml:trace>
  <inkml:trace contextRef="#ctx0" brushRef="#br0" timeOffset="50235">20614 5296 1272 0,'0'0'1288'15,"0"0"-48"-15,0 0-512 16,0 0 89-16,0 0 247 0,0 0-96 15,0 0-32-15,18 134-416 16,-18-100-248-16,0-6-88 16,0-6-55-16,0-7-129 0,5-7-56 15,3-8-17-15,-3 0-63 16,4-4 136-1,1-17 152-15,5-7-23 0,-4-4-121 16,3-4-8-16,-4 2-8 16,0 4 0-16,-2 8-8 15,-2 10 16-15,-1 8 0 16,-2 4-169-16,2 0-167 15,0 16 336-15,5 6 328 16,-4 1-63-16,2-2-81 0,2-1-184 16,1-4 0-16,4-5-929 15,7-11-967-15,1 0-1209 0,-4-6-207 16</inkml:trace>
  <inkml:trace contextRef="#ctx0" brushRef="#br0" timeOffset="50821">20939 5245 1536 0,'0'0'2456'16,"0"0"-479"-1,0 0-361-15,0 0-584 16,0 0-672-16,0 0-144 16,0 0-47-16,-60 109-49 0,58-75-32 15,2-2-32-15,0-6-56 16,0-5 0-16,0-8-160 15,8-5-185-15,4-6-55 0,-1-2-256 32,2 0 168-32,1-10 152 0,-1-10-32 15,0-3 24-15,-3-5 80 0,-4-3 264 16,-1-1 0-16,-5 2 296 15,0 6 264-15,0 6 376 16,0 8 521-16,0 6 15 16,0 4-520-1,0 0-664-15,0 0-288 0,0 16-216 16,0 6 216-16,0 6 112 15,0 8 64-15,0 6-16 0,0 4 8 16,-5 5 24-16,-1 2-64 16,1 5-112-1,-1-1-8 1,4-5 40-16,-3-2-48 0,5-6-40 15,-3-6-136-15,1-6 16 0,-2-5 160 16,-1-7-8-16,-3-8-80 16,-4-7 24-16,-2-3 64 0,-2-2 0 31,-5 0 8-31,-2-9-8 15,4-10-8-15,1-2 0 16,2-1 0-16,8-1 8 0,3 4 104 16,5-2-48-16,0 1 64 15,11 1 8-15,7-4 80 0,9-1 80 31,2-4-64-31,4 0-96 16,1-2-128-16,1 1-184 16,10 1-776-16,-12 7-1416 0,-4 4-3538 0</inkml:trace>
  <inkml:trace contextRef="#ctx0" brushRef="#br0" timeOffset="52416">21249 5243 888 0,'0'0'1816'0,"0"0"-176"16,0 0-103-16,0 0-377 16,0 0-384-16,0 0-160 0,0-5-64 31,0 5 17-31,0 0-49 15,0 0-8-15,0 0-80 16,0 0-64-16,0 0-8 0,0 0-48 16,0 0-96-16,0 0-80 15,0 0-32-15,0 0-32 16,0 0-64-16,0 0 0 0,0 0-8 31,0 0 48-31,0 0-48 16,0 0 8-16,0 0 8 0,0 0-8 0,0 0 96 15,0 0 72-15,0 0 88 16,0 0 16-16,0-2-136 15,0 2-72-15,-7-2-64 16,2 0 40 0,2 2-48-16,-2 0 0 15,-1 0 8-15,1 0 0 0,-5 0 0 16,2 0-8-16,2 0-64 15,-1 0-24 1,3 8 0-16,-1-1 0 16,5 4-16-16,0-3 40 0,0 2-24 15,0 0 32-15,0-2 0 0,0 2 48 16,5-3-64-16,1 4-8 15,0-3-16-15,1 0-32 32,3-1-8-32,-2-2 32 0,1 1-48 15,3 0-48-15,-1 0-8 16,4 1 32-16,1-2 104 0,0 1-88 15,-2 0-16-15,-2 0 16 16,-3 0 0-16,-2 1-16 31,-2-4 0-31,-5-1 136 0,0 0 40 16,0 0 64-16,0 0 48 15,0 2 136-15,-2 4 24 0,-12 1-144 16,-3 2-56-16,-8 6-72 16,-19 2-136-16,8-2-608 15,4-6-3569 1</inkml:trace>
  <inkml:trace contextRef="#ctx0" brushRef="#br0" timeOffset="56716">15443 5543 4656 0,'0'0'1881'0,"0"0"-1673"0,0 0 104 15,0 0 392-15,2 86-232 16,3-52-288-16,-2-4-88 16,-2 0 16-16,-1-4-48 0,0-6-8 31,0-2 0-31,0-6-32 0,0-5 72 15,0-3 120-15,0-2 305 0,0-2 279 16,0 0-104-16,0 0-128 16,0 0-208-1,0-9-232 1,0-1-120-16,0-3-8 0,0-4 0 15,0 1 0-15,0-4-8 0,4 4 0 16,5 2-64-16,3 2 64 16,-1 6-96-16,0 2-40 0,2 4 136 15,0 0-64-15,-2 0 72 16,2 10-72-16,-1 6 0 0,-6 2 72 31,4 0 56-31,-9 0-8 0,3-4 8 16,-4-3-40-1,3-6 88-15,-3-3-32 0,0-2 8 16,0 0 8-16,0 0 0 0,3 0-80 15,-3 0 208-15,2-2 16 32,-2-7-8-32,3-6-72 0,0-5-96 15,2 2-40-15,1-2-8 16,-1 4-8-1,2 4-96-15,1 4-8 0,-3 4 48 0,1 0 56 32,-1 4-72-32,1 0 16 31,-1 0 40-31,2 0-40 0,1 0-24 0,-2 0 32 15,1 10 0-15,2 4 32 16,-1 0-288-16,4 8-792 16,-4-4-1569-16,-2-4-5296 0</inkml:trace>
  <inkml:trace contextRef="#ctx0" brushRef="#br0" timeOffset="57301">15911 5597 1640 0,'0'0'3177'0,"0"0"-1401"16,0 0-224-16,0 0-536 15,0 0-551-15,0 0-305 0,0 0-8 31,-84 96-48-31,76-66-48 16,7-2 40-16,1-6-88 0,0-2 0 16,0-5 32-16,0-4-40 15,0-3-128-15,9-4 56 16,-4-2-8-16,2-2 72 0,4 0-64 15,-6 0 72 1,5 0 72 0,-2-14 48-16,3-4-40 0,0-3-80 0,-3-4-136 15,0 1 72-15,-1 0 64 16,-2 2 0-16,-4 2 8 15,-1 1 72-15,0 8 24 16,0 3 216-16,0 4 176 16,0 4-32-1,0 0-200-15,0 0-264 0,0 0-128 0,2 6-168 16,4 6 296-16,1 2 0 15,4 2 56-15,0-2-56 0,1 0 56 16,-1-4-56-16,2-2-96 31,-2 0-568-31,1-4-729 16,-1-2-1055-16,-5-2-2801 0</inkml:trace>
  <inkml:trace contextRef="#ctx0" brushRef="#br0" timeOffset="57509">15911 5597 1488 0,'104'-22'1592'16,"-93"33"-288"-16,8 6-87 0,1 3-305 31,-1 2-216-31,2-2-248 0,-1 0-216 15,-3-4-104-15,1 0-16 0,-5-4-32 16,2-2-80-16,-1 0-184 16,-7-2-944-16,1-4-1649 15</inkml:trace>
  <inkml:trace contextRef="#ctx0" brushRef="#br0" timeOffset="57767">16199 5432 336 0,'0'0'3152'0,"0"0"-1343"15,0 0-617-15,0 0 152 16,0 0-272-16,-44 143-295 0,30-97-137 15,-2-4-88-15,1-4-176 32,4-8-192-32,1-4-104 15,4-7-72-15,1-4-8 0,0 2-272 16,0-8-1256-16,2-1-3329 0</inkml:trace>
  <inkml:trace contextRef="#ctx0" brushRef="#br0" timeOffset="59603">20659 4466 3304 0,'0'0'2473'0,"0"0"-833"0,0 0-136 15,0 0-647-15,0 0-385 31,-74 56-208-31,61-22-144 0,7 4-16 16,1-2-48-16,5-2-48 16,0-6-8-16,0-6-8 0,0-5-40 15,6-6-32-15,4-5-136 16,-2-6-144-16,3 0-48 15,1 0 272 1,5-9 136-16,-5-10 112 0,1-2-16 16,0-4-32-16,1 1 24 15,-4 0-32-15,-5 6 80 0,1 6 176 16,-6 4 400-1,0 6 136-15,0 2-480 16,0 0-368-16,0 0-328 16,8 10 216-16,-1 2 112 0,-1 0 88 15,4 0 8-15,-4-2 16 16,2 0-40-16,2-2-72 0,-2-4 0 15,10-4-1176 1,-2 0-1049 0,-1 0-2328-16</inkml:trace>
  <inkml:trace contextRef="#ctx0" brushRef="#br0" timeOffset="59887">20866 4498 4600 0,'0'0'2137'0,"0"0"-689"31,0 0-664-31,0 0-504 15,0 0-103-15,0 0-97 0,0 0-80 16,0 0-56-16,-31 110-16 16,44-100-17-16,3-2 33 15,-1 0 56-15,-2-1 8 16,1-4-8-16,-2 1 80 15,-3 0-7-15,-4-2-65 16,-2 2-8-16,-3-2 8 0,0 2 152 16,0 5 232-16,-4 0 120 15,-9 8-280 1,-5-2-232-1,3 0-1809-15,4-5-5128 0</inkml:trace>
  <inkml:trace contextRef="#ctx0" brushRef="#br0" timeOffset="60987">21202 4538 3504 0,'0'0'1177'0,"0"0"431"16,0 0 552-16,0 0-831 0,-11 129-561 16,4-100-328-1,2-1-136-15,4-8-136 16,-1-8-104-16,2-5-56 0,0-5 8 15,0-2 192-15,0 0 424 0,0 0 400 16,0-11-199 0,0-6-681-1,0-10-152-15,0-1-96 16,13-4-40-16,0 4-89 0,3 8 1 15,-5 6 168-15,1 8-88 16,-1 6-32-16,-3 0 40 0,3 0-8 16,-3 12 144-16,-4 6 8 15,1 0 64-15,-2 0-16 31,-3-2 48-31,0-4-24 0,0-4-16 16,0-4-56-16,0-4 64 16,3 0-16-16,-1 0 72 15,1-6-128-15,0-12-8 0,5-5-176 16,-1-4 104-16,-1 1 64 15,1 4-32 1,-3 8-32-16,0 6 8 0,-1 5-32 16,2 3-152-16,-2 0 16 15,2 9 160-15,1 5 80 16,1 2 128-16,-2-2-120 0,1 0 64 15,-1-2-72 1,1-4 0-16,-1-4-280 16,-3-2-560-16,3-2-272 0,-1 0-57 15,1-2 729-15,-2-8 440 16,1-2 112-16,-1 4 216 15,-3 4 305-15,5 4 7 0,-5 0-640 32,0 0-104-32,5 12 104 15,1 2 88-15,-1 1-40 0,1-4 48 16,-1-3-88-16,2-2-8 15,-2-3 0-15,1-3-8 0,-1 0-248 16,1-3 256-16,2-11 32 31,0-6 48-31,1-2-80 16,-1 0 16-16,1 4-8 0,-4 8 0 15,-2 4 96-15,1 6 32 16,-3 0-136-16,4 0-128 0,2 10 128 16,-1 6 48-16,5 0-48 31,1 0-104-31,5-2-344 0,1-1-729 15,16-11-1007-15,-3-2-769 0,-4 0-943 16</inkml:trace>
  <inkml:trace contextRef="#ctx0" brushRef="#br0" timeOffset="61544">21819 4484 440 0,'0'0'2496'0,"0"0"-199"0,0 0-113 0,0 0-135 16,0 0-489 0,0 0-480-16,-57-32-344 0,48 44-456 15,-1 12-280-15,5 6 0 0,-3 4-8 31,6 0-40-31,2-2 48 0,0-6-16 16,0-6 16-16,0-6-16 16,5-6-56-16,2-4-56 15,2-4-152-15,-1 0 40 16,4 0 232-16,-1-10-64 0,-3-1 0 15,-3 0 72-15,1 1 8 0,-6 3 64 32,0-2-64-32,0 1 104 15,0-2-8-15,2 3-96 16,1-4-8-1,-1 3-48-15,3 2-168 0,-4 2-264 0,3 2-72 16,-4 2 72-16,0 0-112 0,0 0 168 31,0 0 200-31,0 0 119 16,0 0 65-16,0 0 40 0,0 0 81 15,0 0-65-15,0 0 32 0,0 0-40 16,0 0 96 0,0 0 64-1,0 0-48-15,0 0-64 0,0 0-40 16,0 0-16-16,0 0-16 15,0 0-32-15,0 0 40 0,0 0 0 16,0 0 0-16,0 0 0 0,0 0 8 31,0 0 0-31,0 0 0 16,0 4-8-16,1-2-16 0,4 0 24 15,-3 0-8-15,1 4 8 16,-3-2-633-16,0 0-2175 16</inkml:trace>
  <inkml:trace contextRef="#ctx0" brushRef="#br0" timeOffset="62143">21945 4283 4640 0,'0'0'2345'16,"0"0"-825"-16,0 0-343 15,0 0-441-15,0 0-592 0,0 0-136 16,0 0 232-16,-5 102 72 15,5-57 48-15,0-3 24 0,0 0-48 32,0-4-152-32,0-6-80 0,0-6-48 15,0-8-40-15,0-7-8 31,0-6-8-31,0-5 16 16,0 0 88-16,0 0-104 0,8-7-248 16,2-12 80-16,6-1-32 15,-2-2-56-15,4 2-16 16,-2 4 160-16,-4 8 40 0,-4 4 16 15,1 4-80 1,-4 0-112-16,-2 0 128 0,6 0 120 0,-3 8 216 16,2 2 72-16,-3 2-112 31,1 0-72-31,2 8-104 0,-3-5-1016 15,3-2-5378-15</inkml:trace>
  <inkml:trace contextRef="#ctx0" brushRef="#br0" timeOffset="62684">22397 4464 568 0,'0'0'2920'0,"0"0"-991"16,0 0 159-16,0 0 321 31,0 0-433-31,0 0-792 16,0 0-528-16,0 0-528 0,-47 2-128 15,33 32-8-15,1 4 8 16,5 0 56-16,4-6 0 0,4-6-8 15,0-6 9-15,0-7-9 32,0-7-40-32,0-5-8 15,0-1 0-15,0 0-64 0,4 0-81 16,4-3 145-16,1-14-8 0,3 0-56 15,-1-4-72-15,-3-1 16 0,2 4 64 16,-4 2 56 0,-1 6 0-1,-3 6 16-15,-1 4 72 16,3 0-88-16,-3 0-216 0,6 4-32 15,-1 6 120-15,4 4 128 0,-4-2 72 16,2 2 8-16,0-2-32 0,0 0-48 31,-1-2-992-15,9-3-1432-16,-8-6-1777 0,7-1-1048 15</inkml:trace>
  <inkml:trace contextRef="#ctx0" brushRef="#br0" timeOffset="62977">22604 4406 4368 0,'0'0'2073'16,"0"0"-1217"-16,0 0-16 16,0 0-16-16,0 0-407 0,-29 86-265 15,29-69-152-15,1 0-48 31,15-5-161-31,2-4-127 16,5-4 24-16,-1-2 120 16,1 0 136-16,-4-2 56 0,-7 2 56 15,-4 0 216-15,-3 0-80 0,-2 0 144 16,-3 2 225-16,0 2 295 15,-11 6-136 1,-28 18-720-16,5 0-792 16,2-3-3153-16</inkml:trace>
  <inkml:trace contextRef="#ctx0" brushRef="#br0" timeOffset="63873">23038 4447 5393 0,'0'0'1304'15,"0"0"-960"-15,0 0 816 16,0 0 121-16,16 125-361 0,-9-71-240 15,-6 4-16-15,6 0-328 0,-4-3-88 16,2-6-144-16,-2-4-56 16,0-9-48-1,-1-4 16-15,0-6-16 16,-2-8-272-16,0-4-480 15,0-12-656-15,0-2-833 16,0 0-2760-16</inkml:trace>
  <inkml:trace contextRef="#ctx0" brushRef="#br0" timeOffset="64213">23051 4366 592 0,'0'0'2032'15,"0"0"-1368"-15,0 0 761 16,0 0-49-16,0 0-280 0,0 0-184 15,0 0-232-15,102 86-31 16,-91-68-161 0,0 0-24-16,-6 1-48 0,0 6 40 15,-5-1 8-15,0 2 0 16,0 2-96-16,-8 3-168 15,-10-1-104-15,0 0-96 0,2-7-352 16,7-6-832 0,7-8-1425-16,2-9-3144 15</inkml:trace>
  <inkml:trace contextRef="#ctx0" brushRef="#br0" timeOffset="64483">23295 4445 856 0,'0'0'1952'31,"0"0"-360"-31,0 0-71 16,0 109-17-16,0-77-408 0,0-6-616 15,0-4-312-15,3-8-160 16,5-6-8-16,0-6 0 0,-1-2 72 15,4 0 113-15,-3-10 255 16,-5-10 48-16,2-1-32 16,-2-4-136-16,-3 3-96 0,0 3-152 15,0 8-72 1,0 9-336-16,0 2-1400 15,0 0-4002-15</inkml:trace>
  <inkml:trace contextRef="#ctx0" brushRef="#br0" timeOffset="64774">23295 4445 4000 0,'137'27'2545'16,"-143"-27"-1009"-16,1 0-552 0,-2 12-471 15,7 0-241-15,0 3-192 16,0 0-80-1,0-3 0-15,10 0-16 16,3-2-40 0,-2 0-88-16,1-4 80 0,-1 0 48 0,-5-2-40 15,-1 0 48-15,-2-2 0 16,-3 2 8-16,0 0 88 0,0 3 168 31,0 0 24-31,-3 1-280 16,-5-2-800-16,5-2-2473 15</inkml:trace>
  <inkml:trace contextRef="#ctx0" brushRef="#br0" timeOffset="65064">23561 4462 1032 0,'0'0'3296'16,"0"0"-1479"-1,0 0-361-15,0 0-336 0,0 0-624 0,0 0-135 16,0 0-57-16,-6 52-176 0,4-34-72 16,2-2-56 15,0-2-8-16,0-4-8-15,0-2-48 16,8-4-120-16,4 0-192 0,-1-2 135 0,0 0 169 16,-1 0 64-16,-2 2 0 15,-2 0 0-15,-2 1-72 0,-4 2 80 16,0 1 120-16,0 2 385 15,-12 4-49-15,-2 0-456 16,1-1-817-16,2-4-2327 0</inkml:trace>
  <inkml:trace contextRef="#ctx0" brushRef="#br0" timeOffset="65210">23715 4620 904 0,'0'0'1800'0,"0"0"-104"15,0 0-71-15,0 0-593 0,0 0-568 31,0 0-464-31,0 0-168 16,3 42-1744-16,-3-40-3017 0</inkml:trace>
  <inkml:trace contextRef="#ctx0" brushRef="#br0" timeOffset="65388">23729 4396 3448 0,'0'0'936'0,"0"0"-127"0,0 0 447 16,0 0-528-16,0 0-376 15,0 0-160-15,0 0-192 16,55 104-264 0,-43-97-1040-16,-6-3-1161 0,4-4-1222 15</inkml:trace>
  <inkml:trace contextRef="#ctx0" brushRef="#br0" timeOffset="65869">23729 4396 1192 0,'142'17'472'16,"-142"-8"232"-16,2 5 112 0,3 2 200 15,0 0-79-15,-5-2-217 16,1 0-112-16,-1-3 16 0,4 0-240 16,-4-5-232-16,0-4-48 31,0-2-24-31,0 0 128 15,0 0 112-15,0-2-8 0,0-15-312 16,3-4-648-16,2-7-136 16,1-4 24-16,5 0 248 0,-4-2 72 15,3 4 184-15,-4 7 256 16,2 7 280-1,-3 10 216 1,1 4-160-16,2 2 32 0,1 0-48 0,2 6-64 16,-1 7-56-16,-1 4 32 15,1 5 40-15,0 5-48 16,-2 1 8-1,1 4 144-15,-1 0-48 0,-6 0 65 16,1-2-9 0,-3-6-64-16,0-2-16 0,0-6 88 0,0-2-8 15,0-5 24-15,-5-4-24 16,-6 1-96-1,5-4-288-15,-1-2-40 16,2 0-368-16,1 0-440 16,4-2-728-16,0-16-337 0,0 0-1056 31,3 0-31-31</inkml:trace>
  <inkml:trace contextRef="#ctx0" brushRef="#br0" timeOffset="66022">24083 4536 368 0,'0'0'1016'15,"0"0"232"-15,0 0-80 0,0 0-127 16,0 0 119-16,0 0-232 15,0 0-488-15,103 4-224 0,-95-4-176 32,-1 0-40-32,-2-6-480 15,-5-8-488-15,0 0-1329 0</inkml:trace>
  <inkml:trace contextRef="#ctx0" brushRef="#br0" timeOffset="66575">23944 4197 1168 0,'0'0'2272'0,"0"0"-895"15,0 0-329-15,0 0-496 0,0 0-408 16,0 0 192-1,0 0 320 1,0 0 128-16,0 62 144 0,2-30 1 16,-2 7-97-16,0 3-96 15,0 1-192-15,0 2-192 0,0-5-64 16,0-4-160-16,0-4-80 15,0-4 0 1,0-6-48-16,0-1-232 16,0-2-848-16,0-4-1585 0,0-6-3864 31</inkml:trace>
  <inkml:trace contextRef="#ctx0" brushRef="#br0" timeOffset="67516">23997 4639 2608 0,'0'0'1792'16,"0"0"-271"-16,0 0-353 0,0 0-768 16,0 0-400-16,0 0-712 15,21-67-896-15,-8 55-1129 0</inkml:trace>
  <inkml:trace contextRef="#ctx0" brushRef="#br0" timeOffset="67984">24078 4313 184 0,'0'0'2752'16,"0"0"-2096"-16,0 0 408 15,0 0 297-15,0 0-217 0,5 132-240 32,-5-91-248-32,0-5-168 0,0-6-247 15,0-6-121-15,0-8-64 16,0-8-56-16,0-3 0 15,0-5-112-15,0 0-177 0,0 0-239 16,0 0 72-16,0-5-120 31,10-5-16-31,1-2 72 0,-1 0-272 16,4 2-8-16,-6 2 295 31,2 4 361-31,-5 0 144 16,-2 4 80-16,2 0 225 15,-2 0 39-15,-1 0-88 0,-1 0-136 0,3 0-120 16,-3 0-825-16,2 0-1503 0</inkml:trace>
  <inkml:trace contextRef="#ctx0" brushRef="#br0" timeOffset="68277">24341 4516 440 0,'0'0'648'0,"0"0"-248"16,0 0-272-16,0 0-112 16,0 0 64-16,0 0 232 15,0 0 144-15,0 0-48 0,41-75 168 31,-48 60 0-15,-4-2-136-16,0 6 137 0,-1 0 591 0,1 7 136 16,0 4-240-16,-7 0-448 15,5 13-319-15,-5 8-97 0,7 5-40 16,3 1-40-16,5-3-120 31,3-2 0-31,0-4 0 0,0-4-144 16,11-2-641-16,12-8-951 15,-6-2-1153-15</inkml:trace>
  <inkml:trace contextRef="#ctx0" brushRef="#br0" timeOffset="68569">24341 4516 4961 0,'99'-118'1912'0,"-104"118"-1336"16,3 8-136 0,-2 12-184-1,4 1-152-15,0 4-88 0,0-1-16 16,0-6 0-16,6-2-56 15,5-5-40-15,-1-2 88 0,-2-1 0 16,3 0-48-16,-9-2 8 0,1-2 48 47,-3 4 0-47,0 2 8 15,-27 16-8-15,-4-4-856 0,-8 3-3825 32</inkml:trace>
  <inkml:trace contextRef="#ctx0" brushRef="#br0" timeOffset="1.32737E6">9465 7007 5017 0,'0'0'1784'0,"0"0"-448"0,0 0 65 16,0 0-217-16,-5 0-416 16,5 0-328-16,0 0-56 0,0 0 8 15,0 0-8-15,0 0-64 16,0 0 88-16,-2 0-71 0,2 0 135 31,0 0-64-31,0 0-120 0,0 0 40 16,0 0-184-16,0 0 8 15,0 0 40-15,0 0-96 16,0 0 24-16,0 0 80 0,0 0-72 31,0 0 40-31,0 0 64 16,0 0-8-16,0 0 16 0,0 0 32 15,0 0-72-15,0 0-72 16,0-3-16-16,0 3-56 15,0 0-56-15,0-2 0 0,0 2-88 16,0 0-8-16,0-2 32 31,0 0 64-31,2-2 0 0,7-2 104 0,4-3 72 16,5-4 40-16,6-4-7 15,5-6-33-15,7-5-8 32,9-4-80-32,-3-4-24 0,11 2-64 0,-3-3 0 15,4 1 8 1,-1 2 0-16,-1 0 8 0,-1 2-8 15,-2 0 40-15,-6 2-48 16,4-2 0-16,-1-2-8 0,-1 0-32 16,-6 2 40-1,-1 4 8-15,-7 2 0 16,-4 3 40-16,-6 8 0 15,-6 0 16-15,-4 6-64 0,-4 3 16 16,-6 4 56-16,-1 0-16 16,0 2 48-16,0 0 56 0,0 0 24 15,0 0 32-15,0 0 32 31,0 0-104-31,0 0-144 0,0 0-32 32,0 0-776-32,0 0-961 15,-6 0-2207-15,-1 0-3386 0</inkml:trace>
  <inkml:trace contextRef="#ctx0" brushRef="#br0" timeOffset="1.3281E6">10238 6181 4825 0,'0'0'2344'0,"0"0"-552"15,0 0 65-15,0 0-305 16,0 0-528-16,0 0-464 15,0 0-303-15,-5 0-257 0,5 0-40 16,16 0 40-16,4 0 136 16,7 1 40-16,2 3 0 0,2 0-56 15,0-2 40-15,-1 2-16 16,-2 0-64-1,-4-2 16-15,-3 3-40 16,-6-1-48-16,-4-2 40 0,-3 1-32 31,-5-1-16-31,2 0 8 0,-5 0 0 0,0 4 64 0,0 3 104 16,0 4 72-1,-8 10 288-15,-7 5-112 16,-4 6-224-16,-2 2-104 16,2 0-24-16,1-2-72 0,3-4 8 15,1-4-8 1,3-6 0-16,2-4 56 0,5-3-48 0,0-8 72 31,1-1 88-31,0-4 88 16,3 2 64-16,0-2 48 0,0 0-192 31,-2 0-111-31,-1 0-65 15,-5 0-1137-15,2-6-3216 0</inkml:trace>
  <inkml:trace contextRef="#ctx0" brushRef="#br0" timeOffset="1.33344E6">9400 7289 3104 0,'0'0'4305'0,"0"0"-2745"16,0 0-439-16,0 0 95 0,0 0-64 15,0 0-368-15,0 0-344 0,0 2-144 32,0-2-63-32,0 0-57 15,0 0-48-15,0 0 32 16,0 0 160-16,0 0 56 0,0 0 104 15,0 0-184-15,0 0 24 16,0 0-32-16,0 0-32 0,0 0 64 16,0 0-168-16,0 0-56 15,0 0-88-15,0 0-8 31,0 0-8-31,8 6-80 0,0 4 88 0,3 3 80 16,2 0-32-16,5 4 80 16,-2 0 16-16,4 4 0 0,2 1-64 15,4 5 40-15,0 6 80 16,3 5 97-1,2 4 63 1,-1 0-88-16,6 2-24 0,-1-4-152 16,1 1-88-16,1-5 40 0,0-2-48 15,-1-4 8-15,-1-4 0 16,-1-3 72-16,-3-4-80 0,-2-3 8 31,-6-4 8-31,-6-2-8 16,-4-5 48-16,-1 2-48 0,-8-5 0 15,-2-2 56-15,1 2 0 16,-3-2-56-16,0 0 136 0,0 0-48 15,0 0 40-15,0 0 0 32,0 0 16-32,0 0-104 0,0 0 16 15,0 0-56-15,0 0 112 16,0 0-120-16,0 0-64 0,0 0 56 15,0 0-144-15,0 0-88 16,0 0-80-16,2 6 8 31,3 0 216-31,3 1 16 0,-3 2 80 16,1-3 0-16,-3-2 16 15,1 0-8-15,0 0-8 0,-2-2 0 0,4 4-16 16,-2-2 16-16,4 4 40 16,-3 0-40-1,4 3 0 1,-1-2 0-16,0 1 32 0,-4-2-24 15,1-1-16-15,-1-6 16 16,-4 1 48 0,2-2-56-16,-2 0 0 0,0 0-184 0,0 0-776 15,0 0-1177 1,0-3-3136-16</inkml:trace>
  <inkml:trace contextRef="#ctx0" brushRef="#br0" timeOffset="1.3339E6">10254 7700 3064 0,'0'0'4641'0,"0"0"-2696"0,0 0-625 15,0 0-72-15,0 0-552 16,0 0-512 0,0 0-64-16,0 0-8 0,33 53 8 15,-9-29-24-15,-2 3-48 16,-1 3 32-16,0 2-72 15,-4-2 0-15,-1 0 96 0,-5-1-56 16,-5-5 72 0,-1-2 33-1,-5 1 55-15,0-2 216 0,0 3 360 0,-21 2 8 16,-8 4-240-16,-6 3-32 15,-7-3-24-15,0-2-184 16,0-2 32-16,3-9-71 0,5-4-161 31,8-7-88-15,10-6-24-16,16-32-1145 0,0-11-2007 0,13-10-5330 0</inkml:trace>
  <inkml:trace contextRef="#ctx0" brushRef="#br0" timeOffset="1.33447E6">10926 6092 6585 0,'0'0'3297'0,"0"0"-1097"32,0 0-472-32,0 0-575 0,0 0-1057 15,0 0 48-15,0 0-144 16,-11 151 456-16,11-87 112 15,0 0-144 1,0-4-128-16,0-6-128 0,0-10-160 0,0-6-8 31,0-8 0-31,0-6-200 0,0-7-632 16,0-7-400-16,0-10-625 15,0 0-983-15,-7-17-4458 0</inkml:trace>
  <inkml:trace contextRef="#ctx0" brushRef="#br0" timeOffset="1.3349E6">10987 5985 4232 0,'0'0'2433'16,"0"0"-1393"-16,0 0-8 15,0 0 105-15,0 0-305 0,0 0-8 16,131 37-88-16,-105-15-56 16,-8 4-96-16,-4 4-71 15,-4 0 63-15,-10 4 32 16,0 2-32-1,0 1-16-15,-19 1-168 0,-10-2-192 16,-2-2-40-16,-5-4-88 16,1-4 0-16,-2-9-24 15,-2-4-48-15,5-9-48 0,3-2-80 16,9-2 128-16,2 0-8 31,11 0 8-31,9 0-80 16,0 0-264-16,3 0-80 0,18 0 336 15,8 4 88-15,3 2 160 16,1-3-32-16,-1 2-40 0,0-1-32 15,2-2-56-15,0-2-512 16,2 0-896 0,17 0-953-16,-8 0-2384 15,-8-8-1640-15</inkml:trace>
  <inkml:trace contextRef="#ctx0" brushRef="#br0" timeOffset="1.33525E6">11382 6309 5393 0,'0'0'3072'15,"0"0"-623"1,0 0-393-16,0 0-759 0,0 0-313 0,-93-23-424 31,81 46-440-31,-5 9-120 16,6 8 8-16,1-1 40 0,6 2-48 15,0-7 0-15,4-8-8 16,0-6-56-1,0-8 64-15,0-4-72 0,4-6-56 0,0-2-168 16,4 0-160-16,1-8 96 0,5-12 360 16,1-6 56-16,2-6-56 31,1 2-104-31,-7 6 32 15,1 6 72-15,-6 6 0 0,-1 7 104 16,-2 5 96-16,-1 0-200 16,1 0-32-16,0 9 32 0,5 7 152 15,1 0 32-15,2 2-24 31,0 2-160-31,7-2-1225 0,-4-6-1999 16,-2-4-4170-16</inkml:trace>
  <inkml:trace contextRef="#ctx0" brushRef="#br0" timeOffset="1.33653E6">11488 6322 4849 0,'0'0'2504'0,"0"0"-1808"0,0 0 889 15,0 0 7-15,0 0-456 16,0 123-272-16,0-89-168 0,0-6-167 31,-5-4-257-31,5-7-112 16,0-10-56-16,0-3-40 0,0-4-16 15,0 0 8-15,0 0-8 16,0-13-48-16,0-14-128 0,12-5-400 15,4-5-137-15,3 5-263 32,0 9 184-32,1 7 280 15,-1 10 360-15,-1 4-32 0,1 2 128 16,1 0-32-16,-1 0 32 15,4 0-104-15,3 0-272 0,6-4 64 16,-1-11 176-16,2-4 56 31,-7-5 16-31,-5-3 72 31,-8 3 88-31,-6 3 8 0,-7 2 352 0,0 8 240 16,-2 2 112-16,-9 9-120 16,-4 0-88-16,1 18-368 15,1 15-152-15,-2 4-15 16,10 5-57-16,5-1-81 0,0-7 81 15,0-6-8-15,8-6 0 0,5-8-64 16,-1-8 0-16,-1-6 64 16,0 0-336-16,2-10 136 0,0-16 208 0,0-8-168 31,-2-8-200-16,1-4-136-15,-3-7-88 0,-1 2-72 16,-3-4 120-16,-3 7-24 0,3 8 504 16,-5 10 64-16,0 14 472 15,0 8 424-15,0 8-16 0,0 0-856 31,1 18 208-31,-1 12-232 16,4 10 520-16,-4 8-16 0,0 2-152 16,0-3-152-16,3-8-136 15,2-9 0-15,3-7-64 0,1-8-448 16,6-8-552-16,-2-7-488 31,1 0-393-31,1-9 217 16,1-4 96-1,-5-2 432-15,-1 7 839 0,0 7 297 0,-4 1 537 16,1 0 623-16,-1 3 0 0,5 5 120 15,-4 1-255-15,3-5-417 16,1-4-24 0,3 0-40-16,-2 0 248 15,-1-8-24 1,-6-7-224-16,1-2-192 0,-4 0-119 0,-2 1-57 15,0 2-176-15,-5 5-152 0,-9 3-633 16,1 1-503 0,1 1-184-16,9 2 103 15,3-2-495-15,0 2-1097 16,0 0 1881-16,3 2 904 15,5 0 176-15,4 0 656 0,-1 2 225 16,-3 10 55-16,0 3 32 0,-1 0 64 31,-2 4 136-31,1-4-103 16,-1 2-265-16,-2-6-280 0,2-2-208 31,0-5-232-31,0-4-80 16,1 0-128-16,4 0 128 15,-1-17 256-15,8-4 152 0,-1-3-176 16,-2-2-128-16,2 3 48 31,-3 8-104-31,-3 6 8 0,-2 7-56 16,-1 2-128-16,-1 0 64 15,4 9 64-15,-2 8 280 16,-3 7 80-16,1 1-48 0,2-4-80 15,0-1-104-15,2-5-112 0,-2-5-16 16,2-8-96-16,3-2-400 16,0 0 0-16,4-19 392 0,1 0 104 15,0-4 48-15,-2 5 8 16,-8 6 72-16,2 7 256 15,-9 3-104 1,-1 2-280-16,4 0-48 16,0 9 40-16,3 18-184 0,-4-3-1856 0,5-7-6818 15</inkml:trace>
  <inkml:trace contextRef="#ctx0" brushRef="#br0" timeOffset="1.33682E6">12801 5921 8433 0,'0'0'2089'16,"0"0"-625"-16,0 0 128 0,0 0-551 31,0 0-217-31,129-32-512 16,-101 24-168-16,1 3-144 0,-2 1-592 15,-7 0-761-15,-6 4-871 0,-11 0-2321 16,-3 0-1960-16</inkml:trace>
  <inkml:trace contextRef="#ctx0" brushRef="#br0" timeOffset="1.33698E6">12979 5906 3304 0,'0'0'2721'0,"0"0"-849"16,0 0 193-16,0 0-497 16,0 0-352-16,-12 130-272 0,12-94-183 15,0 0-353 16,0 1-256-15,0-3-152-16,0 9-480 0,0-5-1569 16,0-8-3168-16</inkml:trace>
  <inkml:trace contextRef="#ctx0" brushRef="#br0" timeOffset="1.33727E6">13124 6241 4080 0,'0'0'4481'16,"0"0"-2992"-1,0 0 31-15,0 0-72 0,0 0-528 16,0 0-431-16,0 0-313 0,0 0-104 31,97-103 64-31,-91 89-24 16,-6 2 0-16,0 2 64 0,0 2-176 15,-21 2-48-15,0 4-176 16,-4 2-24-16,-1 0 40 15,5 14 32-15,0 8 104 0,8 6 72 16,5 3 88 0,3-1-8-16,5 0-72 15,0-5 8-15,0-3-16 0,18-5 0 16,4-11-713-16,15-6-1223 15,-9-12-1241-15,-2-10-2712 16</inkml:trace>
  <inkml:trace contextRef="#ctx0" brushRef="#br0" timeOffset="1.3375E6">13332 6062 4064 0,'0'0'3193'15,"0"0"-888"-15,0 0-721 16,0 0-792-16,0 0-488 16,0 0 16-1,0 0-64-15,0 102-184 16,12-84-16-16,1-2-56 0,3-1-48 15,0-4 48-15,-5-1 72 16,0 1 8-16,-7-2-80 16,-4 3 56-16,0 1 16 15,0 0-72 1,-29 6-288-16,4-6-1240 15,-4-4-3409-15</inkml:trace>
  <inkml:trace contextRef="#ctx0" brushRef="#br0" timeOffset="1.33767E6">13447 6147 3264 0,'0'0'1689'0,"0"0"-513"0,0 0-24 16,0 0-432-16,0 0-720 15,0 0-104-15,0 0-1168 16,103-101-1209-16,-93 85-743 0</inkml:trace>
  <inkml:trace contextRef="#ctx0" brushRef="#br0" timeOffset="1.33837E6">13562 5960 760 0,'0'0'2656'15,"0"0"-175"-15,0 0-257 0,0 0-351 16,0 0-1081-16,0 0-560 15,0 0 216 1,-12 68 336-16,11-28-208 16,-4 7-168-16,5-6-192 15,0-1-208-15,0-8-8 16,0-10-88-16,11-6-712 0,5-11-424 15,4-5-152-15,2 0 167 0,3-19 241 32,4-7 320-32,0-6 384 15,0-2 264 1,-5 0 0-16,-1 6 88 0,-6 8 424 0,-12 8 552 15,0 8 569-15,-5 4 15 16,0 0-520-16,0 4-608 0,0 14-280 31,0 2-56-31,0 2-128 16,0-1-48-16,0-4-8 15,0-4-152-15,3-4-400 0,12-5-352 0,3-2-112 16,3-2 32-16,6 0 280 16,2 0 520-16,-5 0 112 15,1 0 64 1,-1-6 8-16,-13-3 0 15,0-6 128-15,-6 2 256 16,-5-6 168-16,0 1-192 31,0 0 56-31,0 2-16 16,-5 4 120-16,-1 4 88 15,4 6-16-15,-1 2-248 0,3 4-344 16,0 17 0-16,0 13 184 16,0 1 201-1,-3 7 47-15,0 5-152 0,-1 0-8 0,0 0-56 16,-1-1-88-16,0-5-72 0,3-2-48 15,-1-3 48-15,1-6-56 16,-2-4-144-16,-3-4-112 16,-1-8 8-16,-3-2 152 0,-5-6 96 15,1-3 8 1,-4-3 64-16,4 0 64 0,4-3 488 0,6-11 104 31,5-1-168-31,0-10-376 16,5-3-184-16,19-4-56 15,5-2 40-15,7 0-360 0,9-8-776 16,-10 8-809-16,-6 7-4912 0</inkml:trace>
  <inkml:trace contextRef="#ctx0" brushRef="#br0" timeOffset="1.34046E6">10808 7516 6121 0,'0'0'3096'16,"0"0"-1143"-16,0 0-337 31,0 0-560-31,0 0-655 0,-47 136-177 16,28-62 16-16,-2 11 88 15,2-2 24-15,2-2-208 0,0-9-72 0,5-14-64 16,6-11 96-16,3-15-104 16,-1-15 0-1,4-6-272 1,0-11-264-16,0 0-200 0,0-15 23 15,7-23 217-15,6-16-296 16,3-16 64-16,-3-12 112 0,-2-7 200 16,-1-1 184-1,-2 8 232-15,-2 14 24 16,3 16 368-1,-6 16 360-15,2 18 352 0,-4 12-216 0,4 6-608 16,3 2-280-16,7 20-144 16,4 10 144-16,2 12 320 0,0 8 33 15,-2 7 135-15,-4 1 64 31,-4-2-192-31,-4-3-112 0,-2-4-120 16,-5-5-32-16,0-8-40 16,0-6 16-16,-13-3-72 0,-5-10-48 15,-3-5-64-15,-5-4 40 16,-3-6-128-16,-5-4 56 31,-1 0-8-31,-1-6-8 0,4-7 160 16,6-4 64-16,10 6 336 15,8 0-8-15,8 5-8 0,0 0-384 16,22-2-120-16,19-4 64 15,7 0 48-15,9-4 8 16,2-2-368 0,-4-2-328-16,-1 0-400 0,-8 0-89 15,-7-2 153-15,-3 2 416 16,-10 0 616-16,-9 1 8 0,-5 2 144 15,-8 0 384-15,-4 4 408 16,0-2-176 0,-17 7-111-16,-1 5-129 15,0 3-24 1,0 0-168-16,1 22-248 0,2 12-88 0,4 8-8 15,6 2-112-15,5-2 48 0,0-8 56 16,5-8-72-16,9-8 8 31,2-10-272-31,2-8-208 16,0 0-105-16,0-20 273 15,1-16 48-15,-3-9-128 0,-1-6-248 0,-7-7 168 16,-5-2 352-16,-3 1 144 16,0 1 48-16,0 10 8 46,-10 8 104-46,2 13 144 0,2 12 424 16,4 11 120-16,-1 4-176 16,3 0-560-16,0 17 16 0,0 16-72 15,0 9 224-15,0 8 25 16,0 4-145-16,0-1 104 15,5-1-136-15,1-6-72 0,9-5-72 0,4-7-785 16,7-3-199-16,2-11 576 16,5-12-688-1,3-8-264-15,1 0-321 0,-8-16 361 0,-3-8 400 16,-8-4 496-1,-10 1 496 1,-8 4 760-16,0 5 664 0,0 6 656 16,-16 7 193-16,-2 5-529 0,5 0-735 15,-5 13-417-15,2 9-360 16,8 5-232-16,3 2 0 0,5-1-64 31,0-6-8-31,0-4 56 16,7-6-40-16,7-6-232 0,1-6-361 15,-1 0-319-15,4-8-8 16,-3-16-56-16,-1-8-905 0,-1-4 305 15,-3-4 328 1,-5-1 672 0,-1 7 632-16,-4 8 88 0,0 11 1216 15,0 9 920-15,0 6-223 16,0 0-873-16,0 9-744 0,0 10-288 15,0 2-96-15,0 0 0 16,0-8-328 0,12-6-720-1,4-7-736-15,-3 0-225 0,3-9 17 16,-2-6 191-16,-7-2 1097 15,-2 8 704-15,0 3 1424 0,-5 6 481 16,0 0-417 0,0 17-536-16,0 15 601 15,0 13-257-15,0 6-304 16,0 10-272-16,0 4-152 0,0-6 209 15,6-3-369-15,-1-9-280 16,3-9-48-16,2-10-80 0,1-10-384 16,-3-18-929-16,0 0-1159 15,-5-3-2601-15</inkml:trace>
  <inkml:trace contextRef="#ctx0" brushRef="#br0" timeOffset="1.34066E6">11525 7781 4793 0,'0'0'1560'0,"0"0"-296"0,0 0 64 0,0 0-399 16,0 0-169-16,139-7-320 15,-121 20-144-15,-2 0 48 0,-6 4 120 16,-7 2 96-16,-3 5 104 31,0 5-80-31,-16 3-183 0,-8 0-401 16,-12 4-24-16,7-6-1225 15,6-10-3080-15</inkml:trace>
  <inkml:trace contextRef="#ctx0" brushRef="#br0" timeOffset="1.34158E6">11719 7836 4889 0,'0'0'1968'0,"0"0"40"16,0 0-519 0,0 0-609-16,0 0-368 15,132-47-320-15,-107 35-192 0,-1-1-40 31,-3 0-408-31,-3-4-248 16,-9 2-921-16,-2-2 201 16,-7 2-328-16,0-4-601 0,-8 3 537 15,-8 0 1216-15,1 0 592 16,4 4 832-16,-1 6 1040 0,6 6 345 31,3 0-521-31,3 4-1072 16,0 22-360-16,0 10 713 0,0 10 135 15,0 6-296-15,0-1-240 16,0-6-240-16,5-9-272 0,1-10-56 15,4-11-8-15,-2-11-184 16,3-4-624-16,0-6 344 16,2-20 288-16,2-6-288 15,-4-4-56 1,4 2 136-16,-6 4 264 15,1 8 120-15,-3 9 144 0,-3 11 40 0,1 2 24 16,-2 0 256-16,2 18 240 16,-3 5 16-16,0-2-144 15,-2-1-232-15,3-3-176 0,-3-7-112 16,0-6-56-1,0-4-272 1,0 0-16-16,0-12-264 0,0-14-168 16,0-4 176-16,0-6 240 0,0 4 120 15,0 3 184-15,0 9 168 16,0 10 80-16,6 10-120 0,1 0-128 31,2 14 320-31,1 8 272 16,1 6-40-16,1-1-144 0,-1-4-200 15,2-1-160-15,3-7-40 16,-3-3-8-16,5-7-120 0,1-1-424 15,4-4-176-15,-4 0 88 32,4-2-64-32,-2-13 72 0,-4-6-153 15,0-3 209-15,-4-2 168 16,-1 1 152-16,-7 2 248 15,2 5 16-15,-7 4 512 0,0 6 536 16,0 2-111-16,0 2-81 31,0 2-120-31,0 0-112 0,-12 2-200 16,0 0-120-16,-5 0-160 15,3 0-8-15,1 13-48 0,-2 8-24 16,7 5 8-16,2 6 40 0,3 0 89 16,3-4-89-1,0-3-120 1,9-8-8-1,14-6-409-15,19-11-1015 0,-5-8-952 16,2-10-4314 0</inkml:trace>
  <inkml:trace contextRef="#ctx0" brushRef="#br0" timeOffset="1.34199E6">12654 7254 4705 0,'0'0'1792'0,"0"0"-176"15,0 0 609-15,0 0-545 16,24 137-528 0,-17-82-239-16,-1 3-377 15,-1 4-112-15,-3 0 112 0,-1-3-32 16,4-8-232-16,-5-10-160 15,0-11-112-15,0-13-384 0,0-13-928 16,0-4-697 0,0 0-2424-16</inkml:trace>
  <inkml:trace contextRef="#ctx0" brushRef="#br0" timeOffset="1.34239E6">12709 7241 3368 0,'0'0'2057'0,"0"0"-409"16,0 0-256-16,0 0-175 0,0 0-353 16,0 0-192-16,116 47-208 31,-98-30-40-31,-5 5-32 31,-3 3 32-31,-9 1 24 0,-1 4 88 16,0-1 33-16,-1 1-137 15,-16 3-224-15,0-6-80 0,-4-4-48 16,1-3 8-1,3-8-24-15,-3-6 32 0,4-2-24 16,-5-4-16 0,8 0-40-16,0 0-16 0,4 0 48 15,5-3 104-15,4 3-8 16,0 0-144-16,0 0-176 0,8 0-112 15,10 0 208-15,6 0 80 16,2 5 0-16,0 3 88 16,-2 0 0-16,4 2-88 0,-2 2-608 0,9 11-1097 15,-7-4-855-15,-4-1-4410 16</inkml:trace>
  <inkml:trace contextRef="#ctx0" brushRef="#br0" timeOffset="1.34285E6">13026 7474 7057 0,'0'0'3065'15,"0"0"-1169"-15,0 0-456 0,0 0-775 16,0 0-361-16,0 0-176 31,-81 132-120-31,81-98 0 16,0-4 40-16,5-4-40 0,6-8-8 15,0-6 0-15,1-8-88 0,2-4-216 16,-4 0-297-16,1-9 241 0,2-16-336 16,-3-5-424-1,-1-4 104 1,-1 0-40-16,-4 4 271 15,0 8 761-15,-4 8 24 0,4 7 1465 16,-4 7-153 0,0 0-808-16,0 15-352 0,1 7 312 0,6 4-160 0,-6-2-184 31,9-2-120-31,-3-6-736 15,-1-8-952-15,4-8-945 16,-2 0-1464-16,-3-2 1921 0</inkml:trace>
  <inkml:trace contextRef="#ctx0" brushRef="#br0" timeOffset="1.34324E6">13134 7602 184 0,'0'0'2256'0,"0"0"489"0,0 0 7 47,0 0-743-47,0 0-1233 16,0 0-424-16,0 4 288 0,0 14 24 15,0-2-280 1,0-4-152-16,0-6-232 0,0-6-144 0,9 0-488 15,-4-6 160-15,7-10 120 16,-1-2-472-16,3 2-360 16,-2 2 303-16,1 6 281 0,1 6 304 15,-1 0 72-15,-2 2 224 16,-1 0 208-16,-2 0 312 0,-1 0 72 15,-1-8-200 1,-1-5 233-16,-3-2-265 16,1-5-360-16,-3 2-424 15,0 2 71-15,0 4 9 0,0 5 296 16,0 7 48-16,0 0 200 15,0 3-200-15,0 16 0 0,-3 6 208 16,3 1 193 0,0 0-177-16,0-4-96 15,0-4-40-15,0-8-40 16,0-3-48-16,4-6-56 15,1-1-336-15,2 0 200 0,-1-6 144 16,7-12-625-16,2 2-1631 0,-7 2-3929 16</inkml:trace>
  <inkml:trace contextRef="#ctx0" brushRef="#br0" timeOffset="1.34469E6">13332 7215 4240 0,'0'0'2753'16,"0"0"-921"0,0 0-951-1,0 0-121-15,-13 110 256 0,9-57-128 16,4 0-352-16,0 2-112 0,0-3-224 15,0-10 48-15,0-6-48 16,0-10-135-16,4-10-17 0,-2-4-48 31,8-8-81-31,-5-2-375 16,1-2-152-1,5 0 104-15,2-4 16 0,3-12-360 0,2-4-776 16,-3-2-481-16,-1-3-575 0,-1 4 1159 16,-5 3 721-16,0 6 800 15,-4 3 152-15,-1 7 1064 16,-3 2-135-16,1 0-481 0,1 0-160 31,3 0 360-31,0 7 200 16,1 3-48-16,1 0-560 0,-1 0-208 15,4-4-88-15,-2 0-96 16,3-4-72-16,-6-2-656 15,5 0 0-15,-2 0 416 0,-3-12 176 16,1-2 64 0,-4 0 72-16,-2-1 360 15,0 8 576-15,0 1 545 0,0 6 63 16,0 0-416-16,0 0-520 15,0 12-352-15,0 8-168 16,-2 0-88-16,2-2 0 16,0-2-8-16,0-6-224 15,0-4-232 1,0-6-536-16,10 0-200 0,-1 0 592 0,-4-14-112 15,5-2-345-15,-7 2 521 16,2 1 544-16,-2 6 208 16,-3 1 608-1,2 4 417-15,-2 0 31 31,0 2-160-31,0 0-648 0,0 0-232 16,0 0-224-16,0 0-184 16,0-2-568-16,3 0-456 15,0-3-192-15,5-1 495 0,0 3 377 16,-1 1 192-16,-1 2 280 15,1 0 56-15,-2 0 472 0,0 9 328 16,-4 6 265 0,2-2-217-16,-3 0-128 0,0-3-272 15,0-6-192-15,2-2-232 0,0-2-24 31,2 0-696-31,1 0 152 0,2-2 424 16,1-6-8-16,0 2 120 16,-2 2-64-1,-2 2 72-15,0 2 0 16,0 0 80-16,-4 0 168 15,1 0-64-15,6 0-184 0,-7 0-720 16,5 0-2409-16</inkml:trace>
  <inkml:trace contextRef="#ctx0" brushRef="#br0" timeOffset="1.34492E6">13752 7045 6601 0,'0'0'1392'0,"0"0"-408"16,0 0 545 0,0 0-529-16,0 0-328 15,118-4-392-15,-94-1-280 16,1 1-128-16,-8 0-704 0,-5 2-1072 15,-6 2-1129-15,-6 0-1328 0</inkml:trace>
  <inkml:trace contextRef="#ctx0" brushRef="#br0" timeOffset="1.34509E6">13931 7062 808 0,'0'0'2520'16,"0"0"-191"-16,0 0-97 0,-6 113-23 16,4-71-745-16,-1 4-208 15,2-2-208 1,1-3-687-16,0-1-217 15,0-6-144-15,0-1-705 16,0-8-1471-16,0-10-3737 16</inkml:trace>
  <inkml:trace contextRef="#ctx0" brushRef="#br0" timeOffset="1.34554E6">14007 7437 4721 0,'0'0'2432'0,"0"0"-408"0,0 0-375 32,0 0-497-32,0 0-488 15,0 0-344-15,0 0-152 0,65-80-104 16,-57 66 16-16,-8-2-80 0,0 0-64 15,0 4 0-15,-8 4-184 16,-10 6-88-16,-1 2-64 16,-1 10 80-16,-2 18 320 0,6 4 304 15,-2 4 496-15,13-2 176 16,0-6-391-16,5-7-385 0,0-6-104 31,5-6-96-31,6-9-104 16,6 0-288-16,0 0-217 15,3-18-407-15,1-5-376 0,0 2-328 16,-2-3 263-16,-6 5 809 15,-5 8 592-15,-3 3 56 0,-3 5 896 16,-2 3 553 0,0 0-273-16,0 0-440 15,0 7-360-15,0 2-296 16,0 3 48-16,3 1-56 0,3-4-64 15,1 3 40-15,-1 1 24 16,1-4 0-16,-3 2-72 16,-4 1 16-16,0 3 72 15,0 4 72-15,-16 3-160 16,-3-3-992-16,1-6-4049 15</inkml:trace>
  <inkml:trace contextRef="#ctx0" brushRef="#br0" timeOffset="1.34644E6">14007 7437 5457 0,'130'-94'2864'16,"-124"90"-1888"-16,4 0-95 31,3-2-97-31,4-2-168 0,-5 3-416 16,1-6-80-16,-2 3-120 15,-3-1-160-15,-5-4-352 16,-3 3-432-16,0-1-561 0,0 2 81 16,-1 1 384-16,-3 8 1040 15,-2 0 312 1,3 0 200-16,1 14-200 15,-1 6 600-15,0 4 457 0,3 2-481 16,0-1-432-16,0-2-248 16,0-4-24-16,0-6-176 0,8-4-8 15,3-5-448-15,2-4-392 16,6 0 112-16,2-11-305 15,5-6-31 1,2-2 456-16,-3 2 424 16,-2-2 184-16,-7 6 32 0,-4 0 352 15,-6 7 320-15,-4 0 656 0,-2 4 33 16,0 2-785-16,0 0-112 15,0 0-144 1,-2 0-192-16,-4 4-160 16,2 8-8-16,3 1 0 15,1-2-16-15,0-3 16 0,0-1-40 16,0-5-336-16,0-2-192 15,0 0 72-15,5 0 256 0,-2-11 176 32,2-5-32-17,-5-2-24-15,0 1-48 0,0 0 176 16,0 5 80-16,0 4 432 0,0 4 368 15,0 4 40-15,0 0-256 16,0 0-200-16,0 9-296 0,0 8-8 31,0 7 240-31,-5 2-159 16,5 7-121-16,-3 1-72 15,-1 0-40-15,3 1 8 0,-3 3 56 0,-2 1-72 16,1 1 0-16,-3 2 0 16,0 2 16-1,5 0-8 1,-2 1 0-16,5-2-8 0,0 1-40 31,0-1-192-31,0-3-73 0,0-1-55 0,0-4 32 0,0-3 168 16,0-8-112-16,0-6 88 0,-3-8 24 31,-1-4 104-31,-2-3 56 15,-2-3 144-15,-2 0 32 0,-1-11 320 16,-2-13-136 0,0-8 32-16,3-10-23 0,6-9-17 0,4 2-96 15,0-2-88-15,8 6-16 31,11 6-152-31,4 11-144 0,2 8-704 16,-2 8-1057-16,-12 8-3152 0</inkml:trace>
  <inkml:trace contextRef="#ctx0" brushRef="#br0" timeOffset="1.34967E6">11801 6858 3992 0,'0'0'4857'16,"0"0"-3152"-16,0 0-393 16,-14-2 48-16,11 2-311 15,3 0-465-15,0 0-400 0,0 10-184 16,0 10-64-16,0 14 64 0,0 14 192 15,0 8 40-15,6 8-56 32,-4 2 0-32,-1 0-48 15,-1-7-64-15,0-9 24 0,2-8-40 16,-2-10-40-16,0-8 24 15,0-7-16-15,3-9 16 0,-3-5 32 16,0-3 128-16,0 0 264 31,0 0 104-31,0 0-208 16,0-13-352-16,0-17-1416 0,0 0-945 15,3 2-3704-15</inkml:trace>
  <inkml:trace contextRef="#ctx0" brushRef="#br0" timeOffset="1.35042E6">11895 6810 3776 0,'0'0'2857'16,"0"0"-593"-16,0 0-255 0,0 0-417 15,0 0-568 1,0 0-463-16,0 0-313 0,0 0-232 0,-13 46-8 31,13-6 40-31,0 11 88 16,0 6 56-16,7 5 112 0,-1 3 72 15,4-6-120-15,-9-2-48 16,4-9 40-16,0-8-96 16,-3-6-96-16,1-12-8 0,0-5-24 31,-3-7 32-31,0-6 16 15,0-3 80-15,0-1 88 0,0 0-56 16,0 0-184-16,0 0-408 16,-11 0-2080-16,3 0-5986 0</inkml:trace>
  <inkml:trace contextRef="#ctx0" brushRef="#br0" timeOffset="1.35094E6">11488 7305 904 0,'0'0'6705'0,"0"0"-4232"15,0 0-1113-15,0 0-280 0,0 0-536 16,0 0-376-16,0 0 168 15,73 58 112-15,-31-26 17 0,-3 4-129 32,-1 0-136-32,-5 3-56 15,-1-3-96-15,-6-6-48 0,-4-6 16 16,-4-6-8-16,-7-6 48 15,-1-6-40-15,-7-4-16 16,1-2 88-16,-3 0 272 0,4 0 128 31,8-18-72-31,5-10 160 16,11-12-160-16,5-11-208 0,4-4-88 15,0-1-48-15,-3 3-64 0,-3 9 40 16,-3 9-40 0,-6 8-8-16,-7 9-48 0,-1 8-16 15,-10 6-24 1,-4 2 16-16,4 2 0 15,-5 0 64-15,0 0 8 0,0 0-200 16,-6 4-912-16,-7 10-1264 16,-5 0-8371-16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02:05.981"/>
    </inkml:context>
    <inkml:brush xml:id="br0">
      <inkml:brushProperty name="width" value="0.05292" units="cm"/>
      <inkml:brushProperty name="height" value="0.05292" units="cm"/>
      <inkml:brushProperty name="color" value="#FF0000"/>
    </inkml:brush>
  </inkml:definitions>
  <inkml:trace contextRef="#ctx0" brushRef="#br0">15818 4833 3504 0,'0'0'2577'15,"0"0"-1353"-15,0 0-16 16,0 0-119 0,0 0-97-16,-58 17-104 15,41-10-272-15,-2-1-32 0,1-2 0 16,-3 2 24-16,2-3 17 15,-2 1-177-15,0 1-48 0,-2-3 8 16,1 0-16-16,-6-2-80 16,4 0-80-16,0 0-8 15,0 0-24-15,-2 0-32 16,0-4-48-16,2-3-40 15,1 0 24-15,0-3-32 16,4 2 24-16,-4-3-48 0,1 0 24 16,1 1 64-16,0-4-16 15,-3 0 0-15,1-3 24 0,0 0-136 31,-2-1 104-15,0-1-64-16,0 2 8 0,4 0-48 0,-2 2-8 16,2 0 48-16,5 3-40 15,-4 0 41-15,6 0-41 0,-1-2 40 16,2 2-32-16,2-2 56 31,-2 0-16-31,2 0-56 16,0 0-8-16,4 0 0 0,-4-1 0 15,4 4 0-15,1-1 0 16,1 1-8-16,0 2 8 0,2-1-64 15,1-1 56-15,2 2-57 16,0-3 1 0,0-3 64-16,0 0-40 31,0-4 32-31,0 2 8 0,0-7 8 0,0-1-8 0,0-3-104 15,0-2-96-15,0 2 88 0,0 0 72 16,0 2 32 0,4 0-48-16,2 0-8 15,1 2 64-15,-3 0-56 16,3 1 64-1,-2 6-8-15,1-2 8 16,-3 2 0-16,5 0-16 16,-3 0 16-16,7-4-120 0,2 1 0 15,4-1-8-15,6-2 120 16,-1 1-80-16,4 0 80 0,2-2 0 15,2-2 0-15,0 2 8 16,3 2-8-16,-4 0 8 0,6 0 0 16,-2 1 0-16,0 4-48 31,1-2 24-31,-4 4-24 15,3 2 48-15,0 2-72 0,1 0 0 16,2 1 64-16,4 1 8 16,1-2 8-1,3-1-8-15,0 1 0 0,4-2 8 0,-1 1-8 31,0 3 0-31,-1-2-8 0,-2 7-48 16,1 0-16-16,-3 4 8 0,-2 0 64 16,-1 0 0-16,-3 0 0 15,-1 0 8-15,1 0 88 16,-2 0-16-1,3 0 40-15,-1 0-16 16,6 0-56-16,-2-2-48 16,-3 2 8-16,4 0 8 0,-4 0-16 0,-3 0 0 15,1 0 0-15,-2 0 8 16,-1 0 32-1,0 2 48-15,-3 2-24 16,3 0 8-16,-6 0-24 16,7 3 0-16,-6-2-32 15,1 1-8-15,1 2 8 0,-1 0-8 16,2 2 0-16,-2-2 0 0,2 2 8 15,-9 1 32-15,3-4 0 32,-4 1-40-32,-4-2 56 15,4 1-64-15,-4-1 8 0,0-2 0 16,4-1 64-16,-1 1-72 15,-3 0 0-15,3 0 0 32,-4 1 0-32,2-1 8 15,1 2 56-15,-3-3-56 0,0 3 0 31,2 0 0-31,-2 1 0 0,-3-1-8 0,3 0 0 16,-1-3 8-16,1 3 0 16,0 1-8-16,-1-1 0 15,1 0 0-15,-2 0 0 0,-1-1 0 31,-3 2 0-31,1-1-8 0,1 0 16 0,4 0-8 0,-8 0 0 16,3-1 0-16,4 2 8 16,-4-1-8-1,2 2 8-15,1-1-8 16,-2 4 0-16,2-1 0 0,2 0 0 15,-3 0 0 1,2 2 8-16,-1 1 0 0,-1-4-8 0,0 3 0 16,3-1 0-16,-4-2 0 15,1 1-8-15,0 1 8 16,-2-2 0-1,2 1-8-15,-2 0 8 16,0 2 0-16,1 0 0 16,-1 3 16-16,0-2-8 0,2 4 8 15,-1-4 32-15,-1 4-40 16,0-4 8-16,-3 2-8 0,2-3 0 31,-4 1 8-31,4 0 40 16,-3-1-8-16,-1 0 0 0,0 2 16 31,-1-3 0-31,2 4 8 0,-2-1-23 0,1 0-33 15,-3 0 32 1,5 0 8-16,-6 0 16 0,4 0-64 16,-6 2 0-16,5 1 8 15,-3-2 40-15,3 2-48 0,-5 0 0 16,0 0 56-1,1 0-8-15,-1 1 8 16,0-1-8 0,0 0 16-16,0 0-64 0,0-2 40 0,0 0-40 15,0-1 0-15,0 0 56 16,0 0-16-16,-1-1 0 0,-4 2 8 15,-2 1 16 1,-1 0 0-16,0 0-16 0,0-2 8 16,-1 0 8-1,0-2 8-15,1 0-24 16,-3-2 40-16,1 0-8 0,-3 2 8 15,-3 1-40-15,-1-2 0 16,-6 3-40-16,0 0 40 31,-1 0-48-31,-2-1 88 0,-1-2-8 16,1 2 16-16,-3-3-96 31,0-1 64-31,1-1-16 0,3 1-40 16,-1-3 32-16,1 0-40 15,1-3-8-15,-2 3 8 16,-3 3 0-16,-3-3 0 0,-5 0 40 15,-2-1 8-15,4 1-48 0,-3-1-8 16,3 1 0-16,1 2 0 0,0-2-8 16,3 1-40-16,4 0 48 15,1-3 8-15,2 0 64 16,0 0-72-16,-4-2 0 15,1 0 0 1,-1 2 0-16,-4-3 8 16,1 4 0-16,-1-1-8 0,1 2 0 0,-1-2 0 15,3 0 40-15,0 0-40 16,1-2 8-16,4-2 32 15,2 0-40 1,-1 0 48 0,-3 0-40-16,-1 0 8 0,4 0 40 15,-4 0-56-15,1 0 96 0,6 0-40 16,-7 0-40-16,6 0-8 31,-2 0 0-31,2-2 40 0,-1 2-32 16,-2-2-8-1,4 2 0-15,-2-2-8 0,2 2 48 0,-1-2-32 16,2 2-8-16,1-2-8 15,-3 2 0-15,2-2 48 16,1 0 0-16,2 0-48 0,-4 0 0 31,3 0 48-31,-1 0-32 16,2 0 32-1,-2-1-40-15,0 0 64 0,2 1-24 0,2-2-40 0,-3 0 8 16,6 2-8 0,0-2 0-1,-1 2 0-15,4 0 0 0,-1 0 0 16,2-3 0-16,4 3 0 15,-5 0 0 1,1 1 0-16,4-1 0 0,-5 0 8 0,2 0-16 16,1 2 0-1,-2-2-16-15,6 2 16 16,-6 0-48-16,1 0 40 0,1 0 8 15,-1 0-16-15,-1 0 8 16,-3 0-8-16,4 0 8 16,-5 0 0-16,3 0 0 0,-2 0 0 15,2 0 0-15,0 0-8 16,1 0 8-1,2 0 8-15,-1 0 0 16,4 0 0-16,1 0 8 16,-1 0 0-16,-1 0 0 0,0 0 0 31,1 0-8-31,-4 0 0 15,1 0-64-15,0 0 56 0,-2 0-112 16,4 0-24-16,-2 0-40 16,-1 0 48-16,1 0-32 15,0 2-16-15,0 0 80 0,4 0-16 16,-4-2 40-16,5 0 64 15,-2 2 8-15,2-2-8 0,0 0-56 16,-3 0 64 0,3 1-80-16,-2 3 32 15,-4 1-72-15,1-1 64 16,4-2 56-16,-3 0-8 0,4-2 16 15,0 0 8-15,0 0-8 16,0 0-96-16,0 0-408 16,-8 4-1105-16,-1 4-1591 15,-8-3-3890-15</inkml:trace>
  <inkml:trace contextRef="#ctx0" brushRef="#br0" timeOffset="5313">2675 4780 4096 0,'0'0'1961'16,"0"0"-1257"-16,0 0-64 0,0 0 240 15,0 0 88-15,0 0-319 0,0 0-281 16,0 0-192-16,0 0-72 16,0 0-24-1,0 0-16-15,0 0 24 16,0 0 32-1,0 0-32 1,0 0 32-16,0 0 16 0,0 0-8 16,0 0 56-16,0 0-32 0,0 0-32 15,0 0-32-15,0 0-72 0,4 0-8 16,9 0 136-16,4 2 8 15,6 0 136-15,1 0 48 16,-1 0-144-16,1 3-64 16,2-3-48-16,-4 0-24 0,4 0 16 15,-2-2-24 1,1 0 32-16,-1 2-72 15,0-2 64-15,4 0 8 16,-3 0-32-16,8 0-32 0,-1 0 48 16,4 0 8-16,2 0 0 15,-1 0-72 1,-3 0 8-16,0 0 40 15,-3 0-40-15,0 0-8 16,-2 0 8-16,0 0-8 16,-5 0 8-16,2 0 9 0,-4 0 47 15,1 0-56-15,-2 0 0 16,2 0 72-16,3 0-8 15,3 0 176-15,6 0 0 16,-3 0-96-16,4 0-24 16,-1 0 24-16,3 0-48 15,-3 0-32-15,1 0-64 0,-2 0 64 16,-4 0-48-16,-1 0-16 15,0 0 40-15,0 0-40 0,-4 0 40 16,1 0-40 0,-1 0 72-16,3 0-72 15,1 0 64-15,0 0-64 16,-2 0 0-16,2 0 48 0,1-2-48 15,2 0 40-15,-1-2 16 16,2 2-56 0,0-3 72-16,1 1-8 15,1 0-16-15,1 1 24 16,-1-1-8-16,2 2-16 0,1 0 0 15,-1 2-40-15,3 0 32 16,-4 0-48-16,2 0 8 0,-1 0 0 31,-1 0 0-31,0 0-8 16,-1 0 8-16,-4 0 0 15,1-2 40-15,-1 0-40 0,1 0 8 16,-1 2-8-16,-1 0 40 16,1 0-40-16,0 0-8 0,-1 0 8 31,1-2 8-31,0 2 32 15,3-3-40-15,0-1 0 0,1 0 56 16,-1 2-56-16,2-2 0 0,-6 1 0 16,1 1 8-16,-2 0-8 15,-5 2 0-15,4 0 0 16,-2 0 0-1,-1 0-8-15,1-2 8 16,3 2-8 0,0 0 0-16,-4-2 8 0,2 2-8 0,-1 0 8 0,0 0 0 15,-5 0-8-15,1 0-8 16,-4 0 8-16,0 0 0 0,0 0-8 31,-4 0 8-31,1 0 0 16,-2 0 8-16,1 0 0 15,1 2 0-15,-4-2-8 0,4 0 0 16,-6 2 0-16,6-2 0 0,-4 2-8 15,2-2 8-15,-2 0 0 32,-3 2 0-32,2-2 64 15,-2 0-64-15,0 2 0 0,-5-2 0 16,1 0 8-1,-4 0 64-15,1 0-72 0,-1 0 136 0,0 0 0 16,0 0 40-16,0 0 8 31,0 0-184-31,-5 0-168 16,-6 0-1608-16,-8-4-3441 0</inkml:trace>
  <inkml:trace contextRef="#ctx0" brushRef="#br0" timeOffset="9962">4048 5849 1712 0,'0'0'1328'0,"0"0"-248"15,0 0 161-15,0 0 23 0,0 0-48 16,0 0-80 0,-8 0-207-1,5 0-193-15,3 0-200 0,0 0-96 16,0 0-80-16,0 0-104 15,0 0-48-15,0 0-32 0,0 0-96 16,0 0 8-16,0 0-72 31,0 0 56-31,0 0-64 16,0 0 0-16,0 0 0 0,0 0 0 15,0 0-8-15,0 0-8 16,0 0 0-16,0 0 8 0,-4073 0-8 16,8146 0 0-16,-4073 0-40 31,0 0-8-31,0 0 56 15,11 0 8-15,0 2 56 0,6 2-48 0,-3 0 40 16,5 0 24-16,-2 1-64 16,4 1 64-16,-2-4-24 0,2 2-40 15,2-3-8-15,-2 1 0 16,0-2 48-1,-2 2-56 1,-1-2 64-16,1 0 16 0,-6 0 32 16,2 0 32-16,-1 0-8 0,1 0-64 15,1 0 8-15,3 0-32 0,-1 0-32 16,3 2-8-16,5-2 49 31,-5 2-49-31,0 0 48 16,0-2-48-16,-4 2-8 0,0-2 16 15,-8 2-8-15,1-2 0 0,-2 2 48 16,2-2-40-16,1 3 32 31,0-1-48-31,4 0 8 16,1-2-8-16,3 2 48 0,-4 0-32 15,3 0-8 1,-1 0 24-16,0 0-32 0,-3-1 0 0,2-1 8 31,2 0-8-31,-2 2 56 16,-1-2-56-16,1 0 8 15,0 0 48-15,-1 0-56 0,2 2 8 16,3-2 0-16,-1 0 24 15,-1 0-24-15,1 0-8 0,-1 0 80 16,3 0-32-16,-2 0-40 16,1 0-8-1,2 0 80-15,-1 0 72 16,0 0-32-16,-1 0-64 0,-1 0 48 15,-1 0-96-15,1 2 0 16,4 0 64 0,1-2-16-16,-1 2-8 0,-2-2 32 0,0 2 40 15,0-2-64 1,1 0-8-16,-4 3-40 15,1-3 8-15,-2 0-16 0,0 0 8 16,-2 0 0-16,3 0 0 16,3 2 0-16,1-2-8 15,3 0 0-15,-1 0 8 0,0 0-8 31,3 0 8-31,-1 0 0 0,2 0 56 16,-4 0 0-16,2 0-16 16,-4 0-48-16,1 0 8 0,0 0-8 15,1 0 0-15,0 0 0 31,5-2 56-31,-1-1-56 16,1 1 0-16,1-2 0 0,-1 2-8 16,0-2 16-16,-3 1-16 15,2 1 16-15,-4-2-8 0,-1 2 0 16,-1 0 0-16,-2 2 0 15,-3 0 8 1,4 0-8-16,-1 0 8 16,1 0-8-16,0 0 0 0,1 0 8 15,1 0 0-15,3 0 40 16,0 0-40-16,1 0 72 0,-1 0-64 15,3-2 0-15,-3-1-8 16,3 3 0 0,-2-2 0-16,1 2 0 15,-1 0 0-15,2 0 56 0,0 0-8 16,0 0-48-16,-4 0 64 15,-1 0-56-15,0 0 32 0,2 0 8 16,-7 0 40-16,4 0-16 31,0 0 40-31,-2 0-24 0,0 0 32 16,3 0-72-16,-8 0-48 15,3 0 72-15,-1 0-72 0,1 0 40 16,1 0-48-16,-1 0 64 31,4 0-56-31,-4 0 48 16,4 0-56-16,-1 0 16 15,1 0-8-15,-2 0 8 0,2 0 40 16,-1 0-8-16,1 0-40 0,-1 2 0 16,1-2 8-16,-7 0-8 31,4 3 0-31,-6-3-8 15,-1 0 16-15,5 0-16 0,-7 0 8 16,5 0 0-16,0 0-8 16,2 0 0-16,0 0 0 0,1 0 0 15,4 0 0-15,-4 0 0 16,4 0 8-1,-5 0 8-15,-1 0-8 16,0 0 0-16,-1 0 56 0,-3 0-56 16,-2 0-8-1,2 0-8-15,1 0 0 0,-1 0 8 0,0 0-8 16,0 0 8-16,0 0-8 15,2 0 8 1,-7 0-16-16,3 0 16 16,-5 0 0-16,1 0 16 0,-2 0-8 15,0 0 0 1,1 0 0-16,-4 0 8 0,4 0-8 15,-3 0 0 1,-1 0 0-16,1 0 0 16,0 0 0-16,-3 0 0 0,4 0 48 15,-4 0-56-15,1 0-8 16,6 0 0-16,-4 0-40 15,2 0-240-15,-2 0-496 0,0 0-824 32,-1 0-801-32,-2-3-2664 0</inkml:trace>
  <inkml:trace contextRef="#ctx0" brushRef="#br0" timeOffset="15595">4153 6962 1088 0,'0'0'1696'0,"0"-2"-840"0,0 2 409 15,0 0 103-15,0 0-184 31,0 0-408-31,0 0-264 0,0 0-152 16,0 0-39-16,0 0-89 16,0 0-8-16,0 0-32 0,0 0 16 15,0 0 64 1,0 0-8-16,0 0 64 0,0 0 8 15,0 0-104-15,0 0-56 0,0 0 32 16,0 0-128-16,0 0-32 16,0 0-48-16,0 0-64 15,0 0 8-15,0 0 48 0,0 0-64 16,0 0 16-16,0 0 8 15,6 0 40 1,6 0 8-16,-6 0 0 0,4 0 0 16,1 0 0-16,1 0 72 15,-3 2 24-15,7 0-16 16,-4 2-8-16,-4-2 16 0,3 0-24 15,-3-2 24 1,-1 2-16 0,1-2 0-16,0 3 8 0,-3-3 0 0,4 2-24 15,1-2-40-15,-2 2 40 16,3 2 0-1,2-3 16-15,-1 1 24 0,1 0-32 0,1-2 8 32,-3 2 24-17,-1 0-48-15,5-2 32 0,-4 2-8 0,0-2 8 16,-1 0-72-16,3 0 64 15,0 0-64-15,0 0 64 0,3 2-64 16,-3-2 0-16,1 2 8 16,2 0-8-16,-3-2 8 0,3 2 48 31,1 1-64-31,-3-1 56 16,4 0-48-16,-2-2 0 15,3 0 97-15,-2 2 31 0,0-2 112 16,4 0-64-16,-1 2-64 31,2-2-16-31,-2 2-8 0,2-2 104 16,1 0-128-1,-4 2 16-15,-1-2 8 0,1 0 0 0,-4 1-40 16,-2-1 16-16,3 0-64 0,2 0 88 15,0 0 40 1,-1 0 32 0,3 0-8-16,1 0 16 0,-2 0 0 15,4 0-56 1,-4 0-48-16,0 0-8 0,1 0-56 0,-1 0-8 15,2 0 8-15,-1 0-8 0,1-1 0 32,-4 1 8-32,3 0 0 15,1-2 0-15,0 0 0 0,-2 0 56 16,4 0-64-1,-4 0 0-15,4 2 8 0,-2 0 0 0,3 0-8 16,0-2 0-16,4 2 0 16,-1 0 8-16,2 0-8 0,2 0 0 31,3 0 0-31,-2 0 16 15,4 0 48-15,-1 0 8 16,-1 0 56 0,0 0 16-16,-2 0-80 0,2 0 16 0,-6 0-72 31,1 0 72-31,-2 2-8 0,-4-2 8 15,-2 0-72-15,-2 0 88 16,4 0-32-16,-1 0-8 16,4 0 48-16,0 0 16 0,1 0 8 15,4 0-56-15,0 0 16 16,3 0-24-16,-2 0 0 0,2 0-8 15,0 0 17 1,0 0-25-16,-4 0-32 16,3 0-8-16,2 0 48 15,1 0-48-15,-1 0 8 0,2 0-8 31,-3 0 0-31,-3 0-8 0,0 0 0 16,-1 0 0-16,-5 0 8 0,4 0-8 16,-5 0 0-16,3 0 0 15,2 0 0-15,-4 0 8 16,4 0-8-16,-5 0 40 0,0 0-40 31,2 0-8-31,-5 2 8 0,2 0 0 16,-1 0 8-16,1-2-8 15,1 0-8-15,-1 2 8 16,-1-2 8-16,3 2 0 0,0-1 0 15,-4-1 0-15,4 2 0 32,-6-2-8-32,4 0 8 0,-2 0-8 15,-2 0 8-15,0 2-8 16,4-2 0-16,0 0 8 15,2 0-8-15,-2 0 8 0,4 0-8 16,-1 0-8-16,2 0 8 16,-1 0 0-16,-1 0 0 0,5 0 0 15,-4 0-8 1,2 0 0-16,7 0 0 15,-1 4 0-15,7 0 8 16,0 0 0-16,2-1 0 0,-2 1 0 16,-5-2 0-16,-1 0 0 15,-4 0 8-15,-3 0-8 16,-5 0 0-1,-1-1 0-15,-4 3-8 0,-1-2 8 16,-2 0 0-16,-3 0 0 16,-2 0 8-16,-3-2-8 0,-1 3 0 15,-4-3 0-15,2 2 0 16,-2-2 8-1,5 0-8-15,0 2 0 16,2 0 0-16,3 0 8 16,1 0-8-16,-2 0-8 0,7 0 8 15,2 0 0-15,2-1 0 16,6-1 0-16,-5 2 0 31,5-2 0-31,-2 0 0 0,-1 2 0 16,-1-2 0-1,2 0 8-15,-3 0-8 0,0 2 0 0,4-2 8 16,-2 0 0-16,4 2-8 15,-2-2 8-15,1 0-8 32,0 0 8-32,-5 0-16 0,4 0 16 0,-9 0-8 15,-4 0 8 1,-2 0-8-1,-5 0 0-15,0 0 0 0,-7 0 48 16,1 0-48-16,1 0 0 16,-3 0-8-16,3 0-80 15,-3 0-257-15,5-4-647 0,0-7-1344 16,0-6-1705-16</inkml:trace>
  <inkml:trace contextRef="#ctx0" brushRef="#br0" timeOffset="18284">12134 7126 3208 0,'0'0'1721'0,"0"0"-1305"16,0 0 344-16,0 0 584 15,0 0-152-15,0 0-431 0,0 0-249 32,0 0-24-32,0 0 8 0,2 0-112 15,1 0-160 1,3 0-16-16,2 0 160 0,4 0-8 15,4 5-128-15,2-1 8 0,1-2 0 16,7 2-40-16,3-2-64 31,2 0 64-31,3-2 72 0,3 0 9 16,1 0 23-16,0 0 32 15,-3 0 8-15,-4 0-144 16,-4 0-64-16,-1 0-40 0,0 0-40 16,-5 0-48-16,5 0 40 15,-7 0-40 1,4 0 8-16,1 2-8 0,-1 0 72 15,2-2-64-15,0 0-8 16,0 0 56-16,1 0-56 16,-1 0 48-16,0 0-56 15,-4-2 0 1,2 0-16-16,0 2 16 0,-4 0-16 15,2 0 16-15,-2 0 0 0,1 0 0 16,-4 0-8-16,2 0 8 16,3 0 0-1,-2 0 8-15,4 0 8 16,-1 0 0-16,4 0-8 15,-3 0 48-15,4 0-56 0,2 0 0 16,0 0 0-16,-1 0 0 16,1 0-8-16,-2 0 8 15,1 0 0-15,1 0 0 16,-2 0 16-1,6-2-16-15,-1 0 0 16,-3 2 0-16,0 0 0 0,-5 0 8 16,-3 0-8-16,-3 0 0 15,-2 0 0-15,-3 0 0 16,-2 0 0-16,1 0 0 0,-4 0 8 31,3 0-8-31,0 0 8 16,7 0-8-16,-2 0 0 0,4 0 0 0,2 0 0 15,4 0 0-15,2 2 0 16,-1-2 0-16,4 0 0 15,3 0 0-15,-2 2 0 0,3-2 0 16,1 0 0 0,1 0 8-1,-1 0-8-15,1 0 0 0,-3 0 0 16,-2 0 0-16,0 0-8 0,-1 0 8 15,-4 0-8 1,-1 0 8-16,-2 0 0 16,1 0 0-16,-4 0 0 15,-2 2-8-15,2 0 0 16,-6 0 8-16,2 0-8 0,-2-2 8 15,-2 1-16-15,0-1 8 16,-2 0 0-16,0 2 0 0,-1-2 8 16,0 2-8-16,-1-2 0 31,3 0 0-16,-1 3 8-15,0-3-8 0,1 0 0 0,-3 0-16 16,1 0-32-16,0 0-8 16,-2 0 56-16,-2 0 0 0,1 0 0 31,1 0-96-31,-7 0 96 15,4 0 8-15,-5 0-8 16,2 0 0-16,-2 0 8 0,0 0 0 16,0 0 56-16,0 0 96 15,0 0 248-15,0 0 112 0,0 0-88 16,0 0-184-16,0 0-112 15,0 0-128 1,0 0-96-16,-28 0-1440 16,-1 0-2337-1,-6 0-6721-15</inkml:trace>
  <inkml:trace contextRef="#ctx0" brushRef="#br0" timeOffset="26453">2803 7832 2496 0,'-10'2'1168'0,"1"-2"-440"16,-6 0 161-16,2 0 223 0,-3 0 32 15,3 0 88 1,-3 0-247-16,3 0-217 15,-5 0-96-15,-1-2 24 16,-4-4-152-16,-1 3-160 16,-5-1-8-16,-5-2-144 0,-2-1-80 15,-5 1-80 1,-1-2 56-16,-5 1-56 15,1-1 169-15,1-1-65 16,3-1 0-16,7 3 56 0,4-4-160 16,4 3 80-16,4-1 368 15,8-2-144-15,-1-1-48 0,3 1-72 16,0-4-104-16,-1-3-96 31,1-4 16-31,-2 0-72 16,1-2 0-16,3-2 0 0,-1 0-48 15,4 2 48-15,-1-2-16 16,2-1 8-1,2 1 0-15,4-4-88 0,-4 0-32 0,5-2-8 32,-5 0 120-32,3 2-64 0,2 0 72 15,-1 1-8-15,1 4 8 0,0-1-40 16,0 2 40-16,0 1 0 15,0-1 0 1,0 1-16-16,0-3 24 0,0-1 0 16,1 1 48-1,1 0-48-15,3 5 0 0,-5 2 0 16,3 6 56-16,-3 2-56 0,2 5-64 15,-1 2-48-15,4 2-32 16,0-2-32-16,6-1 72 31,4-4 48-31,1-3 56 0,5-1 0 16,0 0 80-16,6-1-32 15,2-2 88-15,7 2-72 0,4 0-56 16,7 4-8-16,2-1-48 0,4 5 48 16,5 1 56-16,-6 3-48 31,-4 2-8-31,-1 0 0 15,-7 0 8-15,-2 0 0 0,-3 0 48 16,2 2-8-16,0 3-32 16,4 4-8-16,-4-3 96 0,-2 0-40 31,-2 0-56-31,-7-2 56 15,-5-1-56-15,-7 2 72 16,-4-5-72-16,-5 2 120 0,-4-2 256 16,-1 0 344-16,0 0 72 15,0 0-159-15,0 0-249 0,0 0-392 16,-11 0-136-1,-13 0-2289-15,3 2-2200 16,3 0-3849-16</inkml:trace>
  <inkml:trace contextRef="#ctx0" brushRef="#br0" timeOffset="26917">2690 6578 5097 0,'0'0'2800'16,"0"0"-1504"-16,0 0-359 15,0 0-145-15,0 0-288 16,0 0-504-16,2 0-88 0,15 7 72 15,8 5 16 1,8 3 128-16,3 0 0 0,4 0 40 16,2-2-16-16,0 2-88 0,-1-3 16 15,-6 1-72 1,-6-2 64-16,-3-1-16 15,-10-1 0-15,-4-2 40 0,-8-3-40 16,-4 2 216-16,0 2 344 16,-6 8 401-1,-20 5-49-15,-11 10-520 16,-10 5-248-16,-1-2-128 0,-4-2-72 15,-8-5-1016-15,15-8-737 16,10-8-2352-16</inkml:trace>
  <inkml:trace contextRef="#ctx0" brushRef="#br0" timeOffset="45292">4993 11258 1216 0,'0'0'2096'16,"0"0"-1080"-16,0 0-87 16,0 0 95-16,0 0 8 15,0 0-320 1,0 0-296-16,0 0-80 0,0 0 80 15,0 0 105-15,0 0-57 16,0 0-64-16,0 0-88 0,0 0 24 16,0 0 24-16,0 0-152 15,0 0-32 1,0 0-128-1,0 0-40-15,0 0 56 0,0 0-64 0,0 0 0 16,0 0 0-16,0 0 0 16,0 0 0-16,0 0 0 0,0 0-80 31,0 0 32-31,0 0 48 15,5 0-8-15,1 0 8 0,1 2 0 16,2 0 8-16,-1 2 56 31,2-2 48-31,-2 0-40 0,3 0-16 16,-4 0 64-16,6-2-64 15,-2 1 56-15,-3 1-96 16,3 0 56-16,-2 0 16 0,2 0 8 16,-3 0-88-16,3 1 64 15,1-1-16-15,2 0-48 0,-1-2 88 31,0 2-88-31,0 0 80 0,3-2-24 0,-5 0 24 32,2 2 0-32,-3-2-72 0,1 0 72 15,-3 0-24-15,-1 0 16 0,2 0-8 16,1 0-16-16,-5 0-48 15,5 0 40-15,-2 0-40 16,0 0 88-16,0 0-96 16,2 0 40-1,-2 0-32-15,0 0 0 0,0 0-8 16,-2 0 8-16,4 0 65 15,-2 0-73-15,2 0 0 0,-2 0 0 0,-2 0 56 16,4 0-56 0,-2 0 8-1,-2 0 0-15,6-2 0 16,-6 2 0-16,4-2-8 0,1 2 8 15,-3-2-8-15,2 2 16 0,-2 0-16 16,2 0 0-16,-1-2 0 16,3 2 0-16,-1 0 8 31,2-2 40-31,0 2-40 0,1 0-8 15,1 0 16-15,-1 0-8 16,3 0 40-16,0 0-48 0,-5 0 0 16,4 0 0-16,-5 0 0 31,2 0 0-31,0 0 0 15,0 0 0-15,3 0 0 0,2 0 8 16,1 0-16-16,4 0 8 16,-1 0 0-16,6 0 0 0,-2 0 0 15,-4 0 0-15,3 0 0 0,0 2 0 16,0 0 0-1,-4 0 24 1,3-2-16-16,-2 2 0 16,1-2 0-1,-4 0-8-15,1 0 8 16,-7 2-8-16,-4-2 8 0,-5 0 0 15,-3 2 0-15,-1-2 56 0,0 0 40 16,0 2 152-16,0-2 232 16,0 0 64-16,0 0-232 0,0 0-216 15,0 0-104-15,0 0-1416 16,-3 0-2577-16</inkml:trace>
  <inkml:trace contextRef="#ctx0" brushRef="#br0" timeOffset="47811">8169 11255 992 0,'0'0'1672'15,"0"0"-424"-15,0 0 137 16,0 0-217-16,0 0-280 0,0 0-304 15,4 0-240-15,0 3 96 32,3 1 8-32,-1-2 33 0,1 0-57 15,3 0 8-15,-2 0-96 16,1 0-48-16,3-2 64 15,-4 0-8-15,3 2-8 0,2-2-56 0,3 1-8 16,-5-1-88-16,2 2-8 16,0 0-24-16,2-2-40 0,-2 2-40 15,3 0 8 1,-3 0-16-1,0 1 16-15,0-1 0 16,1 0 0-16,-3 0-16 0,1 0 0 16,-3 0-16-16,1 0 25 0,1 0-73 15,2 2 16-15,0-2-8 0,3-1 0 31,-3 1 8-31,5 0 40 16,-2 2-48-16,0-1 0 16,-1-1 0-16,1 0 48 0,-3 0-56 15,3 0 0-15,-5-2 8 16,2 0-8-16,0 2 0 0,3-2 48 31,-4 0-48-31,-1 0 0 16,2 2-8-16,-2-2 8 0,1 0 0 15,-1 2-8 1,3-2 8-16,-2 0 0 0,2 0 8 0,-1 0-8 15,0 0 0-15,0 0 8 32,3 0 56-32,-3 0-64 15,2 0 0-15,-1 0 8 0,1 0-8 16,-2 0 0-16,1 0 8 15,-3 0-8 1,4 0 8-16,-2 0-8 0,1 0 8 0,-1 0 0 16,0 0-8-1,0 0 8-15,0 0-8 16,-2 0 0-16,4 2 0 0,-5-2 0 15,-1 2 0-15,1-2 0 16,-2 2 8 0,0-2-8-16,0 1 8 0,-1-1-8 15,1 2 8-15,-5-2-8 16,5 0 0-16,-5 0 0 15,4 0-8-15,-2 0 8 0,-1 0 0 32,1 0-8-17,2 0 8-15,-4 0 0 0,3 0 0 0,-4 0-8 16,3 0 0-16,-2 0-64 15,-1 0 72-15,-2 0 0 0,0 0 0 16,1 0 48-16,-1 0-40 16,0 0-8-16,0 0 8 0,0 0 48 31,0 0-48-31,0 0 8 15,0 0 40-15,0 0-48 16,0 0-8-16,0 0 0 0,0 0-497 16,0 0-879-16,-13 0-3089 0</inkml:trace>
  <inkml:trace contextRef="#ctx0" brushRef="#br0" timeOffset="59915">24548 12988 5633 0,'3'0'800'0,"-3"0"-256"0,0 0-40 0,0 0-48 16,0 0-64-16,0 0-24 16,0 0 48-1,0 0-31-15,0 0-41 0,0 0 56 0,0 0 64 16,0 0 56-16,0 0-104 15,0-2-208-15,0-1 0 0,0-4-88 16,0 1-8-16,0 0 88 16,-6-2-120-16,1 1-32 15,-1-2 56-15,1 1-8 63,-3 0-48-63,0 1-40 15,1 4 8-15,1-1 112 0,1 4-64 16,-3-2 8-16,3 2 8 62,-2 0-72-62,1 0 0 16,1 0-8-16,-3 0-8 0,0 0-8 15,0 0-72-15,-5 12 80 16,2 6 0-16,-1 0-48 16,3 4 56-16,7-10 8 15,0 0-8-15,2 1-80 0,0-2 72 16,0 1-64-16,0 8 64 15,7-6-112-15,1 0-80 16,3-4 80 0,-9-10-88-16,1 2-56 15,2-2 64 1,-3 0 24-16,2 0 24 15,1 0 40-15,2 0 48 16,1 0 64 0,-2-4 56-16,6-4-8 0,-1-1-48 46,-1-4-8-46,-2 0-48 16,1 0 40-16,-1 1-72 0,-3-1-40 16,2 0-48-16,-7 1-136 15,1 2 288-15,-1 4 16 16,0 0 0-16,0 0 8 0,0 2 0 15,0 0 0 1,0 1 0 15,0 3 56-31,0-1 24 16,0 1-80-16,0 0 0 15,0 0 0-15,0 0-8 0,0 0-112 16,0 0-16-16,0 0-112 31,0 0 80-31,-1 0 16 0,1 4 152 16,0 0 24-16,0 4 56 15,0-2-80-15,0 2-24 0,0 0-40 0,0-4 64 16,0 0 0-16,0 0 0 16,0 0 0-16,0 0 8 0,0 3-8 15,5-2 0 16,-1 1-8-15,0 0 0 0,2-2 0-16,-3 0 0 15,2 3 8 32,-2-5-8-47,5 2-56 62,1-1 0-62,0-1 56 0,1 2-8 32,4-2 16-32,1-2-16 62,6 0-24-62,-3 0-1137 16,-2-8-3976-16</inkml:trace>
  <inkml:trace contextRef="#ctx0" brushRef="#br0" timeOffset="79252">18676 8596 144 0,'0'0'1624'0,"0"0"-520"0,0 0 200 16,0 0-159-16,0 0-321 16,0 0-144-16,0 0 0 15,0 0-32 1,0 0 0-16,0 0-104 0,0 0-87 15,0 0-65-15,0 0-56 16,0 0 48-16,0 0 56 0,0 0-72 16,0 0-64-16,0 0-96 15,0 0-32 1,0 0-80-16,0 0-8 15,0 0-8-15,0 2-16 16,0 6 40-16,0 7 32 0,0-2 64 16,0 4-96-16,-3 3 16 15,1 0-112-15,1 6 40 0,-1 2 8 31,-4 2-48-31,4 0 72 16,-1-2-64-16,0 1-8 16,1-8 40-16,-1-1-48 0,3-3 8 15,0-6-8-15,0-1 48 16,0-1-40-16,0-5-8 0,-5 2 16 31,5-3 56-31,-2 3-24 16,1-2 8-16,-3 3-48 0,4-1-8 15,-6 0 16-15,4-2 24 0,2-1-40 16,-3 1 0-16,3-4 57 15,0 0-41-15,0 0-8 16,0 0 104 0,0 0 0-16,0 0-8 15,0 0 8-15,0 0 216 16,0-6-208-16,0-5-120 0,0-2-80 15,0-2 32-15,3-2 40 0,5-2-8 16,4 0 16 0,-1-1 0-16,0 2-56 15,2 2 48 1,-1 4 0-16,-1 1-40 0,0-2 32 15,-3 5 8-15,4 2-72 0,-3 1 32 16,-1 0 40-16,4 3 8 16,-1 0-80-1,0 0 32-15,2 0 40 16,2 2 8-16,-4 0-80 15,-3 0 72 1,2 0-88-16,-1 0 88 0,-4 0-96 0,2 0 31 31,-2 0 25-31,1 2 0 0,-6 4 40 16,5 1-48-16,-2 0 48 15,-1 1-8-15,-1 0 16 16,-1 2 0-16,0 0 16 16,0-2-8-16,0 3 64 0,0-4-64 15,0 1 0-15,0-2 97 0,0-2-41 16,0 3 40-1,-8-3-8-15,-1 1-16 16,1-1-32-16,-4 0-48 16,1 2 56-16,-2-1-56 0,2-1 8 15,-4 0-8-15,4-1 8 16,-2-1 0-16,2 0 40 15,3 0-48-15,-2-2 8 16,3 2-8-16,3-2-40 16,0 0-112-16,1 0-80 15,1 0-97-15,-4-6-527 0,1-7-920 16,0-6-3521-1</inkml:trace>
  <inkml:trace contextRef="#ctx0" brushRef="#br0" timeOffset="80443">18702 8956 616 0,'0'0'992'0,"0"0"184"15,0 0-280-15,0 0-384 0,0 0-512 31,0 0-120-31,0-2-952 16,0 0-1312 0</inkml:trace>
  <inkml:trace contextRef="#ctx0" brushRef="#br0" timeOffset="91425">2866 14293 808 0,'-10'0'6561'0,"5"0"-4953"16,-6 0-287-1,1 4-137-15,1 2-328 0,-3 7-296 16,-4-2-304-16,7 8-112 0,-1 5 112 15,3 6-16-15,-2 6-136 0,7 4-32 16,2 2 33-16,0-2-105 16,0-2 0-16,11-6 0 15,9-5-281-15,25-14-1255 0,-5-7-1417 31,-2-6-3256-31</inkml:trace>
  <inkml:trace contextRef="#ctx0" brushRef="#br0" timeOffset="92165">3208 14357 3976 0,'0'0'2681'0,"0"0"-1041"0,0 0-343 15,0 0-1-15,0 0-200 16,0 0-496-16,0 0-408 16,-122 27-192-1,109-1-8-15,1 6-40 16,3 4 40-16,4 0 8 15,2 0-8-15,3-1-48 0,0-10 48 16,0-5-64-16,0-3-32 16,6-5-72-16,-1-7-104 0,1-1-48 31,2-2-40-31,-3-2 8 15,5 0-56-15,-2 0 296 0,3-6-96 16,4-7 32 0,-5-8 56-16,4-1-152 0,-1-3-113 15,-2-1-119-15,1-1-32 0,-6 5 0 16,1 0 224-1,-6 6 200-15,-1 6 120 16,0 2 408-16,0 4 456 0,0 0 97 16,0 4-41-1,0 0-216-15,0 0-168 0,0 0-176 0,0 0-120 16,0 0-176-1,0 0-64-15,0 0-272 16,3 10-40-16,9 8 304 16,-1 2-48-16,2 2 56 0,-2 0 16 15,4-1 48-15,-4-4-56 16,-1-2 0-16,-1-2 0 15,3-3-8 1,-4-1-248-16,3-2-200 16,7-1-504-16,-5-2-1273 0,-2-4-3688 15</inkml:trace>
  <inkml:trace contextRef="#ctx0" brushRef="#br0" timeOffset="92415">3433 14502 1536 0,'0'0'3048'0,"0"0"-1983"15,0 0-233-15,0 0-16 16,0 0-432 0,0 0-384-1,-26 106-176 1,15-80-1960-16</inkml:trace>
  <inkml:trace contextRef="#ctx0" brushRef="#br0" timeOffset="93259">3536 14163 3064 0,'0'0'2345'0,"0"0"-1481"15,0 0-136-15,0 0 328 16,0 0-200-16,0 123-231 15,0-76-209-15,0 2-136 16,0-1 16-16,0-6-144 0,0-8-80 16,0-6-64-1,0-9 72-15,0-8 32 16,0-5 16-16,0-4-32 15,0-2 8-15,0 0 72 0,0 0 32 32,0-4 224-32,0-9-432 15,0-8-80-15,0-1-88 0,0-2 56 16,0 0-16-16,7 4 8 15,6 0 64-15,1 6-40 16,1 1 40-16,1 6 48 0,0 3-64 16,-2 2-24-16,-1 2 8 15,-1 0 40-15,2 0-32 0,-3 4 64 16,1 10 16-1,-6 4 80-15,1 0-8 16,-4 0 8-16,-3 2-32 16,0-4 16-16,0 2 88 0,0-2 120 15,-13-2 0-15,-2 1-104 0,-2-4-80 16,-4-3-16-1,1-2-72-15,-1-6-96 16,4 0-416-16,-1-8-584 16,7-9-1129-16,2-4-2312 15</inkml:trace>
  <inkml:trace contextRef="#ctx0" brushRef="#br0" timeOffset="93813">3782 14263 144 0,'0'0'1648'15,"0"0"-712"1,0 0 200-16,0 0 9 15,0 0 15-15,0 0-32 32,0 0 88-32,0 0-151 0,79 111-209 15,-76-83-296-15,0 2-40 16,-3 2-104-16,0-2-120 0,0 2-80 15,0 0-64-15,-6-1-56 16,-6 1-96-16,-17 6-736 16,8-8-1536-16,-1-10-3906 0</inkml:trace>
  <inkml:trace contextRef="#ctx0" brushRef="#br0" timeOffset="94880">1241 14572 1616 0,'0'0'2376'0,"0"0"-679"0,0 0-89 16,0 0-48-16,0 0-263 16,0 0-553-1,-6 4-336-15,6 11-312 16,0 6 264-16,0 5 128 0,0 2-248 15,8-2-112-15,-2-3-48 16,2-4-64-16,-4-2-8 0,4-2 56 16,-5-2-64-1,2-3 0 1,0-3-16-16,-4-2-56 15,-1-3-88-15,2 0-176 0,-2-2-120 16,0 0-352-16,0 0-584 0,-3 0-1825 16</inkml:trace>
  <inkml:trace contextRef="#ctx0" brushRef="#br0" timeOffset="95126">1154 14324 6161 0,'0'0'2088'0,"0"0"-1136"16,0 0-271-16,0 0-521 15,0 0-160 1,0 0-1585 0,24 50-735-16,-12-27-3209 0</inkml:trace>
  <inkml:trace contextRef="#ctx0" brushRef="#br0" timeOffset="95528">1377 14564 264 0,'0'0'2568'16,"0"0"-1368"-16,0 0-119 31,0 0-177-31,37 108-272 0,-32-82-168 16,5-1-80-1,-7-3-152-15,2-7-128 0,-2-4-16 0,-3-3-32 16,2-6 112-16,-2-2 224 31,0 0 240-31,0 0-119 16,0 0-377-16,0-10-136 0,0-10-184 15,0-5-129 1,0-5 73-16,0-2 16 0,0-2 120 0,0 2 48 16,6 4 48-16,2 8 8 15,-5 6-8-15,5 8-40 16,-3 4-16-1,2 2-64-15,4 0 0 0,0 6 48 16,5 6 80-16,-4 6 72 31,1 3-72-31,0 13 0 0,-4-6-888 0,-2-3-1632 0</inkml:trace>
  <inkml:trace contextRef="#ctx0" brushRef="#br0" timeOffset="95811">1647 14484 680 0,'0'0'4073'15,"0"0"-3425"-15,0 0 8 16,1 107 280-16,6-62-192 15,-2 8-352 1,4-1-120-16,-1-1-72 16,2-2-40-16,0-3-112 0,-5-7 8 15,-1-5-40-15,1-4-16 16,-5-4-40-16,0-1-672 15,0-6-1344-15,0-8-3145 0</inkml:trace>
  <inkml:trace contextRef="#ctx0" brushRef="#br0" timeOffset="96246">1713 14450 3016 0,'0'0'1472'16,"0"0"-1055"-16,0 0-105 31,0 0 144-31,0 0 0 0,0 0-120 16,0 0-128-16,87 10-80 15,-74 0 0-15,-2 0-24 0,-1 1 184 16,-5-2 152-16,-2 1 24 16,-3 0 80-16,0 2-96 15,0 4-63-15,0 2-121 0,-3 1-136 31,-12 0-48-31,2 2-72 16,2-1 32 0,-5-5-40-16,1-1 0 0,4-3 0 0,0-5-104 0,-1-3-64 15,1-3-409-15,3 0-815 16,2 0-2585-16</inkml:trace>
  <inkml:trace contextRef="#ctx0" brushRef="#br0" timeOffset="96612">1881 14478 2616 0,'0'0'1008'0,"0"0"-760"0,0 0 657 31,0 0-105-31,0 0-344 0,0 0-152 16,0 0-168-16,64 111 16 15,-57-92-48 1,-1-1-48-16,1 1 0 0,-2-5-56 0,1-5 0 16,-1 2-40-16,1-5-272 31,-4-4-72-31,3 0-232 0,0-2 32 15,3 0-17-15,-3 0-119 16,4-17 184-16,-1-2-216 16,-3-6-152-1,-2-1 56-15,1 0 328 0</inkml:trace>
  <inkml:trace contextRef="#ctx0" brushRef="#br0" timeOffset="96800">1881 14478 16 0,'160'20'456'0,"-160"-27"312"0,0 4 384 16,0 3-8 0,0 0-360-1,0 0-464-15,0 12-63 0,0 6 319 16,0 4-88-16,5 2-240 0,-1 3-40 15,3-3-80-15,-1-5-128 16,2-2 0-16,0-4-8 0,1-5-96 16,0-3-680-16,-1-3-801 15,-3-2-1015-15</inkml:trace>
  <inkml:trace contextRef="#ctx0" brushRef="#br0" timeOffset="97008">2118 14532 336 0,'0'0'1232'0,"0"0"-176"15,0 0 96-15,0 0-584 0,0 0-7 16,0 0-273-16,120-38-288 16,-103 26-496-1,-2 4-1929-15</inkml:trace>
  <inkml:trace contextRef="#ctx0" brushRef="#br0" timeOffset="97397">2152 14363 5233 0,'0'0'1736'15,"0"0"-408"-15,0 0-231 0,0 0-593 16,0 0-336-16,0 0-48 16,0 87 144-16,0-51 96 0,0 4 176 15,2 0 0-15,7 0-8 31,-7 1-160-31,3-5-104 16,0-4-112 0,1-2-104-16,1-6-48 0,-1-2 0 0,5-6-8 15,-4-2-32-15,1-4 40 0,-2-2 0 16,1-2-16-16,-2-2 8 31,-2-2-48-31,3-2 40 16,2 0-40-16,7-8-280 15,1-10-872-15,0-2-1865 0</inkml:trace>
  <inkml:trace contextRef="#ctx0" brushRef="#br0" timeOffset="98497">2375 14608 1568 0,'0'0'2128'0,"0"0"-1312"16,0 0-383-16,0 0-249 0,0 0-128 15,0 0 280-15,0 0 128 0,60 2-32 16,-38-2-96 0,1 2 24-16,0-2 56 0,1 3-112 15,-8-3-72-15,2 0-40 0,-4 0-16 31,2 0-120-31,-8 0 16 16,4 0 8-16,-7 0-80 0,-4-7-776 16,-1 3-1784-16</inkml:trace>
  <inkml:trace contextRef="#ctx0" brushRef="#br0" timeOffset="98834">2462 14488 3320 0,'0'0'2033'0,"0"0"-1473"0,0 0-384 15,0 0 24 1,0 0 336-16,0 0-56 16,0 0-104-16,89 6-152 15,-65 2-72-15,0 0-40 16,-7 2-96-16,0 0 32 0,-4 0-32 15,2 0-8-15,-7-3 56 16,-2-2 144 0,-6 1 200-16,0 0 273 15,0 3 135-15,0 2-120 16,-17 10-616-16,-12 13-80 0,-1-4-1296 15,5-2-3873-15</inkml:trace>
  <inkml:trace contextRef="#ctx0" brushRef="#br0" timeOffset="100013">4182 14602 368 0,'0'0'4745'0,"0"0"-3233"15,0 0-144-15,0 0-64 16,0 0-463 0,0 0-449-16,0 0-304 15,0-2-88-15,0 2-88 16,0 0-144-16,7 0 232 0,9 0 40 0,3 0 72 15,9 0 48-15,-3 0 32 16,8 0-56 0,-3 0-64-16,4 0 16 15,-3 0 32-15,0 0-32 16,-2 0 32-16,-5 0-112 15,-1 0 88-15,-1 0-80 0,-2 0-8 32,-4 0 0-32,-3 0 56 0,-4 0 0 31,-2 0-48-31,-7 0 56 0,0 0 40 0,0 0-112 15,0-6-96-15,-12 1-1744 0,-4 1-3738 16</inkml:trace>
  <inkml:trace contextRef="#ctx0" brushRef="#br0" timeOffset="100474">4447 14464 2816 0,'0'0'1856'16,"0"0"-1207"-16,0 0-73 16,0 0 184-16,0 0 216 15,0 0-88-15,65 16-376 0,-38-2-167 16,-1 0-41-16,3 3-120 15,0-2-104 1,0 2-32-16,-1-4 40 16,-4 0-16-16,-3-5 88 15,-7-3-112-15,-2 1 48 16,-4-4-8-16,-4 0 32 0,0 0 168 15,-4 0 232-15,0 0 304 0,0 3 120 32,-5 3-39-32,-13 3-273 15,-8 10-632-15,-4 5-520 16,-17 10-705-16,5-6-1591 0,6-8-4162 0</inkml:trace>
  <inkml:trace contextRef="#ctx0" brushRef="#br0" timeOffset="104994">5164 14295 2800 0,'0'0'1632'0,"0"0"-999"15,0 0-185-15,0 0-168 0,0 0-128 32,0 29 424-32,0-3-8 15,0 6 32 1,0 8-24-16,0 0 0 0,0 0-200 0,0-2-135 31,0-8-33-31,0-2-88 16,0-7 8-16,0-10-16 0,0-1-88 15,0-5 112-15,0-5 72 16,0 0 216-16,0 0-24 15,0 0-128-15,0 0-136 0,0 0-136 16,0-9-128-16,0-2 80 16,0-4-120-16,3-3 16 0,5 0 56 15,2 2 32-15,3 2 56 16,0 0 8-1,3 7-8-15,-3 0-72 16,3 5-16-16,-3 2-16 16,-2 0 8-1,-1 0 40-15,-4 2-8 0,-1 7 72 16,-3 2 0-16,-2 1 152 15,0 2 224-15,0 2 72 0,-7 0-160 16,-2 0-176-16,-6-3 8 16,1-4-64-1,1-1-56-15,1-1-56 0,-7-5-608 0,3-2-1072 16,1 0-3786-16</inkml:trace>
  <inkml:trace contextRef="#ctx0" brushRef="#br0" timeOffset="105482">5332 14466 3832 0,'0'0'1121'15,"0"0"-777"1,0 0 512-16,0 0 104 0,0 0-136 0,0 0-112 16,55 89-120-1,-45-61-15-15,-2-1-201 16,0-1-144-16,0-3-128 0,-2-8-104 15,-1 0 64-15,0-8-64 16,-2-3 0-16,0-4-8 16,-3 0-88-1,2 0 80-15,1 0-128 0,0-4-224 31,2-11 248-31,2-7 112 16,4-3-48-16,-6-1-48 0,1 3 104 16,2 0 0-16,-4 5 0 15,-3 4 8 1,3 4 104-16,-4 6 88 0,3 4 112 0,-3 0-32 15,0 0-216-15,1 0-64 0,3 9-32 16,2 4 32-16,2 4 208 16,-1-4-56-16,-3-1-24 15,3 0-32-15,-1-4-88 0,1-2-16 31,4-2-320-31,-3-2-968 16,2-2-2705-16</inkml:trace>
  <inkml:trace contextRef="#ctx0" brushRef="#br0" timeOffset="106265">5689 14384 3576 0,'0'0'2241'0,"0"0"-913"16,0 0-320 0,0 0-408-16,0 0-192 15,0 0-191-15,-68 132-153 0,68-98-64 0,0-1 8 16,0-6-8-16,0-5 0 31,10-3-56-31,1-8-49 16,-3-3 49-16,3-1 48 0,1-5-56 15,-1-2 56-15,2 0-8 16,1-11-40-16,-1-8 48 15,-1-5-104-15,-1-3-216 0,-5-1-40 32,-4 4 128-32,-2 3 112 0,0 4 128 15,0 3 8-15,0 4 256 16,0 4 232-16,0 2 16 0,0 2 17 31,0 2-97-31,-2 0-208 0,-1 0-8 0,3 0-56 16,0 0-112-16,0 6-48 0,0 12 64 31,0 4 128-31,0 8 16 15,0 7 8-15,0 1-16 0,0 1-72 16,3 3 32-16,4 3-32 16,-1-3 0-16,4 0-32 0,-2 0 40 15,-3-4 16-15,1 0-56 16,-1-5-96-1,-3-6 16-15,0-3 40 16,-2-5-48-16,0-4-8 0,0-4-8 16,0-1 8-16,0-5 0 15,0-1 8-15,-7 0-8 0,-4-2 0 16,-2-2-120-1,-3 0 112 1,-2 0 8 0,-1 0-72-16,2-10 72 15,-4 1 0-15,5-4 8 0,5 1 128 31,1 1 56-31,4-2-56 0,3 2 72 0,-1-2-16 0,4 1-32 16,0-3 0-16,0-2-72 16,7-1 48-16,9-2 89 0,3 2-225 31,7 0 96-31,0 0-96 15,3 2-152-15,8-4-841 16,-8 2-1887-16,-1 6-5370 0</inkml:trace>
  <inkml:trace contextRef="#ctx0" brushRef="#br0" timeOffset="107355">6236 14288 4616 0,'0'0'2057'16,"0"0"-393"-16,0 0-271 15,0 0-505-15,0 0-568 16,0-2-320 0,12-2 0-16,5 2 16 0,6-2 104 15,0 1-64-15,-4 3-8 16,4 0 8-16,-6 0 16 15,-2 0-72-15,-4 0-16 0,-1 7-32 32,-4 3 48-17,1 1 88-15,-7 2 80 0,0 2 96 0,0 2-104 16,0 0 32-16,0 0-56 15,-12 0-8-15,0 0-8 16,-3-1 16-16,-4-4-40 0,1 0 8 16,2-4-48-16,0-2 24 15,1-2 16 1,4 0-48-16,4-4 184 0,6 2-8 15,-3-2-64-15,4 0-56 16,0 0-88-16,0 0-16 16,0 0-16-16,0 2-56 0,0 4-40 15,0 2-64-15,0 6 96 0,0 3 80 16,5 0 16-1,2-1-8-15,-2-2-8 16,1 1-8-16,-1-6 8 16,-2-3 8-16,-1 0-8 15,-1-4 0-15,-1 0 0 0,0 1-120 16,0-1-1088-16,0-2-2785 15,0 0-3912-15</inkml:trace>
  <inkml:trace contextRef="#ctx0" brushRef="#br0" timeOffset="108006">6372 14792 3992 0,'0'0'2353'16,"0"0"-617"-16,0 0-207 0,0 0-513 31,0 0-504-31,0 0-280 15,-2-3-176-15,2 3-56 0,0 0 0 32,0 0 0-32,0 0-16 15,0 0 16-15,0 0 16 0,0 0-8 16,0 0 88-16,-1 0 0 16,-2 0 8-16,1 0 0 0,-3 0 48 15,0 0-24-15,-1 0-64 16,-1 0-48-16,4-2-8 15,0 0 8 1,0-2-16-16,3 0 0 0,0 0-96 0,0 0-8 16,0-1 32-16,3 1-40 0,5 3 32 15,2-1 8-15,-2 2 16 16,0 0 40-16,-2 0-72 0,-1 0 16 15,-3 0 16-15,-1 0 56 0,-1 0 56 16,0 2 56 0,0-2 136-16,0 0 64 0,0 0-8 15,0 0-104 1,-1 0-200-16,-9 0-1320 15,2 0-5610-15</inkml:trace>
  <inkml:trace contextRef="#ctx0" brushRef="#br0" timeOffset="149149">8647 10170 1032 0,'0'0'2608'16,"0"0"-679"-16,0 0 87 0,0 0 49 15,0 0-305 1,0 0-448-16,0 0-272 16,0 0-143-16,0 0-169 0,0 0-160 15,0 0-200 1,0 4-168-16,0 11-200 0,0 9 8 15,0 10-8-15,0 12 8 16,0 6 64-16,0-1-72 16,0-4 16-16,0-7-16 15,0-8 8-15,0-8 0 0,0-9 0 16,0-5 0-1,0-6 0-15,0-2 0 0,0-2 88 0,0 0 16 32,0 0 40-32,0 0-40 15,0 0-112-15,0-6-552 0,0-22-1024 16,13-1-921-16,0 3-2464 0</inkml:trace>
  <inkml:trace contextRef="#ctx0" brushRef="#br0" timeOffset="150129">8877 10033 2856 0,'0'0'1993'0,"0"0"-401"15,0 0-24-15,0 0-296 0,0 0-191 16,0 0-209-16,-16 0-232 16,9 5-272-1,-1 7-16-15,-2 3-64 16,2 4 64-16,-1 7-48 15,-3 4-120-15,4 6-64 0,-1 5-32 16,4 1-72 0,1 0 56-16,1-2-64 0,3-2-8 0,0-4 17 31,0-4-17-31,0-3-25 15,5-7 17-15,5-5-8 0,-4-5-80 16,1-1-88-16,1-7-96 16,1-2-32-16,0 0 16 15,2 0 8-15,3-8 184 0,-1-12 48 31,-1-5-48-31,-1-1-40 16,-5-2 96-16,-4 5 40 0,-2 0-40 16,0 7 48-16,0 6 336 0,0 4 80 15,-8 2-40-15,-7 4-184 16,2 0-192-16,-4 0-112 15,1 2-504 1,-2 8-712-16,8-2-1361 16,0-4-3440-16</inkml:trace>
  <inkml:trace contextRef="#ctx0" brushRef="#br0" timeOffset="150985">9163 9990 1712 0,'0'0'3137'0,"0"0"-1401"15,0 0-632-15,0 0-352 16,0 0-752-1,0 0 208-15,4 107 360 16,-2-49-247-16,0 2 15 16,-2 0-128-1,0-6-104-15,0-8-8 0,0-8-96 0,0-10 8 16,0-9 56-16,0-9 0 0,-2-5 16 31,2-5 152-31,-2 0 144 31,-1-5 160-31,3-16-536 16,0-7 0-16,0-6-120 0,0-4 40 15,8 2-152-15,7 6-16 16,-1 4 8-16,2 10 40 0,1 4 72 16,-3 6 16-16,1 4-72 0,-2 2 0 15,-5 0 64-15,1 0 120 16,-7 6 24-16,-2 5 128 0,0 4 112 31,0 1 24-31,0 2-64 0,0-2-8 0,-8 2-40 16,-3-2 72-1,-6-2-64-15,0 3-104 0,-3-6-24 16,4-1-56-16,0-3-472 15,8-5-432-15,5-2-777 0,3 0-2720 16</inkml:trace>
  <inkml:trace contextRef="#ctx0" brushRef="#br0" timeOffset="151221">9329 10221 880 0,'0'0'2264'16,"0"0"-816"-16,0 0 25 0,0 0-137 16,0 0-584-16,0 108-320 15,0-78-224-15,2-2-128 0,2-4-16 31,0-1-64-31,-3-8 0 16,2-4 0-16,-3-3-64 16,0-8-536-16,2 0-776 0,-2 0-1097 0</inkml:trace>
  <inkml:trace contextRef="#ctx0" brushRef="#br0" timeOffset="151484">9324 10012 3712 0,'0'0'2881'16,"0"0"-1193"-16,0 0-487 0,0 0-473 15,0 0-480-15,0 0-248 16,0 0-8 0,0 0 0-16,16 28-1089 15,-8-16-1863-15</inkml:trace>
  <inkml:trace contextRef="#ctx0" brushRef="#br0" timeOffset="151785">9398 10291 3568 0,'0'0'1217'16,"0"0"-649"-16,0 0 400 16,0 0 160-16,0 0-200 0,0 0-184 15,0 0-247 1,0 0-177-16,102 2-120 15,-79-8-48-15,-7 0-152 0,2-2-200 16,-2-2-689-16,-5 0-927 16,-6 2-1257-16</inkml:trace>
  <inkml:trace contextRef="#ctx0" brushRef="#br0" timeOffset="152181">9476 10129 1720 0,'0'0'3897'0,"0"0"-2449"15,0 0-144-15,0 0-328 32,0 0-303-32,0 0-97 0,0 0-88 0,-5 107-128 15,5-76-80-15,0-1-104 16,0 0-32-16,0 0-56 0,0-2-8 15,0-2-72-15,0-1 48 16,0-6-40 0,3-3-8-1,0-4 0-15,1-3-8 0,1-3-8 0,-2-4-48 16,-3 0 8-16,5-2-16 15,1 0-8-15,5-4-32 0,9-30-400 16,-6 4-968-16,2 0-3970 16</inkml:trace>
  <inkml:trace contextRef="#ctx0" brushRef="#br0" timeOffset="200692">8384 14365 2720 0,'0'0'2505'16,"0"0"-1313"-16,0 0-152 16,0 0 152-1,0 0-263-15,0 0-273 16,0 0-248-16,0 0-128 0,0 0 56 15,0 0 56-15,0 0 48 16,0 0-64-16,-1 0-16 0,1 0-8 0,-4 0-72 31,1 0-64-31,0 3-96 16,-4 1-112-16,1 2 0 15,-1 0 0-15,-1 1-8 0,-1 4 0 16,-1 1-8-16,-4-1 8 31,2 6-16-31,-2-2 16 0,2 2 0 16,4 0 64-16,3-2 48 15,1 4-104-15,4 2-8 0,0 5-64 16,4 4 64-16,14 4-16 16,6 2-72-16,-1 3 88 0,1-5 0 15,4 2 0 1,7 6-208-1,-4-8-1384-15,-7-8-3449 0</inkml:trace>
  <inkml:trace contextRef="#ctx0" brushRef="#br0" timeOffset="203431">8785 14404 3952 0,'0'0'2473'15,"0"0"-1385"-15,0 0-96 16,0 0 97-16,-2 0-281 0,2 0-424 16,0 0-200-16,0 6-56 15,0 6 96-15,0 6 312 16,5 6 0-1,1 6-24-15,-1 4-72 16,-3 4-112-16,1 0-168 16,-3 7-160-16,0 10-152 0,0-8-1464 15,0-11-4113-15</inkml:trace>
  <inkml:trace contextRef="#ctx0" brushRef="#br0" timeOffset="204168">9046 14610 1856 0,'0'0'4289'0,"0"0"-2673"16,0 0-88-16,0 0 161 15,0 0-377-15,0 0-600 0,0 0-416 16,-21 82-208-16,2-48-88 15,0-5-1224-15,1-7-2881 0</inkml:trace>
  <inkml:trace contextRef="#ctx0" brushRef="#br0" timeOffset="205057">9180 14352 4096 0,'0'0'2713'0,"0"0"-1905"16,0 0-504-16,0 0 8 15,13 2 488-15,3 5-95 0,4 6-265 0,-4-1-152 16,3-1-32-16,-1 4-104 15,1-2 88-15,-4 2-16 0,-2-1-72 16,-2 0 88-16,1 2 32 16,-6 0 40-16,-1 4 0 15,-2-2-40-15,-3 4-64 0,0-2-104 16,0 2-32-16,0 1 16 0,-10-1-16 15,-6-1 32-15,0 2-32 16,-7-1 0-16,-1-3-64 31,0 0 72-31,0-4 0 0,4-2 121 16,4-5-121-16,5-3 96 15,8-1 80 1,-1-4-56-16,4 0-200 0,0 0-176 0,0 0-120 16,13 0 128-16,8 0 168 31,4-9 8-31,0-3 96 0,3-3-32 15,-2 0-64-15,1 0-8 16,-1 2-72-16,0 0-729 16,0 3-751-16,-4 5-1185 0,-4 1-3456 15</inkml:trace>
  <inkml:trace contextRef="#ctx0" brushRef="#br0" timeOffset="205408">9563 14338 2904 0,'0'0'1712'0,"0"0"-199"15,0 0 23-15,0 0-184 32,0 0-87-32,120 130-409 0,-111-84-312 15,-7 4-144-15,-2 3-192 16,-3 21-208-16,-17-14-1152 0,-1-10-1825 0</inkml:trace>
  <inkml:trace contextRef="#ctx0" brushRef="#br0" timeOffset="207853">18760 12491 1736 0,'0'0'656'16,"0"0"128"-16,7 0 80 16,-3 0-352-16,-4 0-167 0,0 0-57 15,2 0-160-15,-2 0-80 16,3 0 32-16,-3 0-72 15,0 0 0-15,2 0 0 0,-2 0 0 16,0 0 48-16,0 0 128 16,0 0 176-16,0 0-16 0,0 0-120 0,0 0-96 15,0 0 160 1,0 0 208-1,0 0-32 1,0 0-24-16,0 0-96 0,0 0-32 0,0 0 25 16,0 0 15-16,0 0-144 0,0 0-96 15,0 0-16-15,0-2-88 0,0-1-8 31,0 3-112-31,0 0 0 16,0 0 8-16,0 0-40 16,0 0-152-16,0 0-1 0,0 3 201 15,0 5 96-15,0 2 176 16,0-4-15-16,0-1-81 0,0 0 16 31,0-5 0-31,0 0 48 16,-2 0-48-16,-3 0-96 0,5-2 0 15,-4-6-72-15,2 0-16 16,2 2 8-16,0 0 32 0,0 4-56 31,0 0-16-31,0 2 31 16,0 0 9-16,0 0 72 15,0 0 8-15,0 0 8 0,0 0 64 16,0 0 17-1,0 0 87-15,-5 0-72 0,0 0-24 0,2 0 48 16,0 2-24-16,1-2-32 16,2 0-72-1,0 0 8-15,0 0 0 16,0 0-8-16,0 0-88 0,0 0-56 15,0 0-40-15,0-9-489 16,0 4-2007-16</inkml:trace>
  <inkml:trace contextRef="#ctx0" brushRef="#br0" timeOffset="212385">10831 14404 2800 0,'0'0'2497'31,"0"0"-1561"-31,0 0-408 0,-7 149 272 16,7-98-176-16,10 0-288 15,5-10-232-15,2-5-40 0,3-9-56 16,1-9-16-16,-2-6 8 15,9-12-688-15,-9-2-824 32,-1-14-1713-32</inkml:trace>
  <inkml:trace contextRef="#ctx0" brushRef="#br0" timeOffset="212931">11036 14278 1216 0,'0'0'1960'0,"0"0"-648"0,0 0-47 16,0 0-121-16,0 0-152 31,0 0-184-31,97 100-143 0,-96-76 39 15,-1-1-112-15,0 4-24 16,0-1-200-16,-14-2-144 0,-4-1 8 16,-1-4-56-16,-2-5-128 15,3-4 32 1,5-4 0-1,5-4-72-15,3-2-8 0,2 0-56 16,3 0-72-16,0 0-240 16,0 0-40-16,16 0 256 0,5-2 48 15,0 0 88-15,2 2 16 16,-1 0-8-16,-4 0 8 31,-5 2-8-31,-2 7 8 0,-4-1 72 16,-4 3 120-16,-3 4 56 0,0 0 112 15,0 2-152-15,-15 0-32 16,-6 0-64-16,0-2-112 0,-3-4-288 15,2-3-560 1,-1-8-696 0,8 0-1369-16,7-10-3368 0</inkml:trace>
  <inkml:trace contextRef="#ctx0" brushRef="#br0" timeOffset="213281">11377 14303 2296 0,'0'0'1944'0,"0"0"-527"31,0 0 343-31,0 0-176 0,0 0-471 15,51 111-377 1,-51-81 88-16,0 6-160 0,0 4-328 16,-6 4-192-16,-12 4-144 0,-21 14-712 15,9-10-1640-15,-3-12-3706 0</inkml:trace>
  <inkml:trace contextRef="#ctx0" brushRef="#br0" timeOffset="222297">23091 10165 432 0,'0'0'480'16,"0"0"72"0,0 0 40-16,0 0-48 0,0 0 0 0,0 0 112 15,0 0 96-15,0 0-15 16,0 0-25-16,0 0-128 0,0 0-208 15,0 0-96-15,0 0 56 32,0 0-16-32,0 0-120 0,0 0-112 15,0 0-24-15,0 0-8 16,0 0-48-16,0 0 40 15,0 0-48-15,0 0 0 0,0 0-48 16,0 0 48-16,0 0 0 16,5 4 8-1,2-1 0-15,-7-1 8 0,0-2-8 16,0 2 0-1,0-2 0-15,0 0 48 0,0 0-48 16,0 0 0-16,0 0 0 0,0 0 48 16,0 0-8-1,0 0 0-15,0 0 24 16,0 0-16-16,0 0 0 0,0 0 48 15,0 0-48-15,0 0-48 32,0 0-8-32,0 0 0 15,0 0 0-15,0 0-16 0,0 0 0 16,0 0 16-16,0 0 0 15,0 0 16-15,0 0-8 0,0 0-8 16,0 5 0-16,0-3 8 16,0 0 40-16,-7 0-40 15,6-2 48-15,-3 0-48 0,4 0-8 31,0 0-72-31,0 0 64 0,0 0-144 16,0 0-88-16,0 0 64 16,0-4 24-16,0 0 80 15,0 1 8-15,4 1 16 16,-3 2-8-16,-1 0 40 0,0 0-96 31,0 0 56-31,0 0 56 0,0 0 0 16,0 0 0-16,0 0 16 0,0 0 56 15,0 2-16-15,-1 1-8 16,-3-3 16-16,4 0 16 0,-4 0-80 15,2 0-16 1,2 0-40 0,0-7-48-16,0 2-24 0,0-1 24 15,0 2 88-15,0 2-64 0,0 2-8 16,2 0 32-16,2 0-48 15,-4 0 56-15,4 0 48 0,-4 0 0 32,0 0 80-32,0 2 88 15,0 4 24-15,0 1 8 0,0-1-32 16,-4-1-48-16,-2-1-64 15,1 0 40-15,2-4-16 0,0 0 8 16,-2 0 32-16,5 0 40 31,0 0-88-31,0-6-72 0,0-3 0 16,0 4-72-16,0 1 64 15,0 0-64-15,0 2 16 16,3 0-16-16,-1 2 16 0,4 0 0 16,-6 0 48-16,0 0 8 31,0 0 72-31,0 0 32 0,0 0 56 15,0 4 120-15,0 0 57 16,0 0-49-16,-3-1-32 16,-5-3-40-16,5 0 56 0,-2 0-104 0,2 0 88 15,1 0-32 1,2 0-72-1,0 0-152-15,0 0 0 16,0 0-120-16,0-2 16 0,0 1 32 16,6-1 16-16,1 2 48 15,-2 0-72-15,1 0 72 0,-6 0-64 0,0 0-40 31,0 0-16-31,0 0-24 16,0 0 16-16,0 2 128 16,0 5 8-16,-3 0 48 0,-2-3-24 15,2 0-16-15,3-4 48 0,0 0 0 16,0 0-40-16,0 0-16 31,0 0-8-31,0 0-176 16,0 0 32-16,0 0 24 0,3-2 32 15,5 2 32 1,-5 0-8-16,1 0-56 0,0 0-32 0,-4 0 16 15,0 0 87-15,0 0 57 32,0 0 8-32,0 0 113 15,0 0 47-15,0 0-24 0,0 0-32 16,0 0-16-16,0 0-48 15,0 0-32-15,0 0-16 0,0 0 0 16,0 0-88-16,0 0-192 16,0-2 40-1,0-2 95-15,5 2 41 16,2 2-80-16,-2 0-8 0,-2 0 0 15,-2 0 32-15,-1 0 56 32,0 0 56-32,0 0 48 0,0 0 48 0,0 0 72 15,0 0 40 1,0 0-8-16,0 0 32 0,0 0 72 15,0 0-39-15,0 0-121 0,0 0-88 16,0 0 0-16,0 0-8 16,0 0-16-16,0 0-40 0,0 0-40 31,0 0-9-31,0 0 17 15,0 0-56-15,0 0-16 0,0 0 48 16,0 0 104-16,0 0 0 16,0 0 0-16,0 0 0 0,0 0 0 15,0 0 0-15,0 0-16 31,0 2 16-31,0 0 0 16,0 0 0-16,0 0 8 0,0 0-8 16,0-2 8-16,2 2 0 31,-2-2 0-31,0 0 0 0,0 0 0 15,0 0 0-15,0 0 16 16,0 0 64-16,0 0-16 16,0 0 40-16,0 0-8 0,0 0 32 0,0 0 24 15,0 0-39-15,0 0-41 16,0 0-64-16,0 0 64 0,0 0-72 15,0 0-144 1,0 0-633 0,-6 0-3456-16</inkml:trace>
  <inkml:trace contextRef="#ctx0" brushRef="#br0" timeOffset="225186">8273 15609 2936 0,'0'0'1440'0,"0"0"-495"15,0 0 119-15,0 0 24 0,0 0-232 16,0 0-464-1,-47 64-160 1,45-56 80-16,2 0-95 0,0 4-65 16,0 2 56-16,0 4-32 15,0 7-16-15,0 5-112 0,0 2 8 16,2 0-8-16,4 0-48 15,1-4-40 1,19-8-528-16,-5-10-1233 16,1-10-2712-1</inkml:trace>
  <inkml:trace contextRef="#ctx0" brushRef="#br0" timeOffset="226473">8491 15393 1768 0,'0'0'2536'16,"0"0"-1527"-16,0 0-401 0,0 0-256 16,0 0 384-16,0 0-40 0,42 0-120 15,-26 0-8 1,2 0-23-1,-2 3-121-15,-3 7 32 0,-2 1-24 16,-1 1 120 0,-2 1-48-16,-8 4-64 0,1 1-24 0,-1 5-80 15,0 2-120-15,-8 3-80 0,-8-2-40 31,0-2-88-31,-7-2 136 16,4-6-64-16,-4-6-72 0,-1-2 56 16,6-2-8-16,4-4-48 15,4 0 40-15,4-2 56 0,6 0-104 16,0 0-48-16,0 0-88 31,0 0-80-31,0 0 40 0,13 0 168 16,1 0-16-16,4 0 24 15,1 0-8 1,-2 0 8-16,-3 0 8 0,1 4-8 0,-4 6-8 15,-3 3 8-15,-3 0-8 32,-2 4 0-32,-3-2 8 0,0 2 64 15,0-2-48-15,0 0-16 16,-8-5-208-16,-7-5-968 15,1-3-1296-15,3-2-3618 0</inkml:trace>
  <inkml:trace contextRef="#ctx0" brushRef="#br0" timeOffset="227199">8717 15500 416 0,'0'0'6177'0,"0"0"-4513"16,0 0-1224-16,0 0-304 0,0 0-64 15,0 0 352-15,0 0 17 0,68 11-89 16,-47-3-112-16,-2 2-40 15,-6 2-96 1,3 2 32 0,-11 2 192-16,1 4 112 0,-6 4-96 15,0 2-152-15,0 0-64 0,-11-1-48 16,-2-2-24-16,-5-3 0 0,2-1-40 15,-1-6 32-15,0-1 16 32,3-3-48-32,6-3-8 15,0-2 56 1,4-4 0-16,4 0 80 0,0 0 8 0,0 0-152 15,0 0-24-15,4 0-104 0,12-2 120 16,2-6 0-16,4-3 8 31,2 1 8-31,-1 3 0 0,-2-2 0 16,0 1-8-1,-2 2-208-15,-2 0-328 0,-3 3-384 16,-3-1-536-16,1-1-1089 0,-7 3-3344 0</inkml:trace>
  <inkml:trace contextRef="#ctx0" brushRef="#br0" timeOffset="227778">8899 15355 4689 0,'0'0'3136'15,"0"0"-1632"1,0 0-615-16,0 0-577 0,0 0-248 0,0 0-48 31,0 0 136-31,81 13-8 0,-53-9-80 16,5 0-48-16,-8-2 40 15,-1 0 40-15,-3-2-88 31,-3 2-8-31,-5-2-128 0,-4 3-8 16,-7-3 8-16,1 2 64 16,-3 0 64-16,0 0 88 0,0 5 64 15,-3 5-144-15,-7 5-8 16,1 7-8-16,0 4 0 15,0 6-40-15,1 4 40 0,6 2 8 16,2-2 0 0,0-2-8-16,0-3 8 15,0-7-8-15,0-5 8 0,0-4 8 16,0-4 64-16,-5-5-8 15,5 1-16-15,-1-5 24 16,-1-1-72-16,-1-1-96 0,-2-2-640 16,3 0-1737-1,1-2-3792-15</inkml:trace>
  <inkml:trace contextRef="#ctx0" brushRef="#br0" timeOffset="228330">9284 15288 2656 0,'0'0'2000'16,"0"0"-903"-16,0 0 31 0,0 0 160 15,-29 112-328-15,25-72-255 16,4 7-193-16,0 0-168 0,0 4-96 15,0-5-104 1,4 0-80 0,12-6-56-16,-5-6 0 0,2-4 0 15,2-8 48 1,-6-3-56-16,7-8 0 0,-6-5-8 15,1-4 0-15,2-2-48 0,-1 0-80 0,1-10-32 32,-2-8 24-32,-3-3-8 15,0-2 0-15,-6-1 72 0,-2 3 64 16,0-2 16-1,0 3 48-15,-5 3-40 0,-8 2 48 16,0 1-48-16,-3 4-8 0,0 2-112 31,1 4-480-31,1 4-529 0,2 0-1111 16,6 0-3121-16</inkml:trace>
  <inkml:trace contextRef="#ctx0" brushRef="#br0" timeOffset="228992">9450 15391 5193 0,'0'0'2232'0,"0"0"-856"0,0 0-207 31,0 0-641-31,0 0-528 16,0 0-184-16,0 0 184 0,0 0 72 15,61 0 64-15,-33 0 8 16,-2 0-40-16,-2 0-24 0,3 0 0 15,-4 0-24-15,-4 0-48 32,-1 0 56-32,-3 0-48 15,-6 0 56-15,1 0-72 0,-5 2-64 16,-2 0 56-16,0-1-16 15,-1-1 16-15,-2 2 0 0,3-2 0 16,-3 0 8-16,0 2 56 16,0 0-40-1,0 2 144-15,0 5 128 16,0 5-88-16,0 6-24 0,0 5-80 15,-5 12-40-15,2 1-48 16,-3 6 40-16,4-2-40 0,-4-4 0 16,2-4 48-1,3-6-56-15,1-5 0 31,0-8-184-31,0-5-64 0,-5-5-88 0,2-5-328 0,-1 0-865 16,-4 0-3776-16</inkml:trace>
  <inkml:trace contextRef="#ctx0" brushRef="#br0" timeOffset="233105">9996 15775 4536 0,'0'0'2577'15,"0"0"-1265"1,0 0-79-16,0 28-137 0,-5-7-488 31,-13 17-608-31,4-4-280 0,-4-4-2457 0</inkml:trace>
  <inkml:trace contextRef="#ctx0" brushRef="#br0" timeOffset="236701">10367 15382 544 0,'0'0'1936'15,"0"0"-512"-15,0 0-239 32,0 0-273-32,0 0-184 15,0 0 24-15,0 0 16 0,0 0-80 16,0 0-119-16,0 0-241 15,0 0-224-15,8 0-48 0,4 0 248 16,7 5 8-16,-3 1-24 31,2-1-80-31,1 3 24 16,-4 1-80-16,-2-1-24 0,-2-1 48 0,0 1 24 15,-4 3 16-15,-2-1 16 16,-2-1 40-16,-3 4 64 0,0 1-128 16,0 2-40-1,0 0-40 1,-15 0-16-16,4-2-112 15,-8 0-88-15,3-2 16 0,-2-4 0 0,0-3 64 32,5 0-56-32,0-3 0 15,2 0 48-15,4 0 16 0,3-2-8 16,0 2 8-16,4-2-8 15,0 0-96-15,0 0-88 16,0 0-72-16,0 0-32 0,0 0-16 16,0 0 96-16,10 0 112 0,3 0 96 15,3 0 0-15,2 0 0 31,0 2 0-31,-1 2 8 16,1 0 8-16,0 2 0 0,-5 0-8 16,3 0 0-16,-6 2 0 15,-4 0 8-15,1 1-8 0,-3 0 56 16,0 3 16-16,-4 1 80 31,0 0 24-31,0 4-40 16,-7-2-40-16,-7 2-8 0,-2-2-40 15,-5 0-48-15,1-2 0 16,2-3-8-1,-1-1-72-15,3-3-8 0,3-2-104 0,3-1-232 16,-3-3-336 0,2 0-840-16,5 0-3666 15</inkml:trace>
  <inkml:trace contextRef="#ctx0" brushRef="#br0" timeOffset="237649">10708 15498 2664 0,'0'0'1896'0,"0"0"-703"0,0 0 191 16,0 0 120 0,0 0-263-16,0 107-185 0,0-79-192 15,0-2-72 1,0-4-176-16,2-2-184 15,3-2-128-15,-1-4 17 16,1-2-161-16,2 3-40 0,-2-4-120 16,-2 1-48-16,2 6-961 15,1-3-1847-15,-6-3-4850 0</inkml:trace>
  <inkml:trace contextRef="#ctx0" brushRef="#br0" timeOffset="239957">10879 15355 3880 0,'0'0'1977'15,"0"0"-361"1,0 0 0-16,0 0-327 16,0 0-441-16,0 0-352 15,0 0-248-15,-1 0-168 0,1 0-80 16,6 0-80-16,5 0 80 15,9 0 96 1,2 6-24-16,-2 1 8 16,2-1 0-16,-2 0-80 15,-1 1 0-15,-4-3 8 16,1 0 0-16,-5-1 0 0,0-1 48 15,-9-2-48-15,1 2 0 16,-1-2 72-16,-2 0 40 16,0 0 8-1,0 2 0-15,0-2 24 16,0 0-16-16,0 0 64 0,0 2-48 15,0 0-88-15,-5 7-64 0,-1 3-96 16,-1 6 24-16,1 7 16 16,1 10 40-16,0 7 8 15,3 4-136 1,1 2-112-16,-2-2 96 15,3-5-16-15,0-9 48 0,0-8 8 16,0-9-16-16,0-5 40 0,-2-3 96 16,2-3 0-16,0-4 0 15,0 0 16 1,0 0 24-16,-3 0-40 15,3 0-256-15,-2 0-552 16,0-13-1249-16,-1 0-3088 16</inkml:trace>
  <inkml:trace contextRef="#ctx0" brushRef="#br0" timeOffset="240863">11212 15380 328 0,'0'0'4120'0,"0"0"-2279"16,0 0-265-16,0 0 1 0,0 0-409 16,-10 7-424-16,9 4-384 15,-1 8-88-15,0 2 88 16,-1 7-16-1,3 2-128-15,0 6-104 0,0 1-32 16,0 1-64-16,0-2-8 16,0-2 64-16,7-6-72 0,1-2 8 15,0-3-16-15,-2-8-8 16,2-3-56-1,2-1 16-15,-2-5-40 16,2-5-72-16,-2 1-72 0,2-2-32 16,-2 0 56-16,3 0 32 15,-1-9 56-15,-2-10 72 0,1 0 48 16,-1-5-64-16,-3-1 72 31,-3 3 0-31,-2 1 16 16,0 2-8-16,0 3 120 0,0 0 120 15,-13 1-64-15,0 2-56 0,-5-1 48 16,1 4-72-16,-1 2-56 15,2 6 16-15,3 0 80 32,1 2 16-32,3 0-160 0,5 2-56 15,4 6-344-15,0 1-368 16,0-2-648-16,13-3-1473 0,0-4-2008 0</inkml:trace>
  <inkml:trace contextRef="#ctx0" brushRef="#br0" timeOffset="241451">11488 15378 4016 0,'0'0'2089'15,"0"0"-977"1,0 0-56-16,0 0-264 15,0 0-183-15,0 0-185 16,0 113-72-16,0-91-168 0,11-5-176 16,1 2 8-16,-1-5-8 0,-1 0 0 15,-1-2 48-15,1-3-48 31,0 2 0-31,1-3 40 0,0 0-32 16,-1-2-16-16,1-2-72 16,1 0-216-16,-4-4-72 0,3 0-80 15,-1 0-161-15,-4 0-15 16,1 0 8-16,-6 0 256 31,4 0 184-31,-5 0 168 0,0 0 184 16,0 0 280-16,0 0 8 15,0 2-8-15,0-2-24 16,0 0-39-16,0 0-25 0,0 2-104 0,0 0-16 15,0 2-8 1,-8 2-144 0,-3 1 0-16,-4 0-24 0,1 1 72 15,-7 0-48-15,-2 1-96 16,2 0 32-16,0-3-40 15,-2-2-488-15,-2-4-560 0,4 0-1065 0,3-10-2992 16</inkml:trace>
  <inkml:trace contextRef="#ctx0" brushRef="#br0" timeOffset="241657">11512 15472 1112 0,'0'0'2688'15,"0"0"-1559"-15,0 0 175 16,0 0-112-16,0 0-288 0,41 0-272 16,-28 0-320-1,1 0-135 1,-1 0-17-16,2 0-160 0,6 0-377 15,-4 2-1175-15,-4 3-1753 0</inkml:trace>
  <inkml:trace contextRef="#ctx0" brushRef="#br0" timeOffset="242388">11713 15270 1344 0,'0'0'896'0,"0"0"-168"16,0 0 584-16,0 0-199 0,0 0-433 0,0 0-208 31,0 0-112-31,82 38-56 15,-66-26-8-15,0 0 40 0,-3 2 24 16,0 4 88-16,-2 3 16 16,-1 2 57-16,-2 5-65 0,-6 2-136 15,-2 4-168-15,0 0-56 31,0 3-32-31,0-5 8 0,-2-2-72 16,-16 4-176-16,2-9-1016 16,2-4-1849-16</inkml:trace>
  <inkml:trace contextRef="#ctx0" brushRef="#br0" timeOffset="244518">12691 15323 1584 0,'0'0'2368'15,"0"0"-895"-15,0 0-97 0,0 0-56 16,0 0-304-16,-18 0-271 15,18 0-169-15,-6 0-216 16,0 4-104-16,-1 9-96 0,-1 6-56 31,2 2 40-31,1 9 8 0,3 4 56 16,2 9-48-16,0 0-64 0,0 2-96 15,2-7 8-15,12-4 0 16,4-6-16-16,0-5-56 31,8-8-864-31,1-4-1409 0,-8-7-2880 16</inkml:trace>
  <inkml:trace contextRef="#ctx0" brushRef="#br0" timeOffset="246361">12879 15236 3168 0,'0'0'2705'15,"0"0"-1249"-15,0 0-592 16,0 0-488 0,0 0-368-16,0 0-8 15,0 0 152-15,0 0-48 16,0 0 0-16,88 0 8 15,-68 4-48-15,-9 0 0 16,0 4-16 0,-1 1 32-16,-7 0 121 0,4 5 207 0,-7 0 112 15,0 2-48-15,0 2-56 16,0 3-96-16,-7-6-112 15,-1 2-120-15,0-4 0 32,0-3-32-32,-3-1 24 0,3-3-72 0,-2-2 80 15,5-2-32-15,-3-1-56 16,0 1 16-16,5 0 32 15,-4 2-48-15,6-2 0 0,1 2-56 16,0 3 0-16,0-1 40 16,0 1-40-1,0 1-40-15,0 1 48 16,0-3 40-16,0-2 8 15,0 0 0-15,0-1 0 16,0-3-168-16,0 2-976 0,0 0-1849 16,0 0-4288-16</inkml:trace>
  <inkml:trace contextRef="#ctx0" brushRef="#br0" timeOffset="247069">12984 15713 3064 0,'0'0'2225'16,"0"0"-1193"-16,0 0-64 15,0 0-136-15,0 0-264 0,0 0-80 32,0 0-151-32,0 0-161 15,0 0-32-15,0 0-144 16,0 0-56-16,0 0-152 0,0 0-25 15,0 0 25-15,0 0 104 16,0 0 104-16,3 0 0 0,-3 0 24 31,0 0 32-31,0 0 16 0,0 0 0 16,0 0 97-1,0 0 79-15,0 0-40 0,0 0-104 0,0 0-104 16,0 0 0-16,0 0-8 16,0 0-64-16,0 0 72 15,0 0 8 1,0 0 48-16,0 0-48 15,0 0-8-15,0 0-8 0,3 0-128 16,-1 0-64-16,1 0 200 0,0 0-8 16,0 0-48-16,-3 0 56 15,0 0 112 1,0 0 192-16,0 0 184 15,0 0 208-15,0 2 32 16,0 2-64-16,0-2-384 16,0 3-176-1,-3-3-48-15,3 0-40 0,0-2-8 0,0 0-8 0,0 0-168 31,0 0-136-31,0 0-216 16,0 0-312-16,0 0-624 16,0-4-1625-16</inkml:trace>
  <inkml:trace contextRef="#ctx0" brushRef="#br0" timeOffset="247664">13185 15348 1304 0,'0'0'2288'0,"0"0"-1456"0,0 0 289 16,0 0 215-16,0 0-168 15,0 0-232-15,0 0-63 16,0 0-217-1,123 109-152-15,-110-83-64 16,-2 2-136-16,-1 2-40 0,-5 0 40 16,-5 0-72-16,0 0-48 0,0 1-96 15,-11-6-88-15,-17 3-912 16,-1-6-1512-1,3-5-4682-15</inkml:trace>
  <inkml:trace contextRef="#ctx0" brushRef="#br0" timeOffset="262960">9447 8922 928 0,'0'0'2072'0,"0"0"-327"16,-5 0-113-16,5 0 16 15,0 0-207-15,-2 0-273 0,2 0-208 0,0 0-136 16,-1 0-120-16,1 0-160 15,0 0-159 1,0 0-161 0,0 0-144-16,0 0-80 0,0 0-64 15,0 0-24-15,1 0-40 16,17 0 128-16,0 0 16 0,6-2 40 15,-1 0 0-15,-4-1-40 0,2 1-16 32,2 0 8-32,-2 2 0 31,0 0 0-31,-4 0-8 0,1 0 0 0,-5 0 0 0,-2 2 0 31,1 3 0-31,-7 1 0 16,-4-1 0-16,-1 5 0 0,0 3 240 15,0 4 120-15,-1 8-88 0,-12 5-112 31,-2 4-64-31,-4 2-88 0,-1 0 56 0,-1 0-64 16,2-4 0-16,1-1-72 0,2-8-40 16,6-3 48-16,-1-3 56 31,5-8 0-31,2-3 0 0,3-2 8 15,1-4-64-15,0 0 64 16,0 0 8-16,0 0-8 16,0 0-40-16,0 0 24 0,0 0-96 15,8 0 0-15,10-4 112 16,4-2 16-1,2-3 40-15,2 0 0 0,-1-1-48 16,-3 3 8-16,-4-2 56 31,0 1-16-31,-1 0-32 0,-5 2 32 0,2 3-48 0,-4-1 8 16,1-1 40-1,-1 1-48-15,-4 2 0 16,1 0 8-16,-2 0-8 0,-4 0 56 16,3 2 8-16,-4 0 40 15,1-2-16-15,-1 0-88 16,3-10-8-16,-1 0-1096 0,0 0-1841 15</inkml:trace>
  <inkml:trace contextRef="#ctx0" brushRef="#br0" timeOffset="263659">9797 8638 3896 0,'0'0'2905'0,"0"0"-769"15,0 0-375-15,0 0-601 0,0 0-776 16,0 0-384-16,0 0 0 31,-5 41 144-31,12-13 200 0,-1 2-48 16,2 0 120-16,0-1-120 15,-3-6-136-15,-1-3-7 0,0-3-17 16,0-6-24-16,-4-5-24 0,0-2-40 15,0-2-32 17,0-2 48-17,0 0 48-15,0 0-112 0,1 0-48 16,4 0-761-16,2-17-775 15,1-4-2273-15,1 1-3192 0</inkml:trace>
  <inkml:trace contextRef="#ctx0" brushRef="#br0" timeOffset="264226">10064 8459 1088 0,'0'0'4361'47,"0"0"-2593"-47,0 0-64 15,0 0-87-15,0 0-457 0,0 0-368 16,-2 0-208-16,-8 0-80 0,2 5-240 16,-3 7-184-16,-2 6 8 15,-1 2 25-15,1 4 39 16,1 4-8-16,1 2-144 0,0 4 8 15,1 0 0-15,0 0 72 16,4 1-80 0,4-3 0-16,2-6-64 0,0-2 56 0,0-8 0 0,0-2-144 15,7-1 88-15,2-6-48 16,3-1-65-16,-1-4 9 0,0-2 0 15,4 0 56-15,1 0-40 16,-1 0-16-16,-3-13 16 0,1-2 144 31,-1-2 8-31,-6-2 64 16,-3 1-56-16,-3 2 272 0,0 2-80 15,0 2 32-15,-16 2-136 16,-2 4-96-16,-1 3-168 0,0 3-368 16,-9 3-904-16,7 13-1337 31,7-2-2976-31</inkml:trace>
  <inkml:trace contextRef="#ctx0" brushRef="#br0" timeOffset="265426">10167 9056 4488 0,'0'0'1529'0,"0"0"-673"16,0 0-72-16,0 0-24 16,0 0 481-16,0 0-153 0,0 0-344 31,113-30-184-31,-79 20-224 15,5-1-176-15,6-4-160 0,-6 0-1416 16,-9 5-4937-16</inkml:trace>
  <inkml:trace contextRef="#ctx0" brushRef="#br0" timeOffset="265920">10643 8730 1816 0,'0'0'5897'16,"0"0"-3864"-16,0 0-641 15,0 0-160-15,0 0-856 16,0 0-184 0,0 83 8-16,0-49 48 15,4 0-120-15,4-2-16 16,-3-6-96-16,1-3-8 0,-1-5 40 15,1-4-48-15,-4-7-504 0,4-5-696 16,-6-2-1200-16,0 0-3162 16</inkml:trace>
  <inkml:trace contextRef="#ctx0" brushRef="#br0" timeOffset="266324">10765 8561 5697 0,'0'0'2576'0,"0"0"-783"0,0 0-169 16,0 0-624-16,0 0-824 15,0 0-168-15,0 0-8 16,0 75 0-1,0-26 128 1,0 3-16-16,0 2-64 0,1-2 8 0,2-9-8 16,1-7-48-16,4-10-8 15,0-9-72-15,-2-4 8 16,2-7-72-16,2-6-64 0,0 0 104 31,1-6 48-31,2-12 56 16,-3-9 8-16,1 1 40 0,-5 0-40 15,-1 3 48-15,0 2 0 16,-5 8 72-16,0 2 144 15,-11 5-88-15,-5 4-184 0,-2 2-440 16,-3 0-664 0,5 8-1064-16,3 3-3410 31</inkml:trace>
  <inkml:trace contextRef="#ctx0" brushRef="#br0" timeOffset="266761">10962 8523 2840 0,'0'0'2401'15,"0"0"-1433"-15,0 0-400 16,0 0 424-16,0 0 552 0,9 126-503 15,-9-77-417-15,0 2-264 16,0-6-152-16,0-10-112 16,0-8-40-16,0-12-56 0,0-3 8 31,0-7 80-31,0-5-40 15,0 0 104-15,0 0 0 0,0-7-152 16,0-11-104-16,2-2-176 16,8 1 72-1,1-2-80-15,2 5-88 0,1 6 144 0,-2 4 80 31,2 4 64-31,-6 2 72 0,2 0-72 16,-4 0 72-16,-4 2 16 0,-2 10 208 16,0 1 312-16,0 2 152 15,-11 2-320-15,-4 0-176 16,-3 0-176-16,1-2-336 15,1 0-616 1,7-6-1241-16,1-3-2456 16</inkml:trace>
  <inkml:trace contextRef="#ctx0" brushRef="#br0" timeOffset="266957">11172 8733 2968 0,'0'0'1889'0,"0"0"-417"16,0 0 528-1,0 0-327-15,0 0-449 16,0 0-432 0,0 0-400-16,0 82-240 0,0-62-152 0,0-4-336 15,0 0-928-15,0-4-1425 16,0-3-2272-16</inkml:trace>
  <inkml:trace contextRef="#ctx0" brushRef="#br0" timeOffset="267158">11149 8557 6457 0,'0'0'1992'16,"0"0"-1031"-1,0 0-9-15,0 0-680 0,0 0-256 16,0 0-16-16,39 0-360 0,-25 4-1481 16,-2 1-2744-16</inkml:trace>
  <inkml:trace contextRef="#ctx0" brushRef="#br0" timeOffset="267371">11247 8719 1616 0,'0'0'2296'15,"0"0"-239"-15,0 0-161 16,0 0-464-16,0 0-527 16,0 0-449-1,126-21-304-15,-103 14-32 0,0-1-120 0,1 0-168 16,3-3-928-16,-4 6-1241 0,-9-1-1792 15</inkml:trace>
  <inkml:trace contextRef="#ctx0" brushRef="#br0" timeOffset="267659">11406 8538 3120 0,'0'0'2673'15,"0"0"-985"1,0 0-208-1,0 0-655-15,0 0-473 0,0 0-88 16,-5 68-104-16,5-36-56 16,3 5 144-16,4 3-64 0,-1-2-56 0,0-2-40 15,1-6 0-15,-2-6-80 16,0-5 48-16,-4-10-48 15,1-1-8-15,1-6-8 0,-1-2 8 16,3 0 16 0,3 0-16-16,3-12-40 15,7-22-272-15,-1 4-1913 16,-2 2-5320-16</inkml:trace>
  <inkml:trace contextRef="#ctx0" brushRef="#br0" timeOffset="270138">12439 8109 5329 0,'0'0'2792'0,"0"0"-1319"0,0 0 103 15,0 0-240-15,0 0-464 16,0 0-392 0,0 0-175-16,0 0-9 0,0 11-32 15,-3 4-112-15,-7 9 0 16,-1 7 24-16,1 3-8 15,-1 1-40-15,0 5-56 0,1 5 32 16,0-1-48 0,4 2-56-1,1 0-8-15,5-3 0 0,0-5 8 0,0-5 0 16,0-6-48-16,5-7-32 15,6-6 72-15,-3-7-88 16,4-5-120-16,-1-2-24 0,0 0 40 31,5-15 200-15,-1-13 64-16,-1-4 16 0,-1-2-24 0,-3-2 48 15,-2 4-16-15,-8 2 16 16,0 5 48-16,0 7 80 0,0 4 64 16,-6 4 56-16,-6 4-168 31,-1 4-96-31,-1 2-88 0,-1 0-344 31,2 0-440-31,2 0-544 16,6 6-761-16,2 2-1952 15,3-4-1976-15</inkml:trace>
  <inkml:trace contextRef="#ctx0" brushRef="#br0" timeOffset="270645">12604 8208 5793 0,'0'0'2336'16,"0"0"-927"-16,0 0-97 0,0 0-608 31,0 0-96-31,0 0-152 16,-6 100-136-16,6-76-168 0,0-6-72 15,0-2-80-15,0-4-8 16,0-2 0-1,0-2-56-15,6 2 56 0,4-2-48 0,-1 0 56 32,-1 0 0-32,1 0 0 0,0 0-152 15,-1-4-32-15,2 1-16 16,-4-1-32-16,1-1 56 15,-2-1-8-15,1 0 128 16,-4 0 48-16,1 0-48 0,-1 0 48 31,-2 0 8-31,1 0 0 0,-1 0 0 16,0 0 112-16,0 0 152 15,0 0 240-15,0 3 88 0,0 0 72 16,-3 1-311-16,-8 2-129 16,-1 1-40-16,-4-1-88 15,2-1-88 1,-2-3-8-16,1-2-256 0,-4-2-945 15,4 0-1055-15,4-10-3305 16</inkml:trace>
  <inkml:trace contextRef="#ctx0" brushRef="#br0" timeOffset="270856">12631 8233 2632 0,'0'0'2489'0,"0"0"-777"0,0 0 80 16,0 0-567-16,0 0-353 16,0 0-544-16,73-7-112 15,-57 5-216-15,7-2-920 0,-5 2-1937 16</inkml:trace>
  <inkml:trace contextRef="#ctx0" brushRef="#br0" timeOffset="271442">12903 8159 5881 0,'0'0'3032'0,"0"0"-927"16,0 0-393-16,0 0-960 0,0 0-432 31,0 0-96-31,-70 111 17 16,64-82-145-16,4-1-96 0,2-1-16 31,0-7-48-31,0-1 0 0,13-4 64 0,-2-3 0 0,6 0 0 16,-4-2 8-16,1-2-8 31,2 1-136-31,0-6-73 15,-1 1 9-15,1 0 8 0,-5-4-24 16,-3 2-32 0,-3-2 64-16,2 2 32 0,-4-2 80 0,-3 2 64 15,2-2-8-15,-2 2 16 31,0-2 8-31,0 2 96 0,0 2 192 16,0 1 40-16,-2-1-104 0,-4 3-104 16,-3 1 80-16,-2 1-96 31,-3 1 41-31,-3-1-25 0,3-1-48 0,-2-1-80 15,-4-3-208 1,-5-4-961-16,5 0-1943 16,2-13-5162-16</inkml:trace>
  <inkml:trace contextRef="#ctx0" brushRef="#br0" timeOffset="271697">12937 8195 1328 0,'0'0'2536'0,"0"0"-607"16,0 0-241-16,0 0-368 15,0 0-415-15,66-5-433 0,-48 1-328 16,6 2-144-16,-6 0-1497 31,-2 0-3512-31</inkml:trace>
  <inkml:trace contextRef="#ctx0" brushRef="#br0" timeOffset="272643">13156 8122 1584 0,'0'0'1992'0,"0"0"-383"16,0 0-209 0,0 0-176-16,0 0-184 15,0 0-279-15,0 0-233 16,99 5-56-16,-88 1-112 0,2 4-56 15,-3 3-32-15,-4 0 48 16,-4 4 64-16,-2 0-24 0,0 4-80 31,0-1-72-31,-11-1-96 16,-4 0-24-16,-3-4-8 0,-3 2-80 15,2-4-40-15,-4-2-192 16,4-5 48 0,3-2 48-16,4-2 40 0,6 0 96 0,1-2-8 31,5 0 8-31,0 0-128 15,0 0-88-15,0 0-32 0,0 0 56 16,5 0 144-16,6 0 48 16,4 0 0-16,-4 0 8 0,5 0 96 15,0 0-56-15,-1 0-40 31,-1 0-8-31,-1 0 0 0,-1 0 0 16,-4 2 0-16,-2 6 0 0,-3 2 24 16,-3 2 232-16,0 2 0 15,0 4-56-15,-3 0-40 16,-5 0-56-1,-3-2-96-15,-2-2 88 16,2-3-88-16,-1-6-8 16,3-3-128-16,1-2-232 0,1 0-336 0,1-2-896 15,2-9-2609-15</inkml:trace>
  <inkml:trace contextRef="#ctx0" brushRef="#br0" timeOffset="274074">13533 7931 3664 0,'0'0'1857'0,"0"0"-513"0,0 0 352 16,0 0-327-16,0 0-457 15,0 0-88-15,0 0-32 16,0 4-56-16,-2 4-120 16,-3 2-111-16,2 0-97 15,-2 4-16-15,-1 0-104 16,-2 2-88-16,1 2-80 0,1 0-64 15,-1 2-40-15,2 0 40 16,2 0-48 0,-2 1 72-16,2-2-64 15,1-1 24-15,2 3-32 16,-1-4-8-16,1 2 0 0,0-2 0 15,0 0 0-15,0-2 0 16,0 2-8-16,0-2 8 16,0 0-8-16,0 0 8 0,0 0 8 31,0-1-8-31,0-2-8 15,0 2 8-15,3-4-8 0,2 2-32 16,1-2 32-16,2 1 0 16,0-2 0-16,-3-1-40 15,2 0 48-15,-1-1-8 0,1-4-96 31,-1 1 0-31,1 0-96 0,-3-2-8 16,3 0-32-16,-2 0 8 0,0 0-24 16,1 0 72-16,-6-2-40 15,5 0 95 1,0 0-39-1,-2 0-8-15,3 0 72 0,-1 0 24 16,2-2 72-16,-1-6 0 16,-1 0 8-16,3-2 0 0,-5 0 0 0,2 2 8 15,-2 1-8-15,1-4 8 16,0 3-8-16,0-2 0 15,-3-2 0 1,-1 2 0-16,0-2 8 16,0 0 8-16,0 2 32 15,0 2 16-15,0 0-56 0,-5 2 112 16,-1 2 88-16,-2 0-47 15,3 0-41-15,-3 2-16 0,0 0-32 32,-3 0-64-32,1-1 0 15,-1 3-8 1,-2 0-40-16,1 0 32 0,1 0-56 0,3 0 48 15,-2 0-40-15,2 0 0 16,3 0 8-16,-1 0 0 0,1 0-33 31,5 0-95-31,-1 0-120 16,1 0-144-16,0 0-456 15,-4 0-872-15,1 0-3441 0</inkml:trace>
  <inkml:trace contextRef="#ctx0" brushRef="#br0" timeOffset="277285">12200 7993 1008 0,'0'0'2320'0,"0"0"-911"16,0 0-369-16,0 0 120 15,-30 22-80-15,25-16-176 0,-7 4-447 16,6-2-81-16,-2 2 88 15,3 0 24-15,-6 2-152 16,4 0-48 0,-2 0 48-16,2 2-24 0,1 1-16 15,-1-2-56-15,1 6-64 31,-4-2-64-31,4 5 0 0,2-1-48 0,1 3-56 0,2-3-8 16,1 6 0 0,0-3 0-16,0 2 0 15,0 0 0-15,0-2 0 0,0 0 0 16,1 0 0-16,2 0 8 31,-1 0 40-31,0 0-40 0,-2 2 8 0,4 1 0 0,-2-1-8 31,3 0-8-31,1-3-80 0,4 2 72 16,-2-3 0-16,3 2 8 15,-6-3-8-15,3 0 8 16,-3-1 0-16,2-2 88 16,-1-2-88-16,-3 2 0 0,2-2 8 31,2 0-8-31,1 2 8 0,-2-1-8 15,4 0 0-15,-2 0-104 16,3-4 96-16,-1 2 0 16,1-3-96-16,-3-3 48 0,2 2 56 15,0-1 0-15,-1-1-8 31,3 2 8-31,1-1-56 0,3-1 40 0,-5 0-32 16,2 1 40-16,2-4-48 16,-6 0 0-16,3-3 0 15,-6-1 56-15,-3-2 72 0,0 0-24 16,-1 0 40-1,-2-5-88 1,0-13-1312-16,0 0-4081 0</inkml:trace>
  <inkml:trace contextRef="#ctx0" brushRef="#br0" timeOffset="278485">13670 7723 2336 0,'0'0'1256'15,"0"0"-816"-15,0 0 641 16,0 0-65-16,0 0-208 15,0 0-144-15,0 0-8 0,48 62 40 16,-35-51-151 0,3 4-81-16,-4 0 80 15,-1 2-136-15,2 0-64 0,-2 4 32 16,1 1-16-16,-4 3 0 15,1 2-72-15,-1 1-32 16,-3 2-32-16,0 2-40 0,0 0-40 31,-5 0-56-31,0 2-24 0,0-2-8 16,0 1-8-16,0 1-40 15,0-2 72-15,0 0-80 16,-3-2 8-16,-1 0-8 0,1-2 48 16,2-2-48-16,-3-2 0 31,3 0 0-31,-4-1 8 15,3-6-8-15,-1 2 48 0,0-4-40 16,-2 2 40-16,2-2-48 16,-4 2 0-16,2-2 0 0,-3 2 0 15,0 1 8-15,-1 0 0 31,1-2 40-31,-1 2 9 0,1-2-57 16,-1 2 0-16,2-4 0 0,1 2 8 16,-2 0 0-16,-2-2-8 15,2 0 8-15,-2 0 0 0,1-3 0 16,0-2 8-1,3-3 48 1,1-2-48 0,0-2 56-16,2-2-72 0,-2-4-248 0,0-13-1049 0,4-4-3200 15</inkml:trace>
  <inkml:trace contextRef="#ctx0" brushRef="#br0" timeOffset="279734">14272 8045 4584 0,'0'0'3153'0,"0"0"-1240"0,0 0-561 16,0 0-328-1,0 0-544 1,0 0-160-16,0 0-16 16,-5 98 48-16,5-72-72 0,2-2-160 0,1-1 41 15,5-8-65 1,-4 0-32-16,-1-7-48 0,-3-4 56 0,1-3-8 31,-1-1 32-31,0 0-72 16,0 0-24-16,0-5-761 15,0-12-1983-15,0 4-2633 0</inkml:trace>
  <inkml:trace contextRef="#ctx0" brushRef="#br0" timeOffset="279983">14298 7864 2512 0,'0'0'2697'15,"0"0"-1065"-15,0 0-120 0,0 0-528 16,0 0-631-16,3 4-145 16,5 7-152-1,2 4-56-15,1 0-1193 16,-4-3-3520-16</inkml:trace>
  <inkml:trace contextRef="#ctx0" brushRef="#br0" timeOffset="280400">14298 7864 2968 0,'92'125'1664'16,"-90"-111"-415"-16,1 2 319 0,0 6-272 16,2 2-399-16,-5 3-97 15,0 1-144-15,0 4-168 0,0 0-64 31,0 0-104-31,0-4-88 16,0-2-64-16,0-8-56 0,0-7-48 16,-2-4 0-16,-1-5 56 15,3-2 64-15,0 0 16 31,0 0 24-31,0 0 40 0,0-13 89 16,0-4-353 0,0-9-128-16,0-2 48 0,5-3-97 0,5-1 1 15,4 4 72-15,-2 4 32 31,-3 5 72-31,3 2-8 0,-3 5-8 16,-2 5-56-16,-2 2 64 0,-5 5-48 16,1 0 0-16,2 0-64 15,1 2-96-15,0 10 152 0,1 2 64 16,2 4 0-16,-2-2-128 15,1 4-968-15,1-3-1120 16,-3-7-2698-16</inkml:trace>
  <inkml:trace contextRef="#ctx0" brushRef="#br0" timeOffset="280653">14535 8059 1584 0,'0'0'4041'15,"0"0"-2897"-15,0 0-112 16,0 0 392-16,0 0-311 0,0 0-337 16,0 0-288-16,115-26-208 0,-89 18-120 31,1-4-104-31,-2 2-56 15,-6-2-664-15,2 0-536 0,-8 0-1361 16,-3 3-2704-16</inkml:trace>
  <inkml:trace contextRef="#ctx0" brushRef="#br0" timeOffset="280997">14632 7809 288 0,'0'0'4777'16,"0"0"-2969"-16,0 0-408 16,0 0-23-16,0 0-681 0,0 0-496 0,0 0 32 15,-8 62-24-15,8-28 24 16,0 4-16-1,8 2 56-15,-1 2 16 16,-1-2-64-16,1-2-168 16,-1-2 0-16,4-8 8 15,-4-2-64-15,1-5-16 0,-1-8 16 16,-1 0-8-16,2-7 0 15,-3-2-56-15,1-2 0 32,2-2 48-32,4 0-32 0,4 0 40 15,2-15 8-15,12-19-664 0,-4 2-1408 16,-4 2-4842-16</inkml:trace>
  <inkml:trace contextRef="#ctx0" brushRef="#br0" timeOffset="282248">13996 8222 4512 0,'0'0'1985'16,"0"0"-329"-16,0 0-151 0,0 0-625 15,0 0-592-15,0 0-240 16,0 0-48-16,0 0-88 15,0 0 40 1,0 0 40-16,0 0 8 16,0 0 8-16,0 0 56 0,0 0-56 15,0 0 72-15,0 0 0 0,0 0 40 16,-3 0-16-16,0 0 56 15,1 2-56 1,0-2-88-16,2 0 32 16,0 0 8-16,0 0-56 15,0 0 8-15,0 0 8 0,0 0 16 16,0 0-32-16,0 0-112 15,7 0 112-15,7 0 304 0,3-8-48 32,2 2-96-17,4-3-64-15,-1 0-8 0,2 1-80 16,1-1 8-16,-1 1-8 0,-2 0 40 15,-1 3-32-15,-3-1 0 16,-7 1 32-16,-4 3-40 0,-2 0 0 31,-5 2-8-31,0 0-280 16,-3 0-1056-16,-10 0-3913 0</inkml:trace>
  <inkml:trace contextRef="#ctx0" brushRef="#br0" timeOffset="282806">14053 8058 2512 0,'0'0'2617'15,"0"0"-1209"-15,0 0 48 0,0 0-39 16,0 0-585-16,0 0-400 31,-10 3-144-31,7 11 120 0,-2 6 168 16,-3 3-216-16,-2 4-144 15,0 1-56-15,-1-2-64 0,1-1-32 16,1-5 0-1,-1-5-56-15,8-4 56 0,-4-5-56 16,1 0 56 0,5-4-48-16,0-2 56 0,0 2 160 15,0-2-64-15,0 0-88 16,0 0-80-16,0 0-16 0,0 0-96 15,0 0 32-15,0 0 72 16,0 0-32 0,5 0 40-16,8 0 96 15,5 0 0-15,3 0 8 0,0 0-56 16,8 0-48-16,-2 0-1152 15,-9 6-2040-15</inkml:trace>
  <inkml:trace contextRef="#ctx0" brushRef="#br0" timeOffset="287017">15821 7135 5721 0,'0'0'2104'0,"0"0"-1128"16,0 0-15-16,6 4-257 15,6 6 24-15,-1 2-120 0,5 4-144 16,2 0-32-1,1 0-80 1,1-2-136-16,-6 0-72 16,-1-2-64-16,-5-2 0 0,-5 2 48 0,-3 0 24 15,0 4 281-15,0 1 199 16,-19 2-72-16,-5 1-168 0,-5 0-144 31,-2 0-88-31,-3-3-104 16,2-6-8-16,6-1 24 15,3-6-72-15,11-1 0 0,2-3 0 16,8 0 48-16,2 0-40 0,0 0-8 15,0 0-112-15,0 0-104 32,0 0-32-32,0 0-40 15,13 0 216-15,5 0 72 0,6 0 8 16,-1-3 0-16,-4 1-8 15,0 2 8-15,-1 0-8 16,-2 0-8-16,-4 0 0 0,-4 0-88 31,-2 0-24-31,-1 9 88 16,-5 1 32-16,0-1 72 0,0 4 104 15,0 2 80-15,-5 2 64 16,-8-2 16 0,0 4-208-16,-1-6-24 15,1 2-48-15,3-7-56 0,5-4-376 16,2-2-808-1,3-2-689-15,0-6-2528 0,3-6-3576 0</inkml:trace>
  <inkml:trace contextRef="#ctx0" brushRef="#br0" timeOffset="287664">16041 7329 3344 0,'0'0'2265'16,"0"0"-1113"-16,0 0 280 0,0 0-191 15,0 0-321-15,0 0-192 16,35 0-168-16,-27 6-112 15,-1 2-48-15,1 3-88 0,-5 2-104 32,0 4 24-32,-3 0 144 0,0 4-48 15,0 3-23-15,-3-3-97 0,-10 3 24 16,2-3-144-16,-2-6 72 31,-2 0-152-31,2-3 96 0,2-4 8 0,-3-2-24 31,2-2-24-31,1-2-16 16,6 0 24-16,-1-2 96 15,4 2 16-15,2-2-136 0,0 0-48 16,0 0-168-16,0 0-88 16,0 0-48-16,13 0 184 15,5 0 120-15,4 0 0 0,6-6 144 16,-6 0-72-16,6-3-64 0,-6 4 56 15,-2-1-64-15,-2 2 0 16,-2 2 8-16,-3 0-8 16,-2 0 8-1,-5 2-8-15,-1 0 0 16,0-2 16-16,-5 2-16 15,2-2 0-15,-2-1-16 0,0-6-800 16,0-1-1057-16,0 2-3720 0</inkml:trace>
  <inkml:trace contextRef="#ctx0" brushRef="#br0" timeOffset="288312">16202 7147 6649 0,'0'0'1608'0,"0"0"-1128"16,0 0 321-16,0 0-9 15,0 0-272-15,0 0-32 16,0 0-16-16,128 26-112 0,-93-26-136 31,-4 0-72-31,-4 0-56 16,-4 0-32-16,-7 0-48 15,-8 0-8-15,-3 0 0 0,-5 0 64 0,0 0 24 16,0 0-16-16,0 0 32 16,0 0 104-16,0 6 0 15,0 8-40 1,0 8-48-16,-11 8 201 15,-5 8 103-15,-4 6-56 0,2 0-120 16,1-3-40-16,2-3-88 16,2-6-40-16,7-6-40 15,-1-9 16-15,4-6-56 16,1-3 8-16,2-6-16 15,0-2 8-15,0 0-16 16,0 0-216-16,0-2-608 16,0-24-529-1,5-1-1719-15,3-1-5282 0</inkml:trace>
  <inkml:trace contextRef="#ctx0" brushRef="#br0" timeOffset="288744">16643 7004 5761 0,'0'0'1536'16,"0"0"-416"-16,0 0 329 15,-42 107-569 1,29-62-184-16,-5 10-96 0,1-1-128 0,4 1-104 16,-2-6-72-1,7-2-208-15,2-9-72 16,2-6 40-16,4-8-56 0,0-5-56 15,0-6-8-15,0-3-24 16,10-5 72-16,1-5-144 16,1 0-64-16,1 0 72 15,3-9 152-15,-2-10 72 16,-1 0-64-16,-5 0 72 15,-1 2 88-15,-7 0 120 0,0 4 168 16,0 0 9-16,0 2-209 16,-15 3-104-1,2-1-152-15,2 3-248 16,0 2-385-16,3 0-847 15,3 3-2457-15,0-1-4287 0</inkml:trace>
  <inkml:trace contextRef="#ctx0" brushRef="#br0" timeOffset="289255">16729 7201 536 0,'0'0'4096'0,"0"0"-2807"16,0 0-489-16,0 0 32 15,0 0 0 1,0 0-208-16,0 0-127 16,0 0-97-16,134 2-232 0,-104-2-24 15,-1 0-136-15,-4 0 88 16,-6 0-88-16,0 0 48 0,-11 0-48 15,-1 0 96 1,-2 0 88-16,-5 0 272 16,0 0 336-16,0 0 72 31,0 0-72-31,0 0-223 0,0 6-273 15,-10 5-248-15,0 8-56 16,-4 5-8-16,1 6 8 0,-5 4 0 16,2 0 8-16,-2 0 8 15,4-2 88-15,1-7-32 16,1-5 32-16,4-6-32 0,2-7 8 31,1 0-32-31,2-1 32 16,-5-4-80-16,-7 2-504 0,-1 0-1705 15,-3-2-5897-15</inkml:trace>
  <inkml:trace contextRef="#ctx0" brushRef="#br0" timeOffset="290557">15380 8845 984 0,'0'0'2744'31,"0"0"-815"-31,0 0-313 16,0 0-200-16,0 0-599 0,0 0-337 15,0 0-160-15,0 0-136 16,5 0 240-16,9 0 232 31,3 0-48-31,0 2-48 0,4-2-88 16,0 0-96-16,-1 0-96 15,-1 0 1-15,-3 0-49 0,-1 0 40 0,-1 0 0 16,-4 0-40-16,0 0-72 16,-5 0-40-1,-2 0-24 1,0 0-48-16,-3 0-48 15,0-2-248 1,0-2-1008-16,0 2-1329 16,-3-2-7465-16</inkml:trace>
  <inkml:trace contextRef="#ctx0" brushRef="#br0" timeOffset="291402">15732 8500 3200 0,'0'0'4161'15,"0"0"-2112"1,0 0-321-16,0 0-312 0,0 0-704 0,0 0-312 31,0 0 17-31,28 0-97 0,-11 0-96 16,3 0-32-16,-7 8-48 15,1 5-96-15,-3-2 56 0,-7 4 64 16,-1 0-40 0,-3 4 128-16,0 4 24 0,-10 1-40 31,-9 3-48-31,-4-3-48 0,1-5-40 15,-1-2-96-15,5-7 8 16,9-7-16-16,1-1-8 16,6 1-48-16,2-3-72 0,0 0-128 15,0 0-264-15,0 2-32 31,0 0 144-31,10 0 304 0,3 0-48 0,1 0 80 16,2 2 72-16,2-2-64 16,0 2-8-16,-7 2 8 15,0 0-16-15,-3 2-9 0,0 4 25 31,-4 0 32-31,-4 0 32 16,0 5 257-16,0-2 175 0,-12 2 64 16,-2-2-128-16,-2 2-176 0,-4-2-72 31,3-2-120-31,2-3-456 15,7-7-584-15,2-1-1137 16,6-2-2424-16</inkml:trace>
  <inkml:trace contextRef="#ctx0" brushRef="#br0" timeOffset="291907">15942 8711 3672 0,'0'0'2345'0,"0"0"-521"16,0 0 177-16,0 0-673 15,0 0-392-15,0 0-304 16,61 12-192-16,-49-7-208 0,-7 4-64 0,1-1-64 16,-6 4-48-1,0 6 72-15,0 1 153 0,-3 2-57 16,-12 1-120-1,2-3-96-15,-3-2-8 16,2 0-72-16,-1-6-112 16,2 1-41-16,7-3 89 0,-6-2 88 0,6-3-56 31,4 0 88-31,2-2 16 15,0-2-160-15,0 2-88 0,0 0 120 32,13-2 96-32,5 0 32 0,1 0 304 15,4 0-40-15,-4 0-16 0,1-6-95 0,-2 0-49 16,-5 3-56-16,1-3 0 15,-4 2 8 1,-4-3-56-16,1-1-312 16,-2-3-561-16,-5 0-967 15,0 3-3457-15</inkml:trace>
  <inkml:trace contextRef="#ctx0" brushRef="#br0" timeOffset="292434">16125 8609 4184 0,'0'0'4329'16,"0"0"-2912"-16,0 0-465 15,0 0-384-15,0 0-104 0,0 0 48 16,0 0-56-16,0 0-120 15,108 4-184-15,-81-4-40 16,-1 0-48-16,-5 0 24 0,-5-4-88 16,-3 1 0-16,-11 1-80 15,1 2 80 1,-3 0 8-16,0 0 128 15,0 0-80-15,0 0 88 16,0 2-72-16,-3 11-72 0,-5 4 0 31,-2 6 40-15,2 3-40-16,-3 6 0 0,-1 0 65 0,1 0-1 15,0 0-56-15,-1-6 64 16,4-2-64-16,2-4 80 16,-1-4-88-16,3-6 0 0,-1-1 0 15,1-3 88-15,1-2-80 31,3-4 40-31,0 0-48 0,0 0-104 16,0 0-353-16,0-2-671 0,0-11-1920 16,0-1-4634-16</inkml:trace>
  <inkml:trace contextRef="#ctx0" brushRef="#br0" timeOffset="292954">16488 8489 3632 0,'0'0'2609'0,"0"0"-969"32,0 0 73-32,0 0-425 15,-57 102-448-15,46-70-264 0,0 2-104 16,3 2-128-1,-4-1-72-15,1 2-144 0,3-1-80 0,2-2-40 16,1-4 0-16,2-3 8 31,3-8-16-31,0-4-72 16,0-4-24-16,4-5-88 0,6-1-64 15,3-5-32 1,0 0 0 0,1 0-32-16,-1 0 184 0,0-5 56 0,2-7 72 15,-4-1 64-15,0-2 16 16,-3 2 96-16,-4-2 184 15,-4 5 200-15,0 1 40 0,0 0 25 16,-4 1-97-16,-12 0-224 16,3 1-304-16,-3 2-64 0,3 1-376 0,4 2-313 31,7 2-727-31,0 0-1024 15,2 0-3194-15</inkml:trace>
  <inkml:trace contextRef="#ctx0" brushRef="#br0" timeOffset="293944">16829 8452 3408 0,'0'0'2681'0,"0"0"-601"16,0 0 297-16,0 0-601 0,0 0-448 15,0 0-439-15,-28-14-177 32,19 14-168-32,0 2-264 0,-3 8-208 15,0 2-72-15,6 4 0 0,-6 2-8 16,4 0 8-16,-1 0-40 15,2 1 40-15,2-4 8 0,4 2-8 16,1-4-56 0,0 0-64-1,0-3 72-15,0-1-56 0,1-1 48 16,11 1-40-16,-1-3-24 15,2 0 40-15,3-1 80 0,-5-1-96 16,1 1-24-16,1 1-40 0,-2-2 96 31,0 0-16-15,-3 0 80-16,4 1-8 15,-1-1 0-15,0 3-8 0,-1 1 8 0,-2 0-48 16,2 1 48-16,-4 2-8 0,-3 1 16 16,2-2 56-16,-2 2-48 31,-3 0 64-31,0 0-16 15,0 0 8 1,0 1-56-16,0-4 96 0,0 1-88 0,-3-2-8 16,2-1 40-16,-4-3 16 0,0 1-48 15,2-1 56-15,-5 0 32 31,0 0-24-31,-4 0 0 0,1 1-8 16,-2-5 24-16,0 2 0 16,-1-2 16-16,2 0-16 0,6 0-48 15,-6 0-40-15,4 0 56 0,4 0-64 16,-1 0-8-16,3 0 8 15,2-2 0 1,0-5 144 0,0-1-48-16,0-2-96 0,0-4-56 0,8-2 56 15,7-2 8 1,-1-3 48-16,4-6-40 0,3 1-8 0,-2-4 112 31,2 0-112-31,-3 0 40 16,-3 0-40-16,-4 3 0 15,-3 1 88-15,-5 2-88 0,2 3 48 16,-5-2-48-1,0 5 0-15,0 0 40 16,0 4-40-16,0 0 40 16,-6 5 56-16,-1-2 192 15,-2 3 48-15,0 4 24 0,0 0 72 16,1 2-95-16,0 0-137 15,3 2-136-15,-3 0-64 0,4 0-8 16,0 0-144-16,0 0-96 31,-4 0-337-31,-6 0-983 16,-1 0-1449-16,-1 0-7129 0</inkml:trace>
  <inkml:trace contextRef="#ctx0" brushRef="#br0" timeOffset="296807">15157 6962 184 0,'0'0'2192'0,"0"0"-640"0,0 0 25 0,0 0-105 15,0 0-432-15,24 0-304 16,-12 0-192-16,2 0-7 15,2-2-89 1,4 0-24-16,-1-2-24 0,4 3 56 16,3-5-16-16,1 1 0 15,4-1-144-15,3 0 40 0,1 0-56 16,2 2-128-1,-3 3 24-15,2-1 0 16,-2 2-24-16,-4 0-144 16,-2 0 121-16,1 0-121 0,-2 0 160 15,-1 0-64-15,0 0-16 31,0 0-24-31,0 0 24 0,-2 0-24 16,2 0-56-16,-2 0 40 16,0 0 48-16,4 0-96 15,-2 0 8-15,1 0-8 0,4 0 0 16,-1 2-8-16,4-1 8 15,2-1 0-15,1 0 8 16,2 0-8 0,1 0 8-16,-3-5 8 15,4-6-8-15,-1 3 0 0,-3 0-8 16,-1 5 0-16,-2 0 0 0,-5 3-72 15,-2 0 0-15,-1 0 72 16,-2 0 0-16,4 3 0 16,-3-2 0-16,3 3 0 15,1-4 0 1,2 0 0-16,-1 0 0 0,3 0 0 15,-4 0 0-15,1 0 0 0,-2 0-48 16,1 4 32-16,-5 0-56 16,2 0 56-1,1-2 8-15,-1 2 8 16,2-2 0-16,-4-2 0 15,-1 0-8-15,-4 0-88 0,-3 0-24 16,-3 0 72-16,-3 0 40 16,-4 0-136-16,1 2-8 0,-3 3 47 31,3-2 41-16,-2-1 64-15,-2 2 16 0,5-2-16 16,0 2 16-16,-1 0 32 0,2 2-40 16,-1-1 40-16,2 1-48 15,-2 1-8-15,-3 1 0 0,1 3-40 31,-1 0-24-31,2 3 72 16,-4 4-16-16,5 3 16 16,-3 2 72-16,1 3 33 0,2 2 15 15,-3 3-8-15,2 1-16 0,-2-2 0 16,-1 0 16-16,1-2 32 15,-3 0-40-15,1 2-8 16,-1-2-40 0,-2 4-48-16,1 2 64 15,-1 0-64-15,4 2 64 0,-4 0-64 16,1 1 0-16,-1-3 0 0,3 2 0 15,-1-2 8 1,0 0-8-16,-1 0-8 16,-1 0 8-16,0 3 56 15,3-1-56 1,-3 2 0-16,0-2 0 0,4 2-8 0,-4-2 0 15,1 2 16-15,-1-4 48 0,2 2-64 32,-2 0 8-32,0-2 0 15,0 3 0-15,0-1-8 16,0 0 16-16,0 2 32 15,-3 0-48-15,-4-1-16 0,4-3 16 16,-2-2 0-16,4-2 8 0,1-2-16 31,-4-1 16-31,4 1 32 16,0-2-40-16,-1 3-8 15,1-3 8-15,0 0 8 0,-2 0 0 16,2-4-8 0,-3 2 8-1,3 2-8-15,0-2 48 0,-2 4-48 16,2 1 0-16,-3-1-8 0,1-3-40 15,1 3-56-15,-2-2-8 16,-2-1-8-16,1-3-48 0,0-3-8 16,-3 0-112-1,-1-6-136-15,-8-9-249 0,1-4-695 16,1 0-1649-16</inkml:trace>
  <inkml:trace contextRef="#ctx0" brushRef="#br0" timeOffset="299060">15117 7062 784 0,'0'0'1160'0,"0"0"360"15,0 0-103-15,0 0-313 16,0 0-336-16,0 28-128 16,0-11-136-16,0 2 16 0,0 9-40 31,0 5-104-16,0 3-151-15,0 4 223 0,5-2-16 0,-2 2-48 16,-3-1 32-16,2 1-104 16,-2 1-80-16,0 2 0 0,0 3-56 15,0 0-56-15,0 2-40 16,0 2-80-16,0 3 0 0,0-4 0 15,1 2 0-15,4-4 48 16,-5 0-40 0,0-3-8-1,0-5-8-15,0-5 0 0,0-2-56 16,0-2 56-16,0 2-88 15,0-2 32-15,0 0 0 0,0 2 8 16,0 2 0-16,-2 0-24 16,-2 2 32-16,-1 0 48 31,0 0 8-31,2 1-8 0,-2-1 0 0,0-1 8 15,3 1-8-15,-3-2-8 16,5-2 8-16,0-1 0 0,-4-3-8 16,4-2 8-16,0-2 0 15,0 0 56 1,0-2-56-1,0 0 24-15,0-1-40 0,0-2 16 16,0-1-8-16,0 0 8 0,0-2 0 16,0 0 0-16,0-3 8 0,0-2 8 15,0 2-8-15,0-2-8 31,0 1 16-31,0 1-16 16,0 2 16-16,0 2-8 0,0-2-8 16,0 4 0-16,0 1 0 0,0 3 0 15,0 2 0-15,0 1 0 16,0-2 0-16,0-4-8 15,0-2 8-15,0-6-56 0,0-3-32 32,0-6-120-32,0-3 48 15,0 0-16-15,0 0 72 0,0 0 104 16,0 0 80-16,4 0 256 15,-4 0-16-15,5 0-104 32,2 0 56-32,4 0-104 0,0-3-72 15,4-3 0-15,3-1-32 16,3 1 24-16,1 0 0 0,3-2-24 15,-1 0 0-15,2 2 32 0,1-2-40 16,2 2 40 0,2 0-88-1,-4 0 96-15,7 2-8 0,0 0 112 31,0 0-32-31,5 0-104 0,-2 0 9 0,-2 2 39 0,1 0-72 16,1 2 0-16,-5 0-40 0,-1 0 56 31,-2 0 0-31,0 0-56 16,-1 0 0-16,1 0 0 0,-3 0-8 15,3 0 56 1,3 0-48-16,-1 0-8 0,-2-4 8 0,1 0 8 16,1 0-8-16,0 0 40 15,-4 0-48-15,2 2 8 0,0 0-8 31,0 2-8-31,2 0 8 16,0 0 0-16,-4-2 8 16,2 2 64-16,-1 0-64 0,-4-2 0 15,2 0 0-15,-4 0 8 31,-1-1 40-31,4 3-56 0,-6-2 40 16,4 2-40-16,-2 0 0 16,-2 0 0-16,0 0 0 15,2 0 0-15,-1 0 8 16,2 0-8-16,1 0 16 0,1 0-8 15,0 0 0 1,-1 0-8-16,1 0 16 0,0-1 48 16,-1-1-56-1,0 0-8 1,-1 0 0-16,1 0 8 15,-2 2 0-15,0 0-8 0,-2 0 0 0,2 0-8 16,-1 0 8-16,-3 0 0 16,3-2 8-16,-1 0 0 0,-1 0 40 31,0 0-48-31,-1-2 0 15,-2 2 8-15,1 0 0 32,0-1-8-32,-1 3-8 0,1 0 0 0,2 0 0 0,-5 0 8 0,4 0 0 15,-5 0 8-15,1 0-8 16,1 0 8-16,-3 0 8 15,1 0-8-15,-1 0-8 0,-3 0 0 16,0 0-8-16,2 0 8 31,-5-2-8-31,-2 2 8 0,0 0-8 16,-3 0 8-16,2 0 0 15,-2-2 0-15,0 2 96 16,0-3 32-16,0-3-24 0,-20-10-104 16,-2 2-880-16,-9 2-2145 0</inkml:trace>
  <inkml:trace contextRef="#ctx0" brushRef="#br0" timeOffset="300838">13946 8828 1872 0,'0'0'1104'0,"0"0"-248"16,0 0 265-16,0 0-193 0,0 0-160 16,0 0 32-16,2 0 80 0,-2 0-72 15,0 0-271 1,1 0-297-16,4 0-16 15,2 0 16-15,2 0-40 16,-1 0-8-16,2 0 40 16,1 0 48-16,2 0-16 0,2 0 32 15,1 0 40-15,2 0-32 0,3 0 40 31,1 0-24-31,4-7-32 16,-3-1-40-16,7 0-64 16,-5 2-32-16,4 1-79 0,-2-2-73 15,1 3 16 1,-3-2-16-16,6 2 8 0,-3 0 8 0,1-2 40 31,0 0-48-31,-3-2 0 16,1 0 0-16,2 0 0 0,-5-2 0 15,1 2 0-15,-1 0-8 16,-2-1-8-16,-1 4 8 15,-1-1 0 1,1 2 0-16,-2 0 0 16,1 0 0-16,2-3 0 15,-6 3 8-15,2-1-8 0,1-1 0 16,-6 0 0-16,2 0 0 0,-1 1 0 15,-4 1 0-15,1 0 0 0,-1 1 0 16,1-1 0 0,2 2 0-1,0 0 0-15,3 0-8 16,-1 0 16-16,-2-2-8 0,1 1 0 15,-6-1-8-15,-3 2 0 0,2 0 8 16,-7 2 0-16,0 0 8 0,0 0 112 31,0 0-120-31,0 0-80 16,1 0-32-16,4 0 0 15,0 0 95-15,-5 0 17 0,0 0 0 16,0 0-48-16,-16 6-1096 0,-8 1-3305 16</inkml:trace>
  <inkml:trace contextRef="#ctx0" brushRef="#br0" timeOffset="302023">13996 8598 1120 0,'0'0'1752'0,"0"0"-8"16,0 0 153-1,0 0-129-15,0 0-271 16,0 0-305-16,0 0-240 0,0 0-328 16,-37 40-144-16,21-25-152 15,-2 0-40-15,0 4-96 16,-1 3-112-16,-4 2 57 0,4 0-89 31,1-2-40-31,0 0 40 31,2-4 8-31,5-6-48 0,0-2 0 16,6-2 40-16,-3-4 40 15,4 1 56-15,1-3 64 16,0-2 64 0,3 0-24-16,0 2-48 0,0-2-24 0,0 0-16 15,0 0-88-15,0 0-64 0,0 0 8 16,0 0-8-16,0 0 72 0,0 0-8 15,0 0 8-15,0 0 48 16,0 0-8-16,0 0-120 0,0 0-24 16,0 0 16-1,0 0-88 1,0 0 88-16,0 0-72 0,0 0-24 15,0 0 8-15,0 0 88 0,0 0-56 16,0 1-48-16,0 5 40 16,0 0 64-1,10 2 8-15,-2 1 0 31,3-2 0-31,2 3 8 0,5 3-8 0,-2-2 0 0,5 4-40 16,3 0 40-16,0 0-16 16,2-3 16-16,8 5-136 0,-6-2-1513 31,-6-2-2968-31</inkml:trace>
  <inkml:trace contextRef="#ctx0" brushRef="#br0" timeOffset="337688">8660 16026 2880 0,'0'-2'2513'0,"0"2"-1017"16,0-2-424-16,0 2-56 16,0 0-55-16,0 0-305 0,0 0-288 15,0 0-160-15,0 0-32 16,0 0 40-16,0 0-168 0,0 0-48 31,0 0 0-31,0 0 0 16,0 0 0-16,2 0 80 0,8 0 24 15,-1 0 32-15,-1 0 56 16,5 0-112-16,2 2 24 15,3 2 32-15,3 1-16 0,4-2-8 32,6 1-40-17,3 2 128-15,2-4-48 0,1 2-40 0,-3-2-24 16,0-2 16-16,-4 0-48 15,6 0 24-15,-6 0-32 0,1 0-40 16,3 0 48-16,0 0 16 16,1 0-72-1,3 0 16 1,0 0-16-16,0 0 16 0,2 0 32 0,0 0-48 15,1 0 0-15,-1 0 0 16,-4 4 0-16,-3-2 0 16,-2 1 0-16,0-1 0 0,-2 1 8 15,0-1 0 1,2 2-8-1,3 2 8-15,-1-2-8 0,3 2-8 0,1 3 0 16,-1-2 0-16,4 1 8 16,-1 1-8-16,0-1 8 15,1-1 0 1,2-3 0-16,-2 0-8 15,1-2 8-15,1 0 0 0,3 0 8 32,2-2 40-32,6 3-40 0,0-3-8 0,5 0 0 15,-4 0 0-15,2 0 0 0,-7 0 0 31,-2 2 8-31,-10-2 0 16,-5 2-8-16,-9-2 8 0,-7 2-8 16,-11-2 0-1,1 2 0-15,-6-2 0 0,0 0 56 16,0 0 8-16,0 0 73 0,0 0 135 15,0 0 8 1,0 0-136-16,0 0-144 16,0 0-1209-16,-10 0-2063 0</inkml:trace>
  <inkml:trace contextRef="#ctx0" brushRef="#br0" timeOffset="339925">12799 16070 1568 0,'0'0'1112'16,"0"0"-432"0,0 0 48-16,0 0-79 0,0 0-249 15,0 0-192-15,0 0-128 16,0 0 0-16,0 0-16 15,0 0 0-15,0 0 32 16,0 0 120-16,0 0-32 0,0 2-88 16,5 2 112-1,2 2-80 1,4-4 112-16,0 2 144 0,9-2 56 15,-4 1 16-15,6-1 8 16,3-2-56-16,4 0-16 0,-7 2-127 16,1-2-57-16,1 0-88 15,-4 0-8-15,2 0-96 31,1 0-16-31,-7-2-1073 0,-10-7-4224 16</inkml:trace>
  <inkml:trace contextRef="#ctx0" brushRef="#br0" timeOffset="367933">19237 9972 4753 0,'0'0'1640'0,"0"0"0"31,0 0-47-31,0 0-353 16,0 0-392-16,0 0-216 15,-25 0-120-15,19 0 112 0,-5 0 49 16,-1 0-129-16,-2 0-144 16,-4 0-104-1,-3 0-144-15,-2 2-16 0,4-2-24 16,-4 0 0-16,1 0-40 15,-2 0-16-15,-1 0-8 16,-2 0-32-16,1-6-8 0,-5 0 40 16,-1-2-40-1,0 2 72-15,-7-4-80 0,-1 2 8 16,-1 0 56-16,-1-2-8 15,7 2 40 1,-6 0-40-16,11-2 8 0,2 0 40 16,4 1-56-16,1 0-40 15,1-1 48 1,-4-1 40-16,2 2-40 15,1-3-8 1,-3-1-40-16,4 2 88 16,4 1-88-16,2-1 48 15,3 4-56-15,5-1 8 0,-2 0 0 16,4 1 8-16,-1-1-8 31,-1 1 0-31,0-4-8 0,-2-1 0 0,5 3 0 0,-3-4-56 16,5 5 48-16,0-1 0 15,1 1-48-15,2-1-40 0,0-1 24 16,0-1-24-16,0-6 40 15,13-3 8-15,2-2 48 0,6-2-8 32,0 0 8-32,0-2 48 0,3 1-48 15,3 2 0 1,4-1-16-16,3 0 8 0,0 3-88 0,-2 4 48 15,-3-2 48-15,0 8 0 16,0-1-8-16,-1-1 8 16,3 4 0-1,2 1 0-15,5-1-8 16,4 3 0-16,8 2 0 0,0 2-40 15,6 2 0-15,2 0 40 0,-3 0 0 32,2 8 0-32,-4 0 8 15,0 3 0-15,-7 0 0 0,-3-1 0 16,2 3 0-1,-3-4 8-15,0 1-8 0,4 1 8 0,-4 0-8 16,-2 2 0-16,-3-1 0 31,-3-1 0-31,-3 2 0 0,-4-3 8 16,-1-1 0-16,-5 2 0 15,-3-3-8-15,-4-2 0 16,2-1-8-16,-4 0 8 0,1 1 0 16,1 2-8-16,-6 2-64 31,4 2-32-31,-6 2 16 0,1 4 72 15,-3 2 16-15,-4 2 56 16,2 0-48-16,-2 1 0 16,0-4 0-1,0 3 8-15,0-1 32 0,0-2 0 0,-8 4 8 16,-8-1-8-1,-7 1 24-15,-3 3-8 16,-4 1 48-16,-6-3-40 16,-4-2-16-16,1-4 0 0,3-2 88 15,-2-2-24-15,1-3 32 0,4-4-72 16,-1-1-32-1,7-2 24-15,3-2 0 32,6 0-24-32,3-2-8 15,4 2-32-15,1-2 40 0,4 0 0 16,1 0-40-16,-1 0 0 31,2 0 0-31,-4 0-8 0,5 0-8 0,-2 0-368 0,0 0-624 16,4 0-1040-16,-4 0-2761 0</inkml:trace>
  <inkml:trace contextRef="#ctx0" brushRef="#br0" timeOffset="370473">19012 16684 1464 0,'0'0'1904'15,"0"0"-511"-15,0 0-89 16,0 0-160-16,-71-2-24 0,53-2-344 31,0 1-167-15,1-1-41-16,-1 2-80 0,3-1 16 0,-4-3-184 15,0 2-112-15,-2-4-40 16,-4-1 8-16,1 0-8 15,-5-1-104-15,-2-5-56 0,-2-2 64 32,-1-2 8-32,1-1-72 15,-1-3 40-15,4 0 0 0,-1-1-32 16,4 2 0-16,1 2 0 15,6 2-8-15,-2 2 0 32,9 2 0-32,0-2-8 0,2 0 0 0,1-2-8 15,2-2-48-15,1-2 40 16,-2-1-40-16,2 4-16 0,4-2 64 15,-3 1-8-15,4 5 8 16,2-2 0-16,0 1-40 16,0 0 40-16,0-1-16 15,0-4 16-15,0 4 8 16,0-4 56-16,0 3 88 15,0 0 8-15,0 0-40 16,0 2-48-16,2-2-56 0,4-1 0 16,-1 4 8-16,5 0-16 15,1 4-16 1,2 1-32-16,0 2 32 15,3-1-64-15,2 6 32 0,1-1 48 16,4 2 0 0,4 0 0-1,5-2 8-15,9 0 8 16,6-5 120-16,6 2 64 0,5-1 8 15,0 0-112-15,-1 1-8 16,-4 5 88-16,-6 2-112 0,-5 0-56 16,0 0 88-16,-7 2-88 31,4 7 56-31,-3-1 0 15,-1-2 25-15,1-1 23 0,1 1-104 16,-2-1 64-16,4 1-16 16,-2-2 16-16,2 0 8 0,-2 1 0 0,-3-1 120 15,-3 1-104-15,-1 1-48 16,1 0-40-1,-3 0 72-15,-1-2-72 0,2 1 0 16,2 2 8 0,-7-1-8-16,2-2 0 15,-4 0 0-15,1 0 0 0,-4 0 0 0,1-1 0 16,-2 2-8-16,-1-1-8 15,1 2-8 1,-2 0 16-16,2 0-8 16,1 2 0-16,-2 0 8 15,-1 0 0-15,1 0 0 16,1 0-8-16,-3 2 0 0,-1-2 8 15,-1 3 0-15,0-2 0 16,-2 1 0-16,1 3 8 16,-4-4 0-1,0 3 0-15,-2 1 8 16,-2 0 40-16,0 4 16 0,1-2 32 15,-3 2-8-15,-2 0-88 16,0 2 120-16,0 1-72 16,0 0 64-16,-3 0 0 0,-9 2-16 31,1-2-96-31,0 0 40 31,-1-1-40-31,-4 0 64 0,2 1-24 16,-4-2-40-16,-3-2 56 0,-2 0 24 15,-4-2-32-15,-2 0 8 16,-3-1-56-16,-1-2 72 0,1-1-64 15,0 1-8 1,3-2 0 0,-4-1 0-16,4 3 40 0,3-3-40 15,-3-3 0-15,2 3 40 0,-1-1-32 16,1-1-8-16,-2 0 8 15,1-1 32-15,-1-1-48 0,5 0 8 32,-5-2-8-32,3-2 48 0,0 3-40 15,-1-1 0-15,1 0-8 16,-1-2 0-16,-2 2 0 15,1 0 0-15,4 0 0 0,0-2 0 16,3 0 0-16,3 0 0 16,5 0-8-16,2 0 8 15,4 0 8-15,-2 0-8 0,2 0 0 16,-1 0 0-16,2 0 0 15,-6 0 0-15,1 0-72 0,0 0-96 32,-2 0-112-32,1 0-56 15,3 4 120-15,2-2 80 0,2 0 40 16,4-2 88-1,1 1-40-15,0-1 32 0,0 0-32 16,0 0 40-16,0 0 8 0,0 0 0 16,0 0 0-1,0 0 0-15,0 0-8 16,0 0-456-16,0 0-697 0,0 4-1823 15,0 0-6010-15</inkml:trace>
  <inkml:trace contextRef="#ctx0" brushRef="#br0" timeOffset="381739">12825 13542 5049 0,'-6'0'1792'0,"-2"0"-928"16,-4 0 480-16,-2 0-151 15,1 0-169-15,-5 0-280 0,-3 0-128 0,3 0 0 31,-7 0 80-31,0 0-63 16,-2 0-161-16,1 0-168 0,-5-6-144 16,1-5-88-16,-1 0-56 15,-1-4 48-15,3 0-16 16,3-6-48-16,2 2 0 0,6-4-8 15,3 1-48 1,4-2 0-16,5 1-120 16,4-6 80-16,0 1-24 15,2-2 72-15,0 0-32 16,0 0 24-16,4-2 40 0,5 4-48 15,6 0-8 1,-4 1 0 0,5 3 72-16,-1 0 0 0,-1 4 0 15,2 0 24-15,-1 1-24 16,3-4 0-16,4-1 0 15,3-2 0-15,4-1 0 0,3-1 0 16,-1 3 0 0,7 3-8-16,1 1-88 0,3 6 40 0,3 0 32 15,2 6 24 1,2 1-72-16,-3 1 0 15,-2 3 72-15,0 2 16 16,-4-2-8-16,2 0 8 0,-2 0-16 16,2 1 8-1,0-1 8-15,4 4-16 16,-4 0 0-16,4 0 0 0,-7 0 0 15,0 0-8-15,0 0-8 16,-4 4 16-16,1 1-16 16,-9 1 16-16,-1 0-8 0,-3 1-8 31,1-1-32-16,-3-2 48-15,0 1 0 0,1 1 0 0,1 0 0 16,-4 3 0-16,-1-1-56 16,3-1-40-16,-1 4 24 0,1-1 72 15,-2-1-8-15,-1-1 0 31,-1 3 8-31,0-3 0 16,-3-1 0-16,1 2 0 0,-2-3-8 16,-4 0-8-16,1 2-32 31,0-1 0-31,-1 2 40 0,1 1 0 15,-2 1 0-15,0 0 0 16,-3-1 8-16,0 0-73 0,0 2 65 16,-4 0-48-1,-1 2 48-15,0 0 8 0,0 3 8 16,0-4 0-1,0 4 0-15,0-4 8 0,-1-1-8 16,-7 0-8-16,4-2-8 16,-4 5 8-16,-3-2-16 0,-7 4-72 15,1 0 24-15,-1 4-8 16,-5-4 64-16,4 4-32 0,-5-1 32 15,1-3 0-15,-1 0 8 0,-4-1 0 16,4-4-8 0,-7 0 8-16,-3-4 8 15,-8 0-8-15,-3-2 0 16,-5 0 8-1,-11-2 0-15,-1 2 40 0,-2-1-40 0,-1-2-8 16,4 3-8-16,6-2 8 31,7 2 40-31,1 0-40 0,1 3-8 16,0-4 8-16,2 1 0 15,0-2 0-15,-4 2 0 16,6-4 24 0,0 3-16-16,5-3 0 0,6-2-8 0,7 2 8 31,6-2-16-31,5 0 8 0,2 0 0 15,1 0-8-15,2 0-352 16,-1 0-560-16,0 0-1096 16,3 0-3305-16</inkml:trace>
  <inkml:trace contextRef="#ctx0" brushRef="#br0" timeOffset="383944">23737 13510 3712 0,'0'0'2241'15,"0"0"-1281"-15,0 0 128 16,0 0-56-16,0 0-343 0,-111 10-105 15,90-7-200-15,-2-1-120 16,-1 0 120-16,-2-2 88 0,2 0 16 16,1 0-40-1,-6-2-64 1,2-7-128-16,-2-4-120 15,-5-3-72-15,0-2-56 0,-3-1 72 16,1-6-80-16,2 1 0 16,-3 0 0-16,3 0-8 0,5 4 0 0,7 2 8 15,-1 2 0 1,5 5 0-1,5 2 0-15,2-1 8 16,3 2 0-16,0-1 40 0,2 0-40 16,-1-3-8-16,2-1 0 15,2-2 0-15,0-2 0 16,1 2-8-16,2-2 0 15,0 2-40 1,0-2 40-16,0 2 0 0,7-2 0 16,2-1 0-16,4 0 0 0,2 0-16 15,1-1 16-15,5-2 8 16,-2-1 8-16,7 2 16 0,-3 0-16 31,1 2 0-31,3 2 0 16,2 3 0-16,-1 2 0 0,3 1-8 15,-2 4 0-15,1 1-8 16,1 5-56-16,3 0 56 0,1 0 8 15,7 0 0-15,0 0 48 32,0 0 16-32,2 0-56 15,-2 0 0-15,3 0 8 0,0 0-8 16,-1 5 16-16,1-1-16 15,-3 0 0-15,0 0 0 0,-5 2-8 16,-3-1 8-16,-1 2-8 31,-8 1 0-31,3-2 8 0,-2 4-8 31,-5-2 0-31,3 2 8 0,-1 0-8 0,-4 2-8 0,4 0 8 16,1-2 0-16,-5 2 0 0,7 0 0 16,-7 1 48-16,4-2-40 15,-4 1-8 1,-2 1 0-16,-3-2-64 15,1 1 64 1,-2 0-8-16,-4 0 8 0,-1 1-8 0,2-2-48 16,-4 3 48-16,1 3 8 15,-1-1 0 1,1 0 0-16,-2 2 0 15,1-1 8-15,-6 4-8 0,0-4 8 16,0 2 48-16,0-1 16 16,-11 2-56-16,-4-2 88 15,-6 3-39-15,2-6-1 0,-4 4-8 31,-1-6-48-31,0 4 48 16,-4-6-56-16,6 1 88 0,-4-3-80 16,2-2 72-16,-2-1-72 15,-2 0 64-15,1 0-56 16,-2 1 48-16,1-3-64 0,-2 1 8 15,2-1-8-15,2 2-8 32,-1-2 8-32,1 1 8 0,-1-1-8 0,1-2 8 15,-2 0-8 1,-1-2 0-16,5 0 0 15,2 0 48 1,-1 0-40-16,7 0 8 0,-4 0-16 16,6 0-16-16,-2 0 8 15,0 0-8-15,3 0-64 0,-4 0-48 0,3 0-24 16,-2 0-81-16,-7 0 33 31,4 0 48-31,1 0 24 16,2 0 8-16,1 4 48 0,4-3 64 15,1-1 0-15,2 2 8 16,0-2 8-16,5 0 40 0,0 0 80 15,3 0 24-15,0 0-48 16,0 0-96-16,0 0-8 0,0 0-240 31,-3 0-528-31,-1 0-1768 16,-4-2-7418-16</inkml:trace>
  <inkml:trace contextRef="#ctx0" brushRef="#br0" timeOffset="396890">5361 12830 6089 0,'-10'4'1432'0,"2"-2"-728"15,-5 2 489 1,0 2-113-16,-1-3-96 15,-2 3-168-15,1 1-232 0,-6-1-72 16,3 2-120-16,-7 1-87 16,-3 2-25-16,-6 1-40 0,4 2 48 15,-6-4 16-15,2 0-64 31,-6 0-32-31,1 0-88 0,-6 0-40 16,-4-2 64-16,-2 0 40 16,-3 0-56-1,-1-2 24-15,-1-2 24 0,3-2 56 0,1 0 32 16,3-2-40-16,4 0-48 15,3 0-104-15,4 0 32 0,2-6 72 32,2 0-80-32,0 0 24 15,-3 0-64-15,5-2 32 0,-7 0-8 16,2 0-72-16,-2-5 64 15,0 2 0-15,-1-1-56 16,1 0 72 0,2 0 8-16,5 0-88 0,1 2 65 15,-1 2-25-15,3-2-40 16,0-1 56-16,0 2-48 0,1-1 48 15,-1-3-56-15,0 0 8 0,0-2-16 32,3 0 48-32,3 0-48 15,1 0 0-15,2 0-8 0,4-1-40 16,2 0 0-16,-1-1-32 15,2-6 72-15,0 1-80 0,2-6 80 32,1-2-41-32,-1-1 41 15,0 4 0-15,8-3-8 0,-2 2-56 16,5 0 8-16,0-2 16 15,0-4-16-15,0-5 56 32,8 1-120-32,3 0-40 15,0 4 48-15,9 4 64 0,-4 0-32 16,5 4 16-16,5 2-40 0,1-1 40 15,9 4-32-15,-6 0 32 16,6 1 64-16,3 1 0 16,-4-2 8-16,1 2 0 0,-2 0 48 15,-2-1-48-15,5 3-8 16,0-2-8-1,4 4-40-15,2-4 40 0,4 6-32 16,3-2 40-16,0 3-120 16,3 0 112-16,6 0 16 15,0-3-8-15,0 0-32 0,8-5 40 16,0-2 8-1,8-2 8 1,-2 0 40-16,1-1-16 0,-3 6-40 16,-6 4-48-16,-8 6 40 0,-9 5-56 15,-1 2 8-15,-5 2 48 16,-2 0 8-16,-1 0 8 0,-2 0-8 15,2 0 48-15,-2 0-32 16,2 0 88 0,-4 0-96-16,2 0 8 15,-7 4 72-15,0 2-88 16,3-1 72-16,-3 3-56 0,1 3 40 15,3-1-40-15,1-1 40 32,6 2-56-32,2-5 8 0,7 0 0 31,-1-3-8-31,4 1 0 15,0 0 0-15,-3-1 0 16,1 3 0-16,0 0 8 0,4 2-8 16,-5 2 0-16,3 0 0 15,1 0 0-15,2-1 8 0,2 0 0 16,-1-1 56-16,1-2-56 15,-8 0 0 1,-1 2-8-16,-9 2-40 16,-6 2 32-16,-3 2 8 0,-6 2 0 15,-4-2-8-15,2 2 8 16,-4-2 40-16,2 0 24 0,-4 1-56 15,2-4 8-15,-1 1 0 16,-5-3-16-16,1-2 8 16,1-1-16-16,-2 0-8 0,3 3 8 0,-3-1 0 15,0-1-48 1,1 1 56-16,1 1 0 15,1 1-8-15,2-3 0 16,-1 4 0-16,1 1 0 31,1-3 0-31,-2 2-8 0,0-1 16 16,0-1-16-16,-3 2 16 15,2 1-8-15,0-1 0 0,-3 0 0 16,0 1 8-16,-1 0 0 16,-3-2-8-16,-2-2 0 15,-1 0 8 1,-4 0 0-16,1-2 8 15,-3 0 8-15,0 2 32 16,0 2 0-16,0 2-48 0,0 2 16 16,0 2 48-16,0 3 24 15,0-2-80-15,0 2 64 16,-10-2 0-16,4 0 8 0,-2-2-16 15,-2 2-8-15,0-2 32 16,1 4-24 0,-3-1-48-16,-1 1 32 0,2 2 0 15,-3-4-40-15,1 4 0 16,-3-3 48-16,1-2 24 15,-3 0 41-15,-4 0 15 0,-1 0-56 0,-1-2-24 32,0 2 8-32,-2-4-8 15,3 3 72-15,1-4 40 0,-4 1 56 16,1 1-88-16,0-2-128 15,-4 2 176-15,-1-2-96 16,0 1-80-16,-1-1 88 0,0-3-48 16,1 1 16-1,-1 0-64-15,2-1 8 16,2 0 56-16,-1 1-48 15,1 0-16-15,-2-1 72 16,1 0 0-16,-1-1 48 0,-3 2-72 16,-2-3 32-16,0-2 8 31,-2 0-32-31,2-2 24 0,4-1-16 15,2 1-16-15,2 0-40 32,2-2 40-32,-2 2-32 15,1 0 56-15,-3-2-24 0,2 0-40 16,-3 0-8-16,3 0 80 15,-1 0-80-15,1 0 48 16,0 0-40-16,2 0-8 0,1 0-40 0,4 0 40 16,-2 0 8-16,3 0 56 15,4 0-64-15,-4 0 40 0,-1 0-40 16,4 0 0-1,-1 0 8-15,1 0 48 32,2-2-48-32,5 0 0 15,-3 2 0-15,5 0-8 0,1 0-8 16,2 0-48-16,-1-2 56 15,-1 2 0-15,2 0 8 0,-2-2-8 16,1 2 8-16,-1 0-8 16,3 0-8-16,-3 0 0 31,4 0-40-31,-3 0 40 0,4 0-40 0,-1 0 48 0,1 0-64 0,0 0 56 15,0 0 0-15,0 0 0 16,-5 0 8-16,5 0 0 31,-2 0 8-31,1 0 40 0,-4 0-48 16,-2 0 0-1,1 0 0-15,-4 0 8 0,4 0 40 0,-2 0-48 16,-2 0 8-16,0 2 0 31,4-2 8-31,1 2 40 16,-3-2 0-16,5 0-48 0,-4 0 0 15,4 2-8-15,1-2-8 0,2 0-48 32,0 0 8-32,0 2 40 0,0-2-56 0,-3 0 56 15,3 0 8 1,-3 0 8-16,0 0 8 15,1 0-8-15,-6 0 64 0,3 3-16 16,-1-3-56-16,-1 2 8 0,-1-2 0 16,-1 2-8-1,2 0 0-15,-4-2 0 31,-1 2 0-31,0 0 0 16,0-2 0-16,1 2 0 16,0-2-8-16,3 2-56 0,-2-2 48 15,2 2 8 1,1 0-56-16,-2 0-16 0,-1 0-16 0,2 1-64 15,0-1-96-15,0 3-32 16,4-1 16-16,0 0 16 0,0 2-136 31,-4 0 24-31,5 2-8 16,-5 4 23-16,2 0-207 0,-6 12-480 15,1-6-960 1,-2-2-2465-16</inkml:trace>
  <inkml:trace contextRef="#ctx0" brushRef="#br0" timeOffset="408006">17421 6435 1664 0,'0'0'2816'0,"-3"0"-727"0,-3 0 119 0,4 0-143 16,-3-2-425-16,4 2-240 16,1 0-279-16,-2 0-17 15,2 0-136 1,0 0-256-16,-3 0-264 15,3 0-184-15,0 0-264 0,0 0-40 16,0 14-168-16,-5 8 48 16,3 8 152-16,1 6 0 0,-3 5 8 15,0 0 0 1,2-3 8-1,0-2 0-15,-1-2 0 0,2-8 40 16,-4-1-40-16,3-9 0 16,2-6 0-16,-3-6 0 0,3-2 48 15,0-2 72-15,0 0 16 0,0 0 8 31,0 0 9-31,0-4-161 16,0-11-40 0,-2-6-337-16,2-3-47 0,0-6-16 0,0-2-80 15,0 0 48-15,0-1 88 16,0 3 104-16,0 0 128 0,0 2 64 31,0 0 88-31,0 2-56 16,0 0 48-1,0 0-40-15,0 6 48 0,-1 1 8 0,1 4 0 16,-4 4 0-16,4 3 112 15,-1 5 8-15,1 1 64 0,0 2 48 16,0 0-8 0,0 0-16-16,-5 0-8 15,3 0 16-15,-3 0-8 16,-1 7-96-16,-5 10-32 0,-7 7-80 15,0 3 0-15,0 2-8 16,1-3 8-16,2-4 0 0,4-8-8 16,3-2 56-1,3-6-56-15,3-2 0 16,1-4 16-16,1 2 32 31,0-2-40-31,0 0 0 0,0 0 64 0,0 0-72 0,0 0-48 16,0 0-216-16,0-8 8 15,0-6 96 1,8-6-40-16,5-4-8 15,4-6 64-15,0-2 72 0,0-2 64 16,6 0-8-16,-4 2-48 16,-1 4 0-16,0 3 56 31,-4 10 8-31,-2 2-8 0,-4 7 0 31,-5 2 0-31,-1 4-72 16,-1 0 24-16,4 0-16 0,-3 0-48 15,7 0-8-15,3 0 120 16,4 8-64-16,2 7 8 15,-1 2 64-15,3 6 0 0,-3 1 72 0,3 4 0 16,-4-3 0-16,-3 2-24 16,3-3 24-16,-11-6-16 0,1-6-48 15,-1-4 88-15,-2-4 40 16,-3-3 64-1,0-1 160 1,0 0 0-16,0 0-128 0,0 0-232 16,0 3-424-1,0 1-1976-15,0 4-6474 16</inkml:trace>
  <inkml:trace contextRef="#ctx0" brushRef="#br0" timeOffset="409406">17483 9204 4921 0,'0'0'2112'0,"0"0"-376"15,0 0-183-15,0 0-441 16,0 0-280-1,-15-22-464 1,14 20-160-16,1 0 88 0,-4 0 8 16,4 2-24-16,0 0-88 0,0 0-63 15,0 0-129-15,0 0 0 16,-1 0 0-16,1 0 0 0,0 0 0 31,0 8 0-31,0 8 48 16,0 11 0-16,0 7 24 15,0 9-64-15,0 8 8 0,0-2-8 16,0 2 64-16,5-8-64 0,-1-2 80 15,0-9-88-15,4-5 0 32,-7-10 8-32,3-4 0 0,-4-6 0 15,3-5 88-15,-3 0 184 16,0-2 280-16,0 0 16 15,0 0-88-15,0 0-168 0,0 0-104 16,0 0-216-16,0-2-264 31,0-16-1200-31,0 0-969 0,0 0-3480 0</inkml:trace>
  <inkml:trace contextRef="#ctx0" brushRef="#br0" timeOffset="410040">17341 9443 1304 0,'0'0'3248'31,"0"0"-1311"-31,0 0-257 0,0 0-95 16,0 0-441-16,0 0-328 16,0 0-328-16,-2 0-256 15,2 2-224-15,8 8 256 0,7 3 120 16,-1 4 16-1,2 1-48-15,-3 2 17 0,3-2-121 0,-4 2-48 32,-1-2 0-32,2 1-64 15,-2-2-24-15,4 1-56 16,-4-2-16-16,-3 1-32 0,0-6 88 15,-1 0-80 1,1-5 32-16,-7-2-40 16,-1-2 40-16,0-1 248 0,0-1 376 15,0 0 120-15,0 0 24 16,0 0-168-16,0 0-143 15,0 0-209-15,0 0-160 0,0 0-72 16,0 0-64-16,0 0 0 16,0 0 0-16,0 0 0 15,0 0 16-15,0 0 56 16,2 0 24-16,3-7 0 15,0-8 32-15,1 0-120 16,2-8 0-16,3-3 40 0,4-2-48 16,-5-2-664-16,4-4-1233 15,-7 6-1167 1,-2 8-3474-16</inkml:trace>
  <inkml:trace contextRef="#ctx0" brushRef="#br0" timeOffset="413311">12762 16635 3752 0,'0'0'2169'15,"0"0"-1441"1,0 0 536-16,0 0-8 15,41 6-95-15,-25-6-321 0,2 0-88 16,-1-4-296-16,1-9-120 16,1-8-32-16,-6-1-96 0,2 1-24 15,-7-4-8 1,-2 3 32-16,-6 3-32 15,0 0 105 1,0 6 87-16,-8 0-40 0,-3 5-120 0,-7 1-88 16,1 5-56-16,-6 2 8 15,-1 0-64-15,-4 2-8 0,1 13 0 31,-1 5-8-31,6 5 0 16,2 2 0-16,9 8-120 0,6 1-8 31,5 4 24-31,0-3 104 0,13-4-40 0,5-5-8 16,3-6 0-16,-3-6 16 0,1-6 40 15,-6-2 48-15,1-4 8 32,-2 0-8-32,1-4-48 0,0 0-528 15,9-4-777 1,-2-14-1199-16,-4-2-4346 0</inkml:trace>
  <inkml:trace contextRef="#ctx0" brushRef="#br0" timeOffset="414108">12998 16381 3080 0,'0'0'6033'0,"0"0"-4352"16,0 0-1065-16,0 0-264 15,0 0-96-15,0 0 288 16,0 0 152-16,45 102-168 15,-29-57-151-15,-1 4-169 0,1 2-80 16,-8-8-80-16,3-4-40 16,-4-13 0-16,-2-8 40 0,-5-10-48 31,0-4 72-31,0-4 208 15,0 0 368-15,0 0 144 0,0-16-24 16,0-10-768-16,0-12-96 16,0-9-248-1,0-2 40-15,3-2 0 16,12 8 128-16,1 6 104 15,3 10-56-15,2 8-80 16,0 7-40-16,-2 8 104 0,-1 4-40 16,0 0 88-16,-5 8 48 15,0 12 48-15,-2 10 48 0,0 4 56 16,-6 5-24-16,2 1-16 15,-6-6-48 1,3-4-8-16,-4-10 8 16,3-8-8-16,-3-8 0 0,0-3 40 15,0-1 88-15,0 0 88 16,0-1 128-16,0-19-280 0,5-6-72 15,4-10-80 1,4-5-48 0,5 1-16-16,1 4 40 0,-2 8-24 15,-3 6 56-15,-3 10-120 0,-1 8 64 16,0 4-96-16,-4 0 56 15,2 8 96 1,-3 15 72 0,0 5 8-16,1 6 112 0,-4 2-112 15,5-4 8-15,2-4-8 0,4-7-8 16,-2-6-8-16,6-8 0 15,-3-7-96-15,-3 0 40 0,1-3 64 16,-1-18 48-16,-3-2 56 31,-6-5 8-31,-2 2 104 16,0 1 184-16,0 5 80 0,0 6 152 15,-10 5-96-15,-1 2-288 16,-1 3-248-16,3 4-152 0,-1 0-600 31,5 0-632-31,5 0-697 16,0 2-2392-16,0-2-1232 15</inkml:trace>
  <inkml:trace contextRef="#ctx0" brushRef="#br0" timeOffset="414408">13618 16363 280 0,'0'0'2560'15,"0"0"-143"1,0 0-481-16,0 0-360 15,0 0-463-15,0 0-505 16,18-12-288-16,-12 24 48 0,4 8 216 16,1 8-72-16,1 4-96 0,-4 6-152 15,3 0-112 1,-3 3-104-16,3-5-40 15,1-4 0-15,-6-4 48 16,-1-9-48-16,0-4 0 31,-3-7 0-31,-2-4 0 0,0-4 320 0,0 0 569 0,0 0 471 0,0 0 24 16,0-8-648-16,-7-11-616 31,1-2-128-31,2-7-112 16,4-2 56-16,0 0 48 0,0-1-64 15,5 3-432 1,11-2-928-16,1 8-921 0,-8 8-3232 0</inkml:trace>
  <inkml:trace contextRef="#ctx0" brushRef="#br0" timeOffset="424812">22728 9976 1432 0,'0'0'4313'16,"0"2"-3633"-16,0 0-320 0,0-2 720 15,0 0-184 17,0 0-344-32,0 0-263 15,0 0 47 1,0 0 72-16,3 0-96 15,-3 0-112-15,0 0-24 47,2 0 64-47,-2 0-80 0,0 0-16 16,0 0 56-16,0 0 112 15,0 0 48-15,0 0-48 0,0 0 96 16,0 0 80-16,0 2 65 16,0-2 63-1,0 0 688-15,0 0-1144 0,0 0-88 0,0 0-72 16,0 0-56-16,0 0-360 15,0 0 400-15,0 0-64 32,0 0 32-17,0 0-8 1,0 0 8-16,0 0 48 0,0 2 48 15,0 0 88-15,-2-2 240 0,-1 0 200 16,3 0 24-16,-3 0-256 0,3 0 0 16,0 0-120-16,0 0-48 15,0 0-32-15,0 0-136 0,0 0-8 16,0 0 0-16,0 0-88 0,0 0-72 15,0 0 48-15,0 0-24 0,0 0 64 16,0 0-8-16,0 0 72 16,0 0-312-16,0 0-1480 15,0 0-2833-15</inkml:trace>
  <inkml:trace contextRef="#ctx0" brushRef="#br0" timeOffset="425620">21363 10006 5569 0,'0'0'4153'15,"0"0"-1361"-15,0 0-1848 16,0 0-279-1,4 0-305-15,5 4-88 0,4 4-40 0,0 1-224 16,-5-3 40-16,-5-3-40 16,1-1 0-16,-3 0 0 0,-1-2 136 15,0 0 104-15,0 0 240 16,0 0 240-16,0 0 24 0,0 0-56 15,0 0-87 1,0 0-217-16,-1 0-264 16,-4 0-120-1,0 0 0-15,0 0-8 0,2 0-400 0,-7 0-1257 16,2 0-1143-1,-3 0-3954-15</inkml:trace>
  <inkml:trace contextRef="#ctx0" brushRef="#br0" timeOffset="426329">20516 9862 5497 0,'0'0'4041'0,"0"0"-3017"0,0 0 272 16,0 0 2409-16,0 0-2961 0,0 0-224 15,0 0-216 1,0 0-176-16,0 0-8 0,0 0-120 16,0 0 8-1,0 0-8-15,0 0 0 16,0 0-2496-16,-2 2-1465 15,0 3-5673-15</inkml:trace>
  <inkml:trace contextRef="#ctx0" brushRef="#br0" timeOffset="427153">21746 9856 7601 0,'0'0'1272'15,"0"0"-119"-15,0 0 383 31,0 0-256-31,0 0-248 0,0 0-287 16,0 0-217-16,0 0-192 31,0 0-136-15,0 0-136-16,0 0-8 15,0 0-32-15,0 0-24 16,0 0 16-16,0 0-8 16,0 0-8-1,0 0 0-15,0 0 16 0,0 0 64 16,0 0-64-16,0 0 64 15,0 0-24-15,0 0-8 0,0 0 184 16,0 0-232-16,0 4 0 16,-6 2-1120-16,-6 4-2713 15</inkml:trace>
  <inkml:trace contextRef="#ctx0" brushRef="#br0" timeOffset="428875">14125 13662 6225 0,'0'0'2944'16,"0"0"-1791"-16,0 0 143 15,0 0 208-15,0 0-303 16,0 0-345-16,0 0-256 0,0 0-112 16,0 0-80-16,0 0-112 15,0 0-104 1,0 8-64-16,0-8-48 0,0 0-32 15,0 0-40-15,0 0 0 16,0 0-8-16,0 0-8 16,0 0-80-16,0 0 40 0,0 0 40 15,0 0-72-15,0 0 80 16,0 0 56-1,0 0 8-15,0 0-8 16,0 0 32-16,0 0-8 16,0 0-32-16,0 0-40 0,0 0 40 15,0 0-48-15,0 0 0 16,0 0-48-16,0 0 40 0,0 0-80 31,0 0 88-31,0 0 8 16,0 0-8-16,0 0-224 15,-3 2-536-15,-7 0-1312 0,-3 2-4074 0</inkml:trace>
  <inkml:trace contextRef="#ctx0" brushRef="#br0" timeOffset="429462">14124 14241 6849 0,'0'0'2464'0,"0"0"-903"16,0 0 79-16,0 0-496 16,0 0-527-16,0 0-345 0,-5-2-200 0,5 0-72 15,0 2 0-15,0 0-8 16,0 0 0-1,0 0-8 1,0 0-32-16,0 0 40 0,0-2-8 16,0 2 8-16,0 0 0 15,0-2-8-15,0 2 16 0,0 0-328 16,0-4-657-16,0 2-1375 15,0 0-6146-15</inkml:trace>
  <inkml:trace contextRef="#ctx0" brushRef="#br0" timeOffset="430141">14233 14899 5369 0,'0'0'1784'16,"0"0"-904"0,0 0 593-16,0 0-441 0,0 0-544 0,0 0-488 15,9 2 0-15,-3 0 0 16,2 0 72-16,-1 0-24 31,-3 0-40-31,-2-2 0 0,-2 2 8 16,0-2 72-16,0 2 112 31,0-2 264-31,0 0 96 0,0 2-168 0,0-2-80 0,0 0 88 15,0 0 153-15,-5 0-185 32,-3 0-216-32,-2 0-88 0,1 0-56 0,2 2 72 15,6-2-80-15,-1 0-56 16,2 0-344-16,0 0-1505 0,-2 0-6225 15</inkml:trace>
  <inkml:trace contextRef="#ctx0" brushRef="#br0" timeOffset="430634">14757 14492 5329 0,'0'0'4321'0,"0"0"-3225"16,0 0 136-1,0 0 328 1,0 0-399-16,0 0-433 0,0 0-416 16,0 0-208-16,0 0-88 15,0 0-16-15,0 0-8 16,0 0-232-16,-7 0-504 0,-2 0-809 0,-3 0-4176 15</inkml:trace>
  <inkml:trace contextRef="#ctx0" brushRef="#br0" timeOffset="431049">15514 14723 7089 0,'0'0'3217'0,"0"0"-1897"16,0 0 392-16,0 0-159 0,0 0-273 15,0 0-576 1,-42 5-472-16,39-5-232 15,1 0-224-15,2 0-968 0,0 2-761 16,-1 2-1159 0,-4 5-5626-16</inkml:trace>
  <inkml:trace contextRef="#ctx0" brushRef="#br0" timeOffset="431244">15516 15069 6161 0,'0'0'3072'0,"0"0"-2039"15,0 0-81-15,0 0 56 16,0 0-632-16,0 0-376 0,0 0-1024 15,0 0-2857-15,22 25-896 0</inkml:trace>
  <inkml:trace contextRef="#ctx0" brushRef="#br0" timeOffset="431438">15866 15206 1528 0,'0'0'3961'15,"0"0"-3017"1,0 0 192-16,0 0 785 0,0 0-753 15,0 0-808-15,0 0-360 16,0 0-2281-16,8 0-5168 0</inkml:trace>
  <inkml:trace contextRef="#ctx0" brushRef="#br0" timeOffset="431668">16347 15084 7449 0,'0'0'1608'31,"0"0"-1007"-31,0 0 431 0,0 0-488 16,0 0-544-16,0 0-888 16,0 0-1209-16,5 28-2944 0</inkml:trace>
  <inkml:trace contextRef="#ctx0" brushRef="#br0" timeOffset="431847">16488 15342 8057 0,'0'0'2001'16,"0"0"-1481"-16,0 0-304 15,0 0-216-15,0 0-1521 0,0 0-5632 16</inkml:trace>
  <inkml:trace contextRef="#ctx0" brushRef="#br0" timeOffset="432027">17140 15474 3016 0,'0'0'1729'0,"0"0"-1129"0,0 0-112 16,0 0 448-16,0 0-256 15,0 0-680-15,0 0-2833 0</inkml:trace>
  <inkml:trace contextRef="#ctx0" brushRef="#br0" timeOffset="432163">17140 15474 5153 0,'-169'77'0'15,"145"-69"-1281"-15</inkml:trace>
  <inkml:trace contextRef="#ctx0" brushRef="#br0" timeOffset="432365">15903 15591 7921 0,'0'0'2361'16,"0"0"-1537"-1,0 0-376 1,0 0-448-16,-118-59-64 16,88 40-1560-16,-6 2-2921 0</inkml:trace>
  <inkml:trace contextRef="#ctx0" brushRef="#br0" timeOffset="432496">15375 15541 4721 0,'0'0'2400'0,"0"0"-1408"15,0 0-992-15,0 0-136 0,0 0-2384 16</inkml:trace>
  <inkml:trace contextRef="#ctx0" brushRef="#br0" timeOffset="432653">14921 15387 5129 0,'0'0'2448'15,"0"0"-2448"-15,0 0-416 0,0 0-2289 0</inkml:trace>
  <inkml:trace contextRef="#ctx0" brushRef="#br0" timeOffset="432821">14892 15254 3384 0,'0'0'2481'0,"0"0"-1705"31,0 0-776-31,0 0-72 16,0 0-2745-16</inkml:trace>
  <inkml:trace contextRef="#ctx0" brushRef="#br0" timeOffset="432938">14745 15440 3920 0,'0'0'0'16</inkml:trace>
  <inkml:trace contextRef="#ctx0" brushRef="#br0" timeOffset="433227">14295 15575 1536 0,'0'0'1632'0,"0"0"-1632"0,0 0-856 0</inkml:trace>
  <inkml:trace contextRef="#ctx0" brushRef="#br0" timeOffset="433425">14364 15368 4440 0,'0'0'3249'16,"0"0"-1609"-16,0 0-703 0,0 0-937 15,0 0-840-15,7-84-1929 0,-1 52-3112 16</inkml:trace>
  <inkml:trace contextRef="#ctx0" brushRef="#br0" timeOffset="433604">14747 15043 6161 0,'0'0'1952'16,"0"0"-1296"-16,0 0-656 15,0 0-152-15,0 0-1784 0,0 0-3889 0</inkml:trace>
  <inkml:trace contextRef="#ctx0" brushRef="#br0" timeOffset="433753">14734 14863 2816 0,'0'0'3937'0,"0"0"-2537"0,0 0-448 16,0 0-119-16,0 0-633 0,0 0-200 15,-6 2-1889-15,4-2-4816 16</inkml:trace>
  <inkml:trace contextRef="#ctx0" brushRef="#br0" timeOffset="433901">15025 14935 1632 0,'0'0'1280'31,"0"0"-912"-31,0 0-368 15,0 0-32-15,0 0-1688 0</inkml:trace>
  <inkml:trace contextRef="#ctx0" brushRef="#br0" timeOffset="434148">15290 15152 3344 0,'0'0'2841'16,"0"0"-1353"-16,0 0-504 0,0 0-488 15,0 0-496-15,-13 8-1064 16,8 2-4425-16</inkml:trace>
  <inkml:trace contextRef="#ctx0" brushRef="#br0" timeOffset="434297">15380 15357 1504 0,'0'0'4713'0,"0"0"-3705"16,0 0-648-16,0 0-360 15,0 0-96-15,0 0-1880 0</inkml:trace>
  <inkml:trace contextRef="#ctx0" brushRef="#br0" timeOffset="434474">15498 15525 3816 0,'0'0'1777'0,"0"0"-1241"0,0 0-536 0,0 0-256 16,0 0-3633-16</inkml:trace>
  <inkml:trace contextRef="#ctx0" brushRef="#br0" timeOffset="434667">16338 15404 1712 0,'0'0'1832'15,"0"0"-1832"-15,0 0-136 16,0 0-792-16,0 0-1192 0</inkml:trace>
  <inkml:trace contextRef="#ctx0" brushRef="#br0" timeOffset="434887">16775 15498 5033 0,'0'0'880'16,"0"0"-880"-1,0 0-552-15,0 0-985 0,0 0-407 16</inkml:trace>
  <inkml:trace contextRef="#ctx0" brushRef="#br0" timeOffset="435035">16775 15498 3136 0,'134'100'2769'16,"-134"-97"-2113"-16,0 1-656 31,0 0-416-31,0-4-2657 0</inkml:trace>
  <inkml:trace contextRef="#ctx0" brushRef="#br0" timeOffset="436223">19949 10191 3816 0,'0'0'4209'15,"0"0"-2816"-15,0 0-145 0,0 0 296 16,0 0-352-16,0 0-576 16,0-2-616-16,0 2-160 0,0 0-1312 31,0 0-2617-16,0 8-2768-15</inkml:trace>
  <inkml:trace contextRef="#ctx0" brushRef="#br0" timeOffset="436373">20262 10291 1176 0,'0'0'4537'16,"0"0"-3305"-16,0 0 32 16,0 0-168-16,0 0-551 0,0 0-545 0,0 0-128 15,149-12-1649-15,-94 8-999 16,-7 4-1297-16</inkml:trace>
  <inkml:trace contextRef="#ctx0" brushRef="#br0" timeOffset="436605">20719 10301 1464 0,'0'0'1712'0,"0"0"201"0,0 0-201 16,0 0-832-16,0 0-880 31,0 0-16-31,0 0-384 16,0 0-776-16,53 4-585 0,-33-4 57 15,-2 6 664 1,-2 2 576-16,-3-2 320 0,-4 3 144 0,-2-6 480 15,-2 1 264-15,-5-2-160 32,3-2-168-32,-3 0-56 0,1 0-360 15,1 0-1048-15,3 0-1000 0</inkml:trace>
  <inkml:trace contextRef="#ctx0" brushRef="#br0" timeOffset="436683">20939 10353 1488 0,'0'0'1056'0,"0"0"-288"0,0 0-768 16,0 0-496-16</inkml:trace>
  <inkml:trace contextRef="#ctx0" brushRef="#br0" timeOffset="436829">20939 10353 2456 0,'147'47'2192'16,"-147"-47"-1783"-16,0 0-409 0,0 0-2369 16</inkml:trace>
  <inkml:trace contextRef="#ctx0" brushRef="#br0" timeOffset="436953">21271 10483 1640 0,'0'0'2480'0,"0"0"-871"0,0 0 391 31,0 0-752-31,0 0-1248 0,0 0-232 16,0 0-4705-16</inkml:trace>
  <inkml:trace contextRef="#ctx0" brushRef="#br0" timeOffset="437082">21271 10483 4424 0,'117'99'2033'15,"-117"-99"-1057"-15,0 0-560 0,0-5-416 16,0-2-2144-16</inkml:trace>
  <inkml:trace contextRef="#ctx0" brushRef="#br0" timeOffset="437222">21583 10488 4176 0,'0'0'1897'16,"0"0"-1377"-1,0 0-520-15,0 0-848 0,0 0-2025 0</inkml:trace>
  <inkml:trace contextRef="#ctx0" brushRef="#br0" timeOffset="437344">21740 10285 3240 0,'0'0'376'0,"0"0"-376"0,0 0-752 16</inkml:trace>
  <inkml:trace contextRef="#ctx0" brushRef="#br0" timeOffset="437483">21740 10285 3320 0,'87'-54'1232'15,"-87"54"-951"-15,0 0-281 31,0 0-289-31,0-2-1783 0</inkml:trace>
  <inkml:trace contextRef="#ctx0" brushRef="#br0" timeOffset="437621">21958 10213 1344 0,'0'0'1568'15,"0"0"-904"1,0 0 168-16,0 0-519 0,0 0-313 16,0 0-1177-16</inkml:trace>
  <inkml:trace contextRef="#ctx0" brushRef="#br0" timeOffset="437719">22208 10319 1640 0,'0'0'1328'0,"0"0"-728"16,0 0 633-16,0 0-1001 0,0 0-232 15,0 0-2489-15</inkml:trace>
  <inkml:trace contextRef="#ctx0" brushRef="#br0" timeOffset="437884">22376 10524 5553 0,'0'0'2112'16,"0"0"-1440"-16,0 0-432 15,0 0-240-15,0 0-800 16,-34 6-3961-16</inkml:trace>
  <inkml:trace contextRef="#ctx0" brushRef="#br0" timeOffset="438041">22323 10684 4320 0,'0'0'3201'15,"0"0"-1873"1,0 0-303-16,0 0-889 15,0 0-136-15,0 0-2129 0,0 0-3640 16</inkml:trace>
  <inkml:trace contextRef="#ctx0" brushRef="#br0" timeOffset="438211">22323 10684 4929 0,'27'98'2000'15,"-27"-96"-1328"-15,0 0 248 0,-3 4-232 16,3 1-688-16,0 2-384 31,11-3-1480-31,4-2-2801 16</inkml:trace>
  <inkml:trace contextRef="#ctx0" brushRef="#br0" timeOffset="438347">22609 11011 1296 0,'0'0'5681'0,"0"0"-5041"15,0 0-640-15,0 0-880 0,-42-114-1769 16</inkml:trace>
  <inkml:trace contextRef="#ctx0" brushRef="#br0" timeOffset="438563">22005 10644 8225 0,'0'0'2713'16,"0"0"-1681"-16,0 0-456 0,0 0-376 16,0 0-200-16,0 0-520 31,0 0-2000-31,-122-40-4986 0</inkml:trace>
  <inkml:trace contextRef="#ctx0" brushRef="#br0" timeOffset="438710">22005 10644 4480 0,'-118'-28'1825'16,"118"28"-1401"-16,0 2 472 16,0 0-56-16,0 4-584 0,8 6-256 15,-3 0-904-15,1 0-3425 16</inkml:trace>
  <inkml:trace contextRef="#ctx0" brushRef="#br0" timeOffset="438864">22127 10876 4961 0,'0'0'1808'0,"0"0"-1112"16,0 0-40 0,0 0-656-16,0 0-64 15,0 0-1568-15,0 0-3937 16</inkml:trace>
  <inkml:trace contextRef="#ctx0" brushRef="#br0" timeOffset="439055">22323 11008 856 0,'0'0'2376'0,"0"0"-1536"31,0 0 305-31,0 0 175 0,0 0-816 31,0 0-504-31,5 11-344 16,-5-3-1681-16</inkml:trace>
  <inkml:trace contextRef="#ctx0" brushRef="#br0" timeOffset="439209">22434 11330 5753 0,'0'0'1352'15,"0"0"-960"-15,0 0-152 16,0 0-240-16,0 0-2024 0</inkml:trace>
  <inkml:trace contextRef="#ctx0" brushRef="#br0" timeOffset="439375">22613 11388 5193 0,'0'0'104'0,"0"0"-104"31,0 0-72-31,0 0-1345 0</inkml:trace>
  <inkml:trace contextRef="#ctx0" brushRef="#br0" timeOffset="439573">22822 11005 1632 0,'0'0'6425'0,"0"0"-5024"0,0 0-521 16,0 0-392 0,0 0-304-1,0 0-184-15,0 0-360 0,-42-34-1569 16,37 16-2824-16</inkml:trace>
  <inkml:trace contextRef="#ctx0" brushRef="#br0" timeOffset="439728">22756 10735 6513 0,'0'0'1896'16,"0"0"-743"-16,0 0-249 0,0 0-904 16,0 0-440-16,0 0-2401 31,-25-83-4272-31</inkml:trace>
  <inkml:trace contextRef="#ctx0" brushRef="#br0" timeOffset="439861">22733 10520 6729 0,'0'0'2080'16,"0"0"-1231"-16,0 0-89 0,0 0-760 16,0 0-1353-16,0 0-3600 0</inkml:trace>
  <inkml:trace contextRef="#ctx0" brushRef="#br0" timeOffset="440002">22546 10345 5313 0,'0'0'2088'16,"0"0"-1104"-16,0 0-616 0,0 0-368 31,0 0-704-31,0 0-2336 16</inkml:trace>
  <inkml:trace contextRef="#ctx0" brushRef="#br0" timeOffset="440166">22420 10140 3408 0,'0'0'4529'0,"0"0"-3201"15,0 0-391-15,0 0-529 0,0 0-408 16,0 0-312-16,0 0-1313 16,-75-86-3432-16</inkml:trace>
  <inkml:trace contextRef="#ctx0" brushRef="#br0" timeOffset="440353">22211 9854 3544 0,'0'0'1889'0,"0"0"-1041"0,0 0-56 16,0 0-456-16,0 0-336 0,0 0-912 15,0 0-4097-15</inkml:trace>
  <inkml:trace contextRef="#ctx0" brushRef="#br0" timeOffset="446388">18534 9777 1040 0,'-3'0'1072'0,"3"0"-400"15,0 0-16-15,0 0-264 47,0 3-256-47,0-3-128 0,0 0 8 16,-2 0-8-16,2 0 120 0,-3 0 384 31,1 0 337-31,1 0-81 0,-2 0-64 0,1 0-104 0,-1 0-104 15,-1 0-152-15,1 0-88 16,2 2-32-16,-3-2-128 16,4 0-96-16,0 0-8 0,0 0-8 15,0 0-40-15,0 0 48 0,0 0 0 0,0 0 8 16,0 0 168-16,0 0 321 15,0 0 151-15,0 0-24 16,-3 0 0-16,0 0-48 16,1 0-280-16,2 0-80 0,0 0-80 15,0 0-48-15,0 0-72 16,0 0 0-16,0 0-8 0,0 0 0 15,0 0 0-15,0 0 56 0,0 0 24 32,0 0 24-32,0 0 24 15,0 0-64-15,0 0-56 47,0 0-8-47,0 0-8 0,0 0-72 16,0 0 0-16,0 0-40 15,0 0 8-15,0 0 16 0,0 0 96 63,0 0 144-63,0 0 96 0,0 0 88 15,0 2 0 1,2-2 0-1,-2 2-39-15,0-2 31 0,0 2-40 16,3 0-72-16,0 0-80 16,5 2 16-16,5 1-16 0,5 1-48 15,-5 1 144-15,0 1-200 0,-3-4 24 16,-1 0-40 15,-1 0 48-31,4-1-48 16,-4 2 0-16,0-1 8 15,0 2-8-15,2-2 48 0,-2 2-48 31,3-1 0-31,-1 2 40 16,-1-1-40 0,3 0 8-16,-3 0-8 0,1 0 0 0,5 4 8 15,-2 0-8-15,-2 0 616 16,-1-2-496-16,-6-4-48 0,0 0 72 31,0-2 24-31,1 2-56 16,2-2-24-16,-7 2-48 15,5-2-40-15,-2 2 8 0,0 1 40 63,2-2-48-48,-2 3 0-15,2 0 0 31,1 2 8-31,1 1-8 0,3-2 48 16,-4 1-56 0,4 3 8-1,-1-3 0-15,0 1 0 0,-1-1 0 0,1 1 40 31,-1-1-48-31,2-1 0 16,0 1 0 0,-2 1 0-16,18 14 0 0,3 1 0 0,3 1 48 15,-1-1-40-15,-20-16-8 16,8 3 8-16,-2 4-8 0,0-1 64 15,1 0-64-15,-5-4 16 0,-2 1 0 16,2 0 40-16,-1 1-8 16,-1-2-32-16,0 0-8 0,0 0 0 46,1 1 0-46,1-2 8 32,0 3-8-32,3 1 40 0,-5-4-48 31,5 3 8-31,-1-1-16 15,1-2 8-15,2 3-8 16,-1 1 8-16,1 0 0 0,2 4 0 16,2-4 0-16,12 14 48 0,0-3-48 15,-2 0 16-15,1-3-8 16,-4 0 0-1,-2-1 0 1,2 2 8-16,0-2-16 16,-13-8 48-16,1 2-48 0,-3-2 0 15,2 0 0-15,0 0 0 0,-1 0-8 16,1-2 0-1,-3 2 8-15,3-2 0 16,-3 2 8 0,5-2 0-16,-7 3 0 0,5-2-8 15,-1 3 0-15,1-1 8 0,0 0-8 16,-1 2 0-16,2-2 0 15,0 0-8-15,0-1 8 16,-1-1 0-16,-3 2 8 0,0-3-16 16,3 1 8-1,-3 0 0-15,2 1 0 0,-1-3 0 0,1 4 0 16,1-1 0-16,-5 0 0 15,4 0-8-15,-2-2 8 0,1 2-8 16,-1-2 8-16,-3 0 0 16,6 0 8-16,-5 2-8 0,1-2 0 15,-4 0 0-15,6 0-8 16,-1 3 8-16,0-4 0 15,2 3 0-15,-2 1 0 0,3-2 0 32,-2 1 0-32,6 1-8 0,-4 0 8 15,6 0 0-15,-2 0-8 16,2 2 8-16,3-1 0 15,1-1 0 1,-1 2-8 0,3 0 0-16,-2 2 0 0,3-2-48 46,0 2 48-30,0-2 8 0,0 2 0-16,2-1 0 15,-2 0 0-15,1-1-8 16,-2 0-40-16,1 0 40 0,-2 0 8 15,2 2 0-15,4-2 0 0,-6 4 16 16,4-2-8-16,14 13-8 16,-1-2 0-16,1 2 16 0,0 1-8 15,-19-13-8-15,3 1 8 16,-5 0-8-16,4-2 8 0,-4 0 0 15,2-1-8-15,-4-2 0 16,1 0 0-16,1 0 0 16,-3 0 48-16,0 0-48 0,2 0-8 15,-1 0 0-15,-2 0 8 31,-4-1-8-31,2 0 8 0,1-1-8 16,-4-1 8-16,1 0 8 16,-3-3-8-16,0 3 8 0,3-4-8 15,-3 3 8-15,4-1 0 0,-5 1-8 16,4-3 0-16,2 3 0 15,-2-1 0-15,0 1 8 0,2-3-8 32,-4 2-8-32,2-1 8 0,-3 2 0 0,2-5 8 15,-1 4-16-15,-1-1 8 0,0-2-16 0,-1 1 16 16,0 0-8-16,0-1 0 15,-1 0-8-15,0 0 8 0,1 1 8 16,-1 0 0-16,2 1 0 16,1 0 0-16,-1 0 8 15,0 2 8-15,0-2-8 0,2 2-8 16,-2 0 0-16,0-2 0 15,3 2-8-15,-2 1 8 0,2-2 0 16,-3-1 0-16,5 0 8 16,-7 3-8-16,6-4 8 15,-3 1-8 1,1 3 16-16,-2-3-8 0,3-1-8 0,-3 1 0 0,3 1 0 15,-3-1 8-15,0-1-8 16,-1-1 0-16,3 3-8 16,-4-1 8-16,-3-3 0 0,4 3 0 15,-3-2 0-15,1 1 0 31,-2-1 8-31,0 1-8 0,4-1 8 16,-1 3-8-16,0-1 8 16,0 0 24-16,1-3-32 0,-1 4 0 15,0-1 0-15,-1-2 0 0,1 2-8 16,-1 0 8-1,1 0 0 1,-3 0 0 0,4 0 0-16,-1-3 0 0,-3 4 0 0,3-1 0 15,1-2 0-15,-4 1-8 0,0 0 8 16,3-1 0-16,-3 0 8 0,2 2-8 31,-2-1 0-31,2-2 0 16,1 3-8-16,-1-2 8 15,-2 0 0-15,0 2 0 0,2-2 0 16,2 2-8-16,-5 0 8 15,4 1 0-15,1-2 8 0,0 1-8 32,0 0 0-32,-1 3 8 0,2-4-16 15,-2 1 16-15,4 3-8 16,-4-3 8-16,-3-1 0 15,4 1-8-15,-6-1 0 0,4-1 0 16,-4-2 0-16,1-1 0 16,-1 3 0-16,-1-4 0 0,1 2 0 31,1 1-16-31,-6-3 16 15,4 0 0-15,0 2-8 16,2 0 0-16,2 0 8 0,-2-1-8 16,1 3 8-1,-3-2 0-15,1 1 8 16,1-1-8-16,-3 0-8 0,4 0 8 15,-4 0 0-15,4-3 0 16,-5 3 0-16,2 0 0 16,1 1-8-16,-2-3 8 15,0 2-8-15,1-2 0 16,-2-2-48-16,-1 2 48 15,0-2-40-15,-1 2 40 0,3-2 0 16,-1 2-48-16,-2-2 56 16,1 2 0-16,-2 0 0 15,0-2 0 1,2 1 8-16,-2-1 0 15,0 0 40-15,0 0 32 0,0 0-32 16,0 0-48-16,0 0-8 16,0 0-112-16,0 0-32 15,0 0-40-15,0 0 8 0,0 0-264 16,0 0-520-16,0-1-424 31,-8-9-1593-31</inkml:trace>
  <inkml:trace contextRef="#ctx0" brushRef="#br0" timeOffset="449955">14011 12823 1464 0,'-4'0'1216'15,"-2"0"-216"1,4 0 353-16,-1 0-233 15,3 0-448-15,0 0-352 0,0 0 8 0,0 0 64 16,0 0 24-16,0 0-72 16,0 0 136-16,0 0 129 0,0 0 63 31,-3 0-144-31,3 0-88 15,0 2-160-15,0-2-120 0,0 3-160 16,0-1-88-16,0 4 0 16,14 4 88-16,1-1 8 0,3 2 80 31,-1 1-24-31,1-3-48 31,-3 2 112-31,1-1-64 0,0-1 48 31,3 2-32-31,-2-1-16 0,2 1 16 0,2 2-8 16,0-1-56-16,2 0 56 0,2 0-56 15,0 3 64-15,-4-6 48 32,1 3-72-32,-1-1 24 0,-3-2 16 0,-2 3 8 15,-1-1-96 1,1-2 48-16,-3 3-48 0,1 1 88 15,1 0-24-15,-2 2 32 0,3-2 32 16,-2 2-72-16,3 1 16 16,2 2-8-16,4 1-72 0,1 4 361 15,-2-1 15-15,-1-1-168 0,0 0-128 16,2-1-8-1,-2 2 88-15,0-4 8 16,0 2-64-16,2-2-24 16,-4-2-8-16,-1-2-64 15,1 1 8-15,0-4 88 0,-4 1-96 16,1-1 40-16,0-2-40 15,-3-1-8-15,3 1 8 0,-3 1-8 16,2-3 0 0,1 2 0-1,2-1 8-15,-2 0 8 0,-2-1-16 16,3 2 0-16,-1-1 8 15,-3 2 0-15,3-3 8 16,-2 4-8-16,2-1 0 0,2 1 8 31,6 2-16-31,1 2 8 16,4 2 32-16,5 0 64 0,0 2-88 15,-4 1 56-15,1 0 64 16,-4 0-48-16,-1 2 8 16,0-2-80-16,-2 2-8 0,1 1 48 15,0-4-48-15,-2 1 48 16,1-1 8-1,2-2-64-15,-5 2 56 0,5-4-56 16,-5 2 80-16,3-4-72 16,-1 2 40-16,-4-1-32 15,2 2 40-15,-3-2-48 0,4 0 96 16,-9 0-32-1,5 0-24 1,-2-2-40-16,2 2 8 0,-2-4-8 0,-1 2 40 16,1 1-48-16,0-4 0 15,-1 3 8-15,2-1-8 16,-1 0 72-1,2-1 0-15,0 3 8 16,0-4 8-16,-5 1-80 0,1 3 80 16,1-4-80-16,4 3 56 15,-4-1-16-15,4 0 0 16,0 2 24-16,1-1 48 0,-1-1-24 15,4 2-8-15,-5-3 0 32,3 1-32-32,-2 2 0 0,0-3-48 15,2 2 32-15,-1 0-40 16,2 0-8-16,1 2 8 15,1 0 0-15,0 0 0 0,1 2 8 32,0-2 48-32,0 2-56 0,2-2-8 15,-1 0 0-15,1 1 0 0,-1-2 8 16,3 4 16-16,-3-4-16 31,3 6 8-31,4-4-8 0,-4 4 8 0,1-2-8 0,1 2 8 16,4-4 0-1,-5 4 0-15,2-3-8 16,2-2 0-16,-4 1 0 0,3 2 8 15,1-1 40-15,-4 2-48 32,3-2 0-32,-3 0 0 0,-2 0 0 15,-1 2 0-15,-1-4-8 16,-2 2 8-16,2-3 0 15,-8 0 0-15,3-3 0 0,-2 2 0 16,-1 0-8-16,3-1 8 16,-3 0 0-16,-4-1 0 15,4 3-16-15,-2-4 8 0,0 3 0 31,-3-1 0-31,5 0 8 0,-2-1 8 16,-1 1-8-16,4-1-8 16,-3-1 8-16,2 2 0 15,-2-1 0-15,0-3 8 0,-1 2 40 31,1 1-40-31,2-2-8 16,0 1 8-16,3 4-8 16,-2-1 0-16,4 0 0 0,2 2 0 0,-2 0-8 15,1 0 8-15,4 0-8 16,-4 0 8-16,0 0 0 15,-1-2 0 1,1 0-8-16,-3 1 8 16,-2-4 0-16,1 1 0 15,-1 1 8-15,0-2 0 0,-2 1 0 0,0-2 40 16,-2 3-48-16,1-6 8 15,-5 3-8 1,2 0 0-16,-1-1-8 16,-1 1 0-16,-3-3 8 15,2 1 0-15,1 0-8 16,-3 1 8-16,2-1 0 0,1 1 0 15,-1-1-8-15,-2 1 0 0,0-1 8 32,2 0 0-32,-2 0 0 15,0-1-8 1,0-1 8-16,-3 1 0 0,1 1-8 0,2-2 16 15,0 2 32-15,-1-1-40 16,1 1-40-16,3 3 40 0,-3-3-8 16,0 2 8-16,0-3 0 31,2 4 0-31,-2-3 0 15,2 0 0-15,-4 0-8 0,4-1 0 16,-2 2-40-16,0 1-8 16,-3-2 0-16,5 0-8 0,-4 0-16 15,4 2 80-15,-2-2 0 16,-3 0-8-1,1-2-80-15,1 2 88 16,-1-1-16 0,-1-2-32-16,1 3 0 0,1-2 40 0,-4 0-64 15,0 2 8-15,2-1 0 16,0-1 0-16,1-1 64 15,-1 1-48-15,2 0 40 16,-2 2-48-16,-2-2 40 16,2 0 16-16,-2 1 0 15,0-3 0-15,-3-2 0 0,0 2 0 16,3-2 0-1,-3 0 0-15,0 0 0 16,2 0 0-16,-2 0 0 16,0 0 0-16,2 0 0 0,-2 0-8 31,0 0 0-31,4 0-40 15,-4 1 40-15,4 1 0 0,-3-2 8 16,-1 0-24-16,3 0 24 16,-3 0 8-16,0 0 120 15,0 0 8-15,0 0-136 0,0 0-224 16,-8 0-1168-16,-9-2-1633 0</inkml:trace>
  <inkml:trace contextRef="#ctx0" brushRef="#br0" timeOffset="451114">14317 13149 2528 0,'0'0'1904'16,"0"0"-743"-16,0 0 231 15,0 0 48 1,0 0-287-16,0-10-297 15,0 5-280-15,0 3 40 0,-4 2-80 16,-4 0 24-16,-4 0-152 16,-6 0-176-16,-4 9-232 0,-9 17 0 15,-8 8 16-15,-3 12 64 31,0 6 32-31,0 2-112 0,4-2 0 16,1-2 72-16,3-4 8 16,3-5-24-16,7-9-48 0,1-4 40 15,5-7-48-15,5-4 8 16,2-7 0-16,3-3-8 31,8-2 48-31,-3-3-48 0,3-2-80 16,0 0-88-16,0 0-216 15,0 0-544-15,0 0-688 0,6-11-1257 16,2 0-3160-16</inkml:trace>
  <inkml:trace contextRef="#ctx0" brushRef="#br0" timeOffset="451539">14563 13224 16 0,'0'0'1600'0,"0"0"-224"0,0 0 681 15,0 0 55 1,0 0-264-16,0 0-559 16,-89 117-417-1,55-76-88-15,-3 2-120 0,-3 5-256 0,-4 2-160 16,0 3-136-16,2-2-104 31,-3 2-8-31,3 1 48 0,0 0-32 16,-1 0 0-16,-1 0-16 15,-1 1 0 1,1-3 0-16,4-6-168 0,6-8 56 0,8-10 96 15,10-10 8-15,6-12-136 32,10-6-336-32,0 0-856 0,23-32-1665 15,11-6-127-15,1-2-81 0</inkml:trace>
  <inkml:trace contextRef="#ctx0" brushRef="#br0" timeOffset="452063">14879 13453 1304 0,'0'0'1040'0,"0"0"624"15,0 0 369-15,0 0-201 16,0 0-544-16,0 0-207 0,-96 121-153 31,58-70-152-31,-10 14-336 16,-4 9-8-16,-4 9-152 0,2 2-128 15,0 5-96-15,5-1 0 16,1-7-48-16,9-4 8 15,7-11-8-15,7-14-8 16,8-8-8-16,4-11-264 16,1-8-40-16,6-8-152 15,3-6-72-15,-1-6 0 16,1-6 128-16,2 0-296 15,1-18-1937-15,0-8-1608 32,0-2 1353-32</inkml:trace>
  <inkml:trace contextRef="#ctx0" brushRef="#br0" timeOffset="452428">15075 13718 3624 0,'0'0'1329'0,"0"0"-729"16,0 0 832-16,0 0 176 15,-94 118-351-15,54-62-377 16,-17 29-264-16,-19 33-104 0,-20 37-48 16,-9 11-168-16,3-6 8 15,10-19-48-15,27-37-48 0,10-24-48 16,15-20-56-1,6-12-96 1,2 1 40-16,-1-6-40 0,4 0-8 16,10-17-40-16,8-10-200 0,4-8-368 15,7-7-512-15,0-1-632 16,2-15-2569-16,12-9-880 0</inkml:trace>
  <inkml:trace contextRef="#ctx0" brushRef="#br0" timeOffset="452816">15356 13937 2376 0,'0'0'752'0,"0"0"-440"31,0 0 1049-31,0 0 295 0,0 0-328 16,-63 130-448-16,10-52-119 16,-30 34-9-16,-30 41-112 0,-10 15-56 15,-4 3-16-15,17-19-32 16,29-42 56-16,20-26-208 0,24-29-104 15,8-17-24-15,4-2-135 0,6-4-65 16,0-6-56 0,12-12-72-1,6-8-57-15,1-6-639 0,0 0-464 16,11-26-648-16,8-10-937 15,6-7-392-15</inkml:trace>
  <inkml:trace contextRef="#ctx0" brushRef="#br0" timeOffset="453174">15572 14152 576 0,'0'0'4625'0,"0"0"-4009"16,0 0-304-16,0 0 864 0,0 0 224 15,-80 138-343-15,54-88-321 31,-7 10-208-31,-9 12 0 0,-22 26 56 16,-17 26-40-16,-22 21-144 16,7-11-120-16,16-29-96 15,23-33-32-15,12-20-32 0,1 2-112 16,-1 0 40-16,3 0-48 15,11-16 0 1,12-13 0 0,8-10-248-16,6-8-472 0,5-7-600 0,0 0-672 15,0-5-3162-15</inkml:trace>
  <inkml:trace contextRef="#ctx0" brushRef="#br0" timeOffset="453518">15698 14430 3104 0,'0'0'2057'15,"0"0"-1513"-15,0 0-128 0,0 0 320 0,0 0 32 16,-47 140-88-16,25-84-288 16,-6 14-8-16,-14 25 297 0,-1-3-57 31,-4 6-144-31,-6 3-112 15,6-13-72-15,-15 8-128 16,1-3-48-16,1-8-112 0,7-8 0 16,1-13 96-16,12-12-104 31,9-12-144-31,9-14-304 15,10-18-120-15,11-8-688 0,1 0-1817 0</inkml:trace>
  <inkml:trace contextRef="#ctx0" brushRef="#br0" timeOffset="453885">16049 14596 1320 0,'0'0'2008'0,"0"0"-1240"15,0 0 497-15,0 0 271 16,-29 121-224-16,-7-47-248 15,-17 32-7 1,-18 28-417-16,-10 11 32 16,15-23-64-16,12-29-88 0,21-33-208 15,5-7-120-15,-1 2-104 16,5-1-16-16,1-3-72 0,10-17 0 15,7-17-216-15,6-11-912 47,0-20-992-47,13-18-2233 16,8-10-640-16</inkml:trace>
  <inkml:trace contextRef="#ctx0" brushRef="#br0" timeOffset="454148">16401 14771 4977 0,'0'0'1296'16,"0"0"-824"-16,0 0 688 31,-76 156 32-31,40-89-127 15,-1 4-401-15,-2 4-56 0,-3-3-232 16,2 0-144-16,5-8-24 16,4-10-104-16,8-7-88 0,10-15-8 15,4-11-8-15,7-8-848 31,2-13-992-31,8-8-2857 0,11-16 432 16</inkml:trace>
  <inkml:trace contextRef="#ctx0" brushRef="#br0" timeOffset="454420">16577 14917 4520 0,'0'0'2241'0,"0"0"-1697"0,0 0 624 16,-37 103 297-16,12-56-281 16,-5 10-440-1,-3 7-312-15,-5 6-128 0,-4 8-72 0,-2 3-96 16,4-5-120-16,1-5 32 0,11-8-48 15,3-11-72 1,5-10-544-16,9-14-712 16,1-10-1385-16,9-14-2936 15</inkml:trace>
  <inkml:trace contextRef="#ctx0" brushRef="#br0" timeOffset="454697">16806 15024 4016 0,'0'0'2889'16,"0"0"-2033"-16,0 0-496 31,0 0 584-31,0 0 241 0,-48 132-361 15,20-80-160-15,-4 10-344 16,-5 6 56-16,0 4-64 0,1 3-136 16,-3-3-80-16,9-6-96 15,4-10-8-15,8-9-656 16,10-17-800-1,6-13-1593-15,2-15-4072 0</inkml:trace>
  <inkml:trace contextRef="#ctx0" brushRef="#br0" timeOffset="454964">17329 15140 256 0,'0'0'5073'16,"0"0"-3985"-16,-48 108 160 0,9-42 368 0,-9 11-439 15,-6 6-377-15,-1 4 8 16,5-3-360-16,2-10-312 0,12-12-136 15,12-13-104-15,10-17-600 32,14-25-1048-32,0-7-2489 0,14 0-1112 15</inkml:trace>
  <inkml:trace contextRef="#ctx0" brushRef="#br0" timeOffset="455245">17738 15336 6281 0,'0'0'1440'0,"0"0"-920"16,0 0 729-16,-65 113-193 0,35-60-336 15,-4 6-360-15,0 1-208 0,3-2-80 16,2-2-72-16,8-10-216 16,2-5-504-16,15-13-929 0,4-13-623 31,0-11-2361-31</inkml:trace>
  <inkml:trace contextRef="#ctx0" brushRef="#br0" timeOffset="455454">17975 15391 4528 0,'0'0'1329'0,"0"0"-705"31,0 0 408-31,-24 111-272 16,16-72-344-16,2 1-256 0,-4-2-16 16,2 2-88-16,-7-3-56 15,4-3 0-15,-5 5-576 16,0-9-1120-16,4-9-2673 0</inkml:trace>
  <inkml:trace contextRef="#ctx0" brushRef="#br0" timeOffset="455640">18114 15527 4961 0,'0'0'3184'16,"0"0"-2256"-16,0 0-407 15,0 0 559-15,-48 102-480 0,7-33-600 31,7-11-184-15,4-9-4145-16</inkml:trace>
  <inkml:trace contextRef="#ctx0" brushRef="#br0" timeOffset="456653">19230 9617 2712 0,'0'0'1440'0,"0"0"-159"16,0 0 127-16,0 0-16 0,-53 118-191 31,30-89-305-31,7-5-328 16,-5-2-16-16,0-2-40 0,0 4-160 15,-5 2-216-15,2 4-32 16,0 0-56-16,4-2-32 16,3-1-8-16,4-8-8 0,3-4 8 15,5-6-16-15,5-5 8 16,0-4-264-1,0 0-624-15,11-11-1393 0,9-12-2199 16,2 1 375-16</inkml:trace>
  <inkml:trace contextRef="#ctx0" brushRef="#br0" timeOffset="457036">19627 9656 1536 0,'0'0'2848'0,"-6"34"-1391"16,-15-9 199-16,-2 8 120 0,-3 3-367 15,-4 2-473 1,1 0-264-16,-4-2-216 0,3 1-160 0,-4-3-56 31,8-2-136-31,2-4-88 16,6-5-16-16,7-5-48 15,4-2-112-15,2-5-560 0,5-4-536 16,0-7-945-16,10 0-2368 0,5-5 401 15</inkml:trace>
  <inkml:trace contextRef="#ctx0" brushRef="#br0" timeOffset="457340">19887 9690 1872 0,'0'0'2344'16,"0"0"-1159"-16,0 0 607 0,0 0-104 15,-79 144-375-15,40-88-361 16,-7 8-336-16,-8 9-168 0,-4 2 40 31,2-1-208-31,2-5 40 16,9-13-128-16,13-16-120 15,14-13-64-15,10-14-8 0,5-7-56 32,3-6-560-32,14-14-944 0,11-14-1209 15,4-4 345-15</inkml:trace>
  <inkml:trace contextRef="#ctx0" brushRef="#br0" timeOffset="457690">20199 9805 2704 0,'0'15'1128'15,"0"2"177"-15,-8 10 431 16,-10 5-224-16,-6 7-223 0,-8 8-113 15,-5 11-224-15,-10 10-112 16,-11 11-152-16,-2-1-152 16,-8 14-183-16,15-17-169 0,12-22-8 0,20-18-248 31,21-35-360-31,29-26-929 47,18-29-1151-47</inkml:trace>
  <inkml:trace contextRef="#ctx0" brushRef="#br0" timeOffset="458053">20680 9856 5089 0,'-21'72'1952'16,"-55"38"-296"-16,-8 5-471 0,-6 2 1631 31,0-2-2432-31,43-61-256 31,8-5-56-31,5-9-72 16,5-4 56-16,6-6-56 0,23-28-72 16,8-10-392-16</inkml:trace>
  <inkml:trace contextRef="#ctx0" brushRef="#br0" timeOffset="458287">20855 10170 880 0,'-100'164'8922'16,"-5"4"-8274"-1,34-66-208-15,-4-1 0 16,14-20 0 0,-4 6-112-16,12-18-48 0,13-14-144 15,17-21-80 1,12-16-56-16,11-18-704 0,0 0-808 15,42-54 271-15,1-2-479 0,1-5-4297 16</inkml:trace>
  <inkml:trace contextRef="#ctx0" brushRef="#br0" timeOffset="458767">21425 9958 1176 0,'0'4'544'0,"0"1"216"16,0-2 328-16,0 3-232 16,0 2-271-1,0 5-49 1,0 2 128-16,0 9 264 15,-7 7 64-15,-10 8-320 16,-103 176 105-16,-4 5-33 0,-1 4 504 16,9-8-1248-16,102-172 0 31,9-12 0-31,0-14 16 0,5-8-16 0,0-8-224 0,0-2-320 15,0 0-288-15,16-40-193 0,5-1-695 16,0-4-3137-16</inkml:trace>
  <inkml:trace contextRef="#ctx0" brushRef="#br0" timeOffset="459357">22294 9671 4384 0,'6'0'1481'0,"-6"0"-265"15,0 0-504-15,0 2-504 0,-8 19 96 16,-13 13 528-16,-6 13 233 16,-17 15-193-16,-16 31-184 0,-21 36-176 15,-22 29 40-15,-8 12-24 16,-23 48-144-16,27-37-55 0,26-38 223 31,22-27-464-31,38-72-80 0,3 5 40 16,-5-4-40-16,7-3 0 15,0-12 48-15,6-13-48 63,5-10 8-63,4-7 88 0,1 0-104 15,0-7-152-15,0-18-1017 16,18-31-727-16,6 6-497 0,-2 0-3432 0</inkml:trace>
  <inkml:trace contextRef="#ctx0" brushRef="#br0" timeOffset="459967">22822 9805 3608 0,'-8'17'1369'0,"-13"21"-721"0,-5 8 888 15,-5 8 2161 1,-8 8-3081 0,2-6 104-16,-8 12-160 31,-18 24-152-16,-16 27-120-15,-21 26-80 0,-8 9-88 16,-22 34-16 0,17-29-88-16,29-37 80 31,12-9-88-31,41-59-8 15,0 1-8 1,2 0-56-16,7-11 56 0,7-14-48 0,5-12-304 16,12-48-344-16,30-32 24 15</inkml:trace>
  <inkml:trace contextRef="#ctx0" brushRef="#br0" timeOffset="460714">22862 10638 1792 0,'-11'20'1616'47,"-7"6"-640"-47,-1 8 353 0,-4 6-209 16,-1 5-224-16,-4 4-192 15,-1 5-240-15,-3 7-144 32,-7 7 41-32,-1 4 55 0,-7 4-136 15,2 1-168-15,0 1-96 16,3-4-8-16,3-6 0 0,-11 27 0 15,1-7-8-15,1-5 24 0,-1-2 32 16,14-30-56-16,1-4 0 16,3-4 48-16,2-7-40 0,7-6-16 15,1-4 16-15,3-5-8 0,3-2 8 16,2-6-8-16,-1 2-8 15,1-1 8-15,0-2-16 0,-3 2 16 16,3 0 0-16,2-2-8 0,1 0 8 16,5-4-48-1,-1 0 32 1,4-2 16-16,-3-2 0 15,4-2-96-15,-3 0-296 0,4-2-369 16,0 0-583-16,0-6-1472 16</inkml:trace>
  <inkml:trace contextRef="#ctx0" brushRef="#br0" timeOffset="461367">22831 11586 800 0,'0'0'4529'0,"0"0"-3577"0,0 0 144 16,0 0 264-16,-75 105-303 16,50-65-385 15,3 4-320-31,-1 4-192 15,-3-2-32-15,4 0-72 16,-1 0 0-16,4-3 16 0,-2-3 0 16,3-3-64-16,2-3 48 15,1-4-48 1,1-1 0-16,6-7-8 0,-2-4 8 0,3-4 56 15,4-6-56-15,-2-1 64 16,2-5-16-16,3 0 64 0,-6-2-32 16,4 0-88-16,-4 0 0 15,1 0-80-15,-2 0-96 0,2 0 40 16,1 0-40-16,2 0 24 15,0 0 0-15,2 0-32 16,0 0-96 0,0 0-448-16,0 0-601 0,0 0-903 15,0-2-1921-15</inkml:trace>
  <inkml:trace contextRef="#ctx0" brushRef="#br0" timeOffset="461921">22965 11981 1504 0,'0'0'1808'16,"0"0"-1128"-16,0 0 569 0,0 0-25 15,0 0-264-15,-61 109-280 16,47-84-136-1,-3 2 0-15,1-1 129 16,3-2-209-16,-3-2-72 16,3 0-72-16,0 0-88 0,-3-1-64 15,2 0-80-15,-2-1-24 0,3 1-48 31,1-6-8-31,1 0 48 16,5-6-48-16,1-3-8 16,3-4-80-16,2-2-176 0,-2 0-208 15,-4 0-464 1,1 0-2113-16,-3-6-2784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10:59.850"/>
    </inkml:context>
    <inkml:brush xml:id="br0">
      <inkml:brushProperty name="width" value="0.05292" units="cm"/>
      <inkml:brushProperty name="height" value="0.05292" units="cm"/>
      <inkml:brushProperty name="color" value="#FF0000"/>
    </inkml:brush>
  </inkml:definitions>
  <inkml:trace contextRef="#ctx0" brushRef="#br0">12517 3774 6857 0,'0'0'2561'16,"-3"0"-849"-16,3 0-72 15,0 0-215-15,0 0-313 16,0 0-504-16,0 0-336 0,0 0-136 15,14 0-136-15,9 0 304 16,7-5 104-16,3-2-168 0,4-3-88 31,-2-3-152-31,6 2-656 0,-4-3-1512 16,-5 0-1729-16,-12 4-2329 15</inkml:trace>
  <inkml:trace contextRef="#ctx0" brushRef="#br0" timeOffset="221">12693 3617 3976 0,'0'0'4049'0,"0"0"-2440"0,0 0-265 16,0 0-392 0,0 0-472-16,0 0-232 15,0 0 264 1,-20 127 184-16,16-85-95 15,2 0-185-15,-4-1-112 0,-1-2-88 16,-1 1-80-16,2-4-136 0,1-4-104 16,5 3-1313-16,0-14-1247 15,0-6-3801-15</inkml:trace>
  <inkml:trace contextRef="#ctx0" brushRef="#br0" timeOffset="561">12804 3922 1672 0,'0'0'2336'16,"0"0"-327"-16,0 0 23 16,0 0-375-16,0 0-513 0,0 0-464 15,104-76-320-15,-87 56-152 16,-2 0-48-1,1 0-56-15,-11 0 16 16,-2 0 16-16,-3 0 32 0,0-1-56 16,-6 6 120-16,-7 2-104 15,1 9-112-15,-5 4-16 0,-1 0-16 16,3 19-88-16,-1 15 0 15,3 6 104 1,2 4-96-16,6 0 96 16,5-4 72-16,0-5-72 0,0-10 0 15,7-5 0 16,6-8-48-31,4-5-360 0,6-7-1008 0,16-15-729 0,-9-11-1039 0</inkml:trace>
  <inkml:trace contextRef="#ctx0" brushRef="#br0" timeOffset="846">13090 3714 3776 0,'0'0'2657'31,"0"0"-1129"-31,0 0-240 16,0 0-327-16,0 0-521 0,0 0-440 31,0 0-80-31,0 0-48 15,0 0 72-15,0 0-40 0,0 0 32 16,19 86 64-16,-4-76 80 16,-5 0-72-1,-1 2 8-15,-4-2-16 0,-5 2 0 0,0 3 0 0,0-4 208 16,-5 6 312-16,-11-2-104 15,-2 4-216-15,-12 2-200 32,2-1-808-32,7-8-2025 0</inkml:trace>
  <inkml:trace contextRef="#ctx0" brushRef="#br0" timeOffset="984">13181 3806 2840 0,'0'0'2217'15,"0"0"-505"-15,0 0-464 16,0 0-728-16,0 0-520 16,0 0-648-1,114-65-1672-15,-90 54-1769 0</inkml:trace>
  <inkml:trace contextRef="#ctx0" brushRef="#br0" timeOffset="1240">13261 3605 3896 0,'0'0'2425'15,"0"0"-801"-15,0 0-576 16,0 0-840-16,0 0 25 0,0 0 487 16,-1 115 232-16,1-71-200 15,0-2-96-15,0-6-248 0,0-4-224 16,3-7-80-16,2-8-56 31,1-4 0-15,2-7-48-16,5-6-616 15,0 0-1488-15,-2-4-2169 0</inkml:trace>
  <inkml:trace contextRef="#ctx0" brushRef="#br0" timeOffset="1395">13647 3656 5089 0,'0'0'3024'16,"0"0"-1039"-16,0 0 23 0,0 0-392 0,0 0-775 16,0 0-593-16,0 0-248 15,-5 110-833-15,5-90-1655 0,-1-6-4426 16</inkml:trace>
  <inkml:trace contextRef="#ctx0" brushRef="#br0" timeOffset="1852">13675 3485 2984 0,'0'0'1897'16,"0"0"-545"-16,0 0 320 15,0 0-232 1,27 64-351-16,-20-38-313 15,1 2-256-15,-7 3-208 16,-1-3-112-16,0-2-56 0,0-7-32 16,0-2-104-16,0-5 120 0,0-9-32 15,0-3-96-15,0 0-48 0,0 0-408 31,0-13-264-31,7-13-104 32,4-5 80-32,2-1-217 0,5 2-287 0,0 6 624 15,-2 9 392-15,3 5 96 0,-8 10 136 16,4 0 0-16,-2 0 696 0,-2 15-40 31,0 4-8-31,-4 0-72 16,-1 4-183-1,1-1-201-15,4 1-192 0,0-4-1057 0,-3-8-2087 0</inkml:trace>
  <inkml:trace contextRef="#ctx0" brushRef="#br0" timeOffset="2060">13977 3541 1792 0,'0'0'3953'15,"0"0"-3169"-15,0 0-136 0,0 0 896 0,0 0-183 16,11 96-505 0,-6-47-32-16,-2 4-264 0,-3 8 0 15,0 3 56-15,0-2-304 0,0-4-296 16,0-7 96-16,3-8-112 15,-1-11-896-15,1-11-880 16,0-9-1353-16,-3-12-3800 0</inkml:trace>
  <inkml:trace contextRef="#ctx0" brushRef="#br0" timeOffset="2349">14054 3528 2656 0,'0'0'1256'16,"0"0"73"-16,0 0-345 0,0 0-120 31,0 0-120-31,0 0-192 16,0 0-208-16,0 0-48 15,118 38 145-15,-115-27 159 0,-3 6 200 16,0-2 128-16,-3 8-88 31,-15-1-392-31,-1 3-448 0,-8 3-336 16,7-5-1744-1,1-9-4810-15</inkml:trace>
  <inkml:trace contextRef="#ctx0" brushRef="#br0" timeOffset="2771">14227 3553 672 0,'0'0'4729'16,"0"0"-3481"-16,0 0-480 0,0 0 584 15,0 0-31-15,0 0-417 16,0 0-224-16,3 94-328 0,-3-73-72 15,0-3-128-15,0-4-72 16,0-5-72-16,0 0-8 16,7-5-192-1,-4-4-440-15,3 0-328 16,4 0-152-16,1 0 399 0,4-10 265 15,1-2-208-15,3 0 240 16,-1-1 208-16,3 4 208 47,-3-1 8-47,-5 6 152 0,-5 2 64 15,0 2-88-15,-5 0 40 16,4 2 160-16,-4 8 288 0,-1 3 33 16,4 4-249-16,2-2-176 15,-1 0-96-15,1-1-136 16,5-11-1193-1,-4-3-1951-15,3 0-2824 0</inkml:trace>
  <inkml:trace contextRef="#ctx0" brushRef="#br0" timeOffset="2960">14477 3493 1792 0,'10'0'1784'0,"3"0"57"0,5-4-665 31,3 2-272-31,21-12-296 16,-7 2-360-16,-4-2-6809 0</inkml:trace>
  <inkml:trace contextRef="#ctx0" brushRef="#br0" timeOffset="3235">14582 3321 1216 0,'0'0'3897'16,"0"0"-2929"-16,0 0-624 15,0 0 136-15,0 0 312 0,0 0-192 0,0 0-40 16,29 134-39-1,-25-96 79 1,2 3-8-16,-4-4 176 16,3-5-224-16,-1-7-240 0,-2-8-104 15,3-6-88-15,-2-7-40 16,-1-4 40-16,4 0 16 0,2 0-120 15,18-23-8-15,-2-3-584 0,-4 2-3593 16</inkml:trace>
  <inkml:trace contextRef="#ctx0" brushRef="#br0" timeOffset="6472">15005 8340 1896 0,'0'0'1888'0,"0"0"-127"15,0 0 167-15,0 0-216 16,0 0-383-16,0 0-201 0,0 0-128 16,0 0-160-16,0 0-279 15,4 0-225-15,4 0 64 31,1 0-272-15,4 0 0 0,0-6 120-16,5-4 112 0,-2-4-48 0,0-1-104 0,-4 0-80 31,-1 0-48-31,-5 4-80 0,2-1-48 15,-4 1-48-15,-3 4 88 32,6-1-144-32,-7 0 104 0,5 1-32 15,-4 1 80-15,4 3 0 31,-5 1 0-31,0 2-8 0,0 0 0 16,0 0 8-16,0 0 0 0,0 0-48 16,0 0-72-1,0 0-16 1,0 7-80-16,0 8 216 0,0 4 16 15,0 6 88 1,2 5 24-16,-2 30-32 31,0 2 32-31,0 0 264 16,0 0-344-1,0-30 0 1,-2-2-40-16,-3-3-8 16,5-7 8-1,0-4 48-15,0-5-56 16,-1-4 16-16,1-3 56 0,-4-2-16 15,3-2 48-15,-4 0 336 16,2 0-368 0,-1 0-72-16,-2 0 8 0,1 0-16 0,2 0 8 31,-5 0 0-31,1 0-8 0,-2 0-72 15,-3-2 72-15,1-4-24 0,0 1 40 16,8 5 0-16,1-2 64 16,2 2-64-16,0 0-8 0,0 0-8 15,0 0 0-15,0 0-64 0,0 0-8 16,0 0-8-16,0 0-40 15,0 0 0-15,0 0-96 0,5 0 32 16,8-2 192 0,8 0 80-1,0-1 16-15,8 1-88 16,-2-2 88-1,2 0-80-15,2 0-8 16,-4 0 0-16,-4 1-8 0,-4 1 8 16,-6 0-8-16,-1 2 0 0,-6-2 16 15,1 2-16 1,-6-2 64-16,-1 2-56 0,3 0-8 0,-3-2 64 47,0 2-64-32,0-3-128 1,0-7-1096-16,-3 1-1521 0,-10-1-8985 15</inkml:trace>
  <inkml:trace contextRef="#ctx0" brushRef="#br0" timeOffset="7336">15225 8899 488 0,'-16'0'2656'0,"0"0"-919"16,-8 0-361-16,-1 0 128 16,1 0-440-16,1-3-391 0,4-3 71 31,0-1-192-31,-1-1-88 15,3 0-80 1,-3-1-128-16,4-4-80 0,-7-4-24 0,1-8-48 16,-2-3-24-16,-1-6-24 0,1-4-56 15,5-1 0-15,-1 2-8 16,3 1 0-16,5 2 8 15,4 2 112-15,3 1 16 16,-1 1 48 0,4 2 24-16,-1-2-48 31,3 0-96-31,0-4 64 0,0 0-112 15,0 2 0-15,3 4 40 16,10 0 16-16,3 5-16 16,5 1-32-16,2 6 72 0,6 2-40 15,5 8-40-15,6 4-8 16,7 2 8-16,2 0-8 0,6 6 72 15,1 5 16 1,-3 0-24-16,-1-1 41 16,-4 1-25-16,-2-4-72 15,-4 5 0-15,-4 1 0 16,-4 0-8-1,-6 8 0-15,-6 1 0 0,-5 3 0 16,-8 8 16-16,-1 1 32 16,-6 4 48-1,-2 2 0-15,0 3 32 16,0-2-56-1,-10-1 40-15,-3 3-64 0,-3-3 8 0,0 0-40 16,-5-1 56 0,-3 0-16-16,0-3-56 0,-2-4-136 0,2-4 16 15,-2-3 64-15,3-10 56 16,-4 0 0-16,1-6 0 0,2-3 8 15,1-2 64-15,0-2-72 16,4-2 0-16,1 0-8 0,2 0-184 31,5 0-312-31,-1 0-193 16,4-2-271-16,4-4-440 15,4 2-905-15,-2 1-2600 0</inkml:trace>
  <inkml:trace contextRef="#ctx0" brushRef="#br0" timeOffset="9395">17974 6243 1568 0,'0'0'4073'47,"0"0"-3057"-47,0 0-32 46,0 0 152-46,82-113-399 0,-51 85-129 16,7 2-160-16,4-1-56 16,-3 8-96-16,0 1-128 15,0 4 136-15,1 3-152 0,-3 5-48 0,4 5-32 16,-1 1-64-16,2 0 8 15,5 0 32-15,1 5-48 0,4 8 184 32,0 1-72-32,-1 0-40 0,-2 4-64 0,-7 2 48 15,-3 2-8-15,-6 7-40 0,-7 3 72 16,-3 5-64-1,-5 7-8-15,-5 9 72 16,-5 5-72-16,-4 2 104 16,0 2-32-16,-4-2-32 15,0-1-48-15,0-6-88 0,-4-1 80 16,-8-3 8-16,0-3-8 15,-6-7 8-15,-1-2-8 0,-4-5 8 16,-9-1 8 0,-3-3-8-16,-9-1 8 15,-6-1 8-15,-7 0-16 31,-1-1 8-31,-5-3 40 16,4-3-48-16,2-2 0 0,-3-7 8 16,1-7 56-16,2-3-48 0,-4 0 40 15,-1-17-48-15,3-13-8 16,0-11 80-16,6-7 0 15,6-10-32 1,7-4-48-16,9-2-48 0,12 2 48 0,11 2 64 16,8 3 16-16,0 1-8 0,3 0 8 15,16 0-24-15,7-2-56 31,-2 2 0-31,2 1-16 0,2 8-240 16,2-4-608-16,-7 17-920 0,-10 12-3177 16</inkml:trace>
  <inkml:trace contextRef="#ctx0" brushRef="#br0" timeOffset="10201">18256 6485 3408 0,'0'0'1849'0,"0"0"-1233"16,0 0 336-16,0 0 56 0,0 0-48 15,0 0-239 1,87 0-169-16,-59 0-88 15,1 0-112-15,2 0-112 0,-9 0-96 16,-2 0-40 0,-4 6-96-1,-5 0 72-15,-4 2-32 0,-3-2 56 0,-2 2 48 16,-2 4 184-1,0 3 240-15,0 2 0 0,-16 7-248 16,0 6-176-16,-8 1-72 0,3 3-80 16,-2-2 0-16,2-2-256 31,6-4-152-31,4-4-144 15,0-4 248-15,3-7 40 0,0-2 208 16,4-3 56-16,1-2 0 16,2-2 104-16,-3 0 144 0,3-2 40 15,1 0 64-15,0 0-96 47,0 0-48-47,0 0-200 0,0 0-8 16,0 0-8-16,0 0-160 15,1 0 80-15,15-6 88 0,7-4 0 16,0-2 80-16,7 0-32 47,6 0-40-47,1 0 48 15,-5 0 0-15,2 1-48 0,-5 4-8 0,-4 1 8 16,-4 0 56-16,-2 4-64 15,-6 2 0-15,-2 0-64 0,-4 0 64 16,-3 0 0-16,0 0-48 16,-4 0-376-1,0 0-1280 1,0 0-3289-16</inkml:trace>
  <inkml:trace contextRef="#ctx0" brushRef="#br0" timeOffset="11639">21583 4827 864 0,'0'0'4625'15,"0"0"-3145"-15,0 0 80 16,0 0 113-16,0 0-273 15,-55 4-376-15,47-4-360 0,-2-6-384 32,1-9-112-32,2-4-56 15,2-9-112-15,-1-4 8 0,6-9 8 16,0-3-8-16,0-6 16 15,0 0 24 1,14 0-48-16,1 3 0 0,4 2-8 0,7 5 8 0,-2 4-8 16,7 6-64-16,-2 4 0 15,2 5 64-15,4 6 0 16,-2 4-80-1,2 7-40-15,2 4 64 16,4 0-24-16,-2 2 80 16,-2 14-56-16,-2 4 64 0,-4 4-8 0,-4 2-8 31,-4 3 16-31,-5-1 0 15,-5 2 0-15,-4 2 56 0,-7 2-48 16,-2 0 88-16,0 0-88 16,0 2 80-16,-13 0 24 31,-5 1 16-31,-3 0-32 0,2 1-16 15,-4-4-23-15,1-4-9 0,-1-3 0 16,0-7 8-16,-1-6 16 16,0-3 48-16,0-4 16 15,-2-5 32-15,-2-2 32 0,4 0 112 16,-2-6-72-1,1-10-176-15,0-5-64 0,4-4-128 32,0-18-936-32,4 5-841 0,7 4-4096 0</inkml:trace>
  <inkml:trace contextRef="#ctx0" brushRef="#br0" timeOffset="12291">21877 4407 4312 0,'0'0'1033'15,"0"0"-641"-15,0 0 160 16,0 0-272-16,0 0 192 0,0 0-8 16,0 0-176-16,65 34 0 15,-56-19-112-15,-2 1 96 31,-7-2 208-31,0 2 121 0,0-2 175 16,-13 0-232-16,-5 0-160 16,-3-4-224-16,-2-2-32 0,4-2-80 15,0-4 48-15,3 0-8 16,4-2-24-16,6 0 0 15,-4 0 32 1,4 0-96 0,4-2 64-16,2 0 16 0,0 0-80 0,0 0-80 15,0-2-48-15,11 2 120 0,4-2 8 16,7 2-8-1,-4 2-40 1,6 0 40-16,-6 0 0 16,0 2-8-16,0 6-40 0,-7 4 40 15,-3-2-40-15,-5 0 56 16,1-2-8-16,-4 2 8 0,0-2 248 0,0 2 264 15,-7 2 40-15,-7 0-144 32,-1-2-112-32,-3 0-192 15,4-4-8-15,-1-2-96 0,-1-4-496 16,0-6-1320-1,5-10-3545-15</inkml:trace>
  <inkml:trace contextRef="#ctx0" brushRef="#br0" timeOffset="27581">4576 9334 128 0,'0'0'10858'16,"0"0"-8682"-16,0 2-991 15,0 4 551 1,0 5-112-16,0 8-880 16,0 13-544-16,0 15 17 15,0 5 7-15,0 6 16 16,0 0-96-1,0-6-48 17,0-3 32-32,-1-9-56 15,-3-8 0-15,3-6-64 0,-1-9 0 16,2-4 0-16,0-5-8 0,0-6-648 47,0-2-857-47,-6 0-823 31,-2-10-641-31,1-6-6689 0</inkml:trace>
  <inkml:trace contextRef="#ctx0" brushRef="#br0" timeOffset="28203">4605 9268 568 0,'0'0'5793'16,"0"-2"-3577"-16,0 2-439 16,0 0-73-16,0 0-376 0,5 0-591 15,0 0-433-15,3-2-224 0,5 1 0 16,3-1 88-16,3 2 16 15,1 0-8 1,-2 0-8-16,-2 0-40 0,-3 0-128 0,-5 9 120 16,1 8 8-16,-7 4 104 0,-2 7 296 15,0 4 0-15,-11 2-136 0,-10 2-168 16,-7-1-120-16,-1-5 64 15,2-6-72-15,-4-6-96 16,4-6-128-16,6-5 0 16,1-5 16-1,11-2 32-15,4 0 8 31,5 0-32-31,0 0-272 0,0 0-112 32,11-11 48-32,8-1 288 31,10 0 32-31,-1 0 16 15,4 4 0-15,1 2-24 0,0 6 64 0,-2 0-16 16,0 0 24-16,-9 4-24 16,-2 6 64-16,-7 2 8 0,-4 0-40 15,-7 0 48-15,-2 2 104 16,-24 22 312-1,-23 6 192 1,-6 1 400-16,-2-3-1008 16,26-25-104-16,6-6-872 0,0-9-608 0,11 0-1361 31,5-4-5193-31</inkml:trace>
  <inkml:trace contextRef="#ctx0" brushRef="#br0" timeOffset="28634">4906 9457 8081 0,'-8'26'1929'0,"-5"12"775"0,-2 7-2296 31,9-6-232-31,1 22-40 31,-3-7-64-31,4-5 240 0,1-6-304 16,3-29-8-16,0-6 0 16,0-8-16-16,18 0-1416 0,1-20 1432 15,4-6 144 1,-4-2-16-1,2 1-48-15,-3 3-80 0,-2 7 8 16,-6 2-8-16,0 7 0 16,-4 5-8-16,1 3-96 0,-3 0 0 0,3 0-224 15,-1 3 376-15,1 5 128 16,-2 3 8-16,1-1-56 0,1-3-128 15,4-3-416-15,3 0-872 16,11-4-793-16,-3-4-711 16,-1-7-337-16</inkml:trace>
  <inkml:trace contextRef="#ctx0" brushRef="#br0" timeOffset="29296">5306 9473 1712 0,'0'0'2296'16,"0"0"289"-16,0 0 63 0,0 0-535 31,0 0-489-31,-19-54-527 15,7 54-393-15,1 6-120 0,-7 16-464 16,1 4-112-16,2 4 48 16,1-2 80-16,5-2-40 0,3-4-96 15,6-3 0-15,0-8-128 16,0-3 24-16,2-4-72 31,14-4 24-31,3 0-200 0,4-6-16 0,-2-15-48 16,0-7 39-1,1-5-255-15,-6 0-112 0,-4 1 192 16,-6 5 272-16,-4 5 280 0,-2 5 88 15,0 6 272 1,0 5 392 0,0 6 232-16,0 0-215 0,0 0-217 0,0 0-168 15,0 2-208-15,-2 11-176 16,-1 8 0-16,0 5 8 15,0 6 40-15,1 2-24 16,2 4 48 0,0 5-72-16,0-2 0 15,0 3 48-15,0 3-48 0,0-2 0 16,0 0 0-16,0-3 0 31,0-2 0-31,0-5-8 0,0-8-24 16,0-3-216-16,0-6-56 15,-2-4 80 1,-3-3 152-16,-1-3 72 0,-2-5 104 0,-2 1-96 15,-1-2 0-15,-4-2 8 16,1 0-8-16,-2 0 184 0,0-2 40 16,3-5 168-16,1-1 136 15,6-1-16-15,4-3-48 0,2-4-240 16,0-4-88-16,0-6 24 15,13-6 32-15,5-4 56 16,6-5-72 0,5-2-176-16,2 1-8 15,13-3-1432 1,-9 11-1785-16,-4 10-8473 15</inkml:trace>
  <inkml:trace contextRef="#ctx0" brushRef="#br0" timeOffset="30880">6847 9298 5353 0,'0'0'2776'15,"0"0"-623"1,0 0-425-16,0 0-600 0,0 0-400 16,0 0-207-16,0 0-497 0,-125 40-24 31,116 3-88-31,2 5 24 0,7-2 56 15,0-6 8-15,0-6-104 16,15-8 96-16,-2-10-88 16,-2-6-9-16,2-6 1 0,0-4-64 15,3 0 120-15,-1-18 48 16,6-12 88-16,-2-8 88 0,2-10-176 15,-7-2-144 1,1-5 0-16,-7 1-16 0,-5 1-56 16,-3 0 120-16,0 5 96 0,0 6 0 15,-3 12-72-15,-2 9 72 16,4 12 224-16,-1 5 104 0,2 2-96 15,-3 2 9 1,3 0-17 31,0 0-56-32,0 0-168-15,0 6-16 16,0 14-216-16,0 8 232 31,0 10 192-15,6 6-40-16,2 1 16 0,0-2-32 15,2-5-8-15,0-4-112 0,-2-8-16 47,3-3 0-47,-3-10 8 16,3 0-16-1,1-7-432-15,1-6-633 0,0 0-439 0,3 0-368 32,0-16-169-32,-2-4 9 0,4-5 191 31,-2 5 921-31,-6 6 2008 47,-3 7 321-47,-4 7-249 0,-3 0-328 15,3 7 272-15,2 31 297 16,-2 5-305-16,2-1 496 31,1 0-1528-31,-6-24 24 31,0-6-80-15,0-2-552-16,0-2-864 0,0-4-1529 15,0-4-3680-15</inkml:trace>
  <inkml:trace contextRef="#ctx0" brushRef="#br0" timeOffset="31263">7099 9170 5129 0,'8'0'3016'0,"6"0"737"0,4 0-3313 31,-3 6-32-31,6 8-136 31,-8 4-120-31,-2 5 160 16,-8 7-32-16,5 0 25 15,0-7-57-15,8-3-2393 31,7-8 2137-15,-5-1 8 15,-10 4 0-15,-8 4 2361-16,0 3-1809 0,0-6-344 15,-20-2-208-15,3-8-664 16</inkml:trace>
  <inkml:trace contextRef="#ctx0" brushRef="#br0" timeOffset="31425">7280 9291 904 0,'14'-4'3128'0,"9"-5"-799"0,1 1 2312 16,10 1-4025-16,-7-2-360 16,2-1-72-16,-1 0-184 15,-2 3-32 1,-5-4-864-16,-4 5-1257 0,-5 0-2880 15</inkml:trace>
  <inkml:trace contextRef="#ctx0" brushRef="#br0" timeOffset="32117">7467 9116 2656 0,'0'0'3121'0,"0"0"-673"0,0 0-679 16,0 0-593-16,0 0-544 15,0 0-408-15,0 0-200 16,0 0 392-16,0 0 88 0,0 0 104 15,14 120 105-15,-9-76-345 0,-5 3-120 16,2-4-176-16,-2-5 8 0,0-8-32 16,5-9-48-1,-5-7-56 1,3-8 40-16,-3-6-184 15,2 0-184-15,1 0-249 32,0-20-231-32,5-8-96 31,0-8-496-16,3-4-1121-15,2 2 65 0,4 1-121 16,-1 5 937-16,-2 6 1696 0,-1 6 24 31,0 6 1024-31,2 4 376 16,-7 4 201-16,1 4-273 0,-1 2-392 31,4 0 48-31,-7 30 1 31,1 10 31-31,-1 2 1608 16,-2 3-2304-16,-3-26-48 0,0-4-55 47,0-8-209-47,3-3-32 15,-3-4 0-15,0 0-72 31,2 0-185-31,4-17-311 0,6-7 496 16,2-9-208-16,17-11-280 16,0 4-32-1,-2 12-80 1,0 10 664-16,-23 18 8 0,1 0 200 15,2 4 112-15,-4 24 200 0,3 1 48 16,-1-1 384-16,1-3-872 0,-5-12-64 16,2-8-8-1,1-5 0-15,-2 0-2504 16,-3-3-1-16,-1-10-1528 0</inkml:trace>
  <inkml:trace contextRef="#ctx0" brushRef="#br0" timeOffset="32355">7851 8952 3448 0,'0'0'4273'32,"0"0"-2665"-32,5 0-583 0,-5 0-681 31,7 6-344-31,2 14-72 15,-2-2-1425-15,1 0-4592 0</inkml:trace>
  <inkml:trace contextRef="#ctx0" brushRef="#br0" timeOffset="34498">8019 8948 6305 0,'0'0'2960'16,"0"0"-1271"-16,0 0-457 0,0 0-696 15,0 0-336 1,0 0 288 0,0 0 72-16,18 126-151 0,-18-84-185 15,0-4-72-15,0-6-48 0,0-8 0 16,0-7-56-16,0-10-32 15,-3-5 88 32,3-2 16-47,-2 0-16 47,2-2-104-47,0-12-432 47,0-8-176-47,0-4 111 0,2-2-15 15,14 0 32-15,3 4 8 16,4 4 200-16,-2 8 120 0,-2 8-8 16,-1 4-40-16,-2 0 80 15,-3 0 120-15,-6 48 360 31,-7 4 128-31,0 4 2057 0,-2 2-2225 0,-11-35-160 0,-3-8-24 16,3-9-136-16,6-6-2737 0,7-2 1153 0,0-21 56 16,4-3 279-16,15-3 449 15,2 1 664 1,0 4 136-1,0 2 856-15,-3 4 160 16,0 6-79 0,-2 6-161-16,-5 6-216 0,0 0-144 15,1 2-64 1,-1 16 56-16,-3 6 240 15,-3 6-120-15,0-1-95 16,-4-2-185 0,4-7-184-16,-2-3-16 15,-1-6-40-15,0-5-8 16,-1-4-176-16,2-2-272 0,1 0-193 15,4 0 49-15,0 0 136 32,2-10 248-32,-2 3-40 15,3-4-8-15,-5 7 88 0,1 0 16 16,-2 4 8-16,0-2-16 15,-1-4 64-15,0-6 160 32,4-6-64-32,0-4 0 15,3 0-272-15,-6 0 16 0,3 2 88 16,-2 2 104-1,-2 4 56-15,-3 2 8 0,-1 0 120 0,0 0 32 32,0-1-16-17,0 2-80 1,0 3-8-1,0 0 32-15,-1 1 64 16,-3 5 120-16,4 2 280 0,-3 0 16 16,0 0-288 30,1 4-272-46,2 11 24 16,-3 5 24 0,3 2 88-16,0 12-16 15,0 1-8-15,0-3 56 0,5-5-160 31,5-13-8-31,12-8 0 16,6-6-128-16,-1 0-3632 16,7-11 2567-16,-3-25 289 15,-12 1 152-15,-1 1 2176 0,-7 2-872 16,-11 22-24-16,0 4-175 15,0 2-201-15,-1 4 0 32,-4 0-48-32,5 0-104 0,-7 23-48 15,6 4 48-15,1-1 1096 0,0-4-880 16,0-14-128-16,0-2-88 15,0-2-8-15,3-2 8 16,8 1-160 0,5-3-128-16,-4 0-40 15,4 0-160 1,-2 0-105-16,3-7-31 15,-3-1 200-15,-3-4 200 16,-1 0 160 0,-3-2 64-16,-3 0 0 15,-4 0 8 32,0 2 88-47,0 0 96 16,0 2-48-1,0 2-56-15,0 8 136 16,0 6 168-16,-4 18 617 15,-1 8-817-15,3-3 40 63,2-4-112-63,0-3-56 0,0-5-64 15,0-8-8-15,5-3-64 16,3-4 8-16,3-2 40 0,30-52 24 31,-4-20 0-31,-3-8-1769 31,-10-6 1721-31,-24 47-56 0,0 3-40 32,-11 4 0-32,-2-6 136 0,1 10 8 15,1 8 3377 1,5 8-2937-1,6 12-152-15,0 0-136 0,0 0-40 16,0 4-112-16,0 12 0 16,0 6 56-16,0 8 88 0,0 5 96 15,0 50-8-15,9 0 112 0,6-7 977 16,3-6-1273-16,-4-58-48 15,1-6 0-15,4-4-312 16,5-4-953-16,-4-18-1351 0,-3-3-5626 16</inkml:trace>
  <inkml:trace contextRef="#ctx0" brushRef="#br0" timeOffset="35894">9248 9639 6129 0,'-8'10'2536'16,"2"7"-1127"-16,-6 9-41 47,1 10-216-47,1 5-232 0,7 10-231 15,0-4 7-15,3 2-32 16,0-9-160-16,0-4-176 0,10-8-184 15,2-6-96-15,5-5-40 16,0-6-8-16,6-7-456 16,4-4-784-1,15-13-665-15,-8-12-1095 0,0-3-5194 0</inkml:trace>
  <inkml:trace contextRef="#ctx0" brushRef="#br0" timeOffset="37537">7840 10201 5169 0,'0'0'3936'0,"0"0"-3495"15,0 0-49-15,0 0 848 16,0 0-232-16,0 0-352 0,27 120-296 16,-22-100-152-1,2-6-56-15,-6-5-56 16,3-3-40-16,-1-3-48 0,-3-3-8 15,0 0-416-15,0 0-904 16,0-5-1425 0,0-6-5976-16</inkml:trace>
  <inkml:trace contextRef="#ctx0" brushRef="#br0" timeOffset="37979">7909 9948 1040 0,'0'0'5313'62,"0"0"-3297"-62,0 0-735 0,0 0-433 31,0 0-544-31,0 0-296 16,50 26 184-16,-25 1 144 16,-4 7 120-16,1 7 64 15,-6 6 8-15,-8-1-120 0,1-2-168 16,-6-4-72-16,0-8-64 0,-3-10-32 15,0-6-8-15,2-10-56 16,-2-4-8-16,0-2-56 16,1 0-40-16,-1-2-144 0,5-16 64 0,-2-4 64 15,1-6 112-15,4 3 0 16,0 4-8-1,3 7-72-15,5 8-32 0,2 6-64 0,0 0 80 16,1 0 40 0,2 7 56-16,-6 6 0 15,-2-1-328 1,3-4-1112-16,-7-2-1433 15,-1-2-1984 1</inkml:trace>
  <inkml:trace contextRef="#ctx0" brushRef="#br0" timeOffset="38180">8292 10031 1840 0,'0'0'2696'0,"0"0"-1263"16,0 0 463-16,0 0-215 16,42 126-249-1,-34-68-456-15,-1 6-80 0,-3 0-8 0,0-5-231 16,1-8-217-16,-2-8-240 15,-2-7-152-15,1-6-48 0,1-6-248 16,-3-8-857-16,0-13-927 16,0-3-2097-16,0 0-3312 0</inkml:trace>
  <inkml:trace contextRef="#ctx0" brushRef="#br0" timeOffset="38436">8308 10067 3896 0,'0'0'1897'0,"0"0"-105"16,0 0-472-16,0 0-399 0,86-29-233 0,-67 29-272 15,-1 0-88-15,0 4 64 32,-7 13-56-32,-3 2 72 0,-5 9 80 0,-3 6 128 0,0 2-160 15,-4 5-183-15,-13-1-129 0,0-2-144 16,-1-6-945-16,5-10-1127 15,5-12-3129-15</inkml:trace>
  <inkml:trace contextRef="#ctx0" brushRef="#br0" timeOffset="38832">8473 10065 2632 0,'0'0'1992'0,"0"0"-639"16,0 0 175-16,0 0-152 15,0 0-287-15,37 111-329 0,-29-81-352 16,0-3-120-16,2-7-88 16,-2-6-104-16,0-4-88 0,-5-6-8 15,2-4 0-15,0 0-384 31,2-8-280-15,-3-12 280-16,3-8-609 16,-1-4-375-16,-4-2 488 0,1 0 168 15,-3 2 224-15,0 7 488 0,0 11 24 31,0 8 528-31,0 6 216 16,2 0-272 0,3 6-304-16,1 10 376 15,0 5-232-15,6-2-152 0,-6 2-168 16,1-6-16-16,2-2-696 15,-4-5-584-15,-2-5-1185 16,-3-3-1527-16</inkml:trace>
  <inkml:trace contextRef="#ctx0" brushRef="#br0" timeOffset="39013">8654 10050 600 0,'0'0'2288'16,"0"0"-231"-16,0 0-329 0,0 0-456 15,82-40-360-15,-59 31-343 16,1-4-241-16,0-1-168 31,1-2-160-31,4-4-520 0,-8 4-1689 16,-7 2-3320-1</inkml:trace>
  <inkml:trace contextRef="#ctx0" brushRef="#br0" timeOffset="39358">8709 9807 512 0,'0'0'4136'16,"0"0"-3183"-16,0 0-161 16,0 0 576-1,0 0-208-15,34 109-247 31,-23-63-121-31,2-2-112 16,-2 0-152-16,-1-7-56 0,-2-5-48 31,2-9-144-15,-2-6-64-1,-3-6-40-15,1-5-128 16,1-3-40-16,-1-3-8 0,4 0 0 16,19-24-80-16,-5-6-704 46,2-4-2360-46</inkml:trace>
  <inkml:trace contextRef="#ctx0" brushRef="#br0" timeOffset="40673">9891 9453 2160 0,'18'0'1824'0,"4"2"-407"31,6 8-225-31,2 2-128 16,1 4-72-16,0 0-223 16,-4 2-97-16,-1 4-80 0,-7 0-16 0,-2 5-40 15,0 1 80-15,-9 2-8 0,-1 2-112 16,-7 0-144-16,0 2-79 15,0 2-121 1,-15 0-152 0,-27 7-673-16,8-6-1839 0,-1-8-5026 31</inkml:trace>
  <inkml:trace contextRef="#ctx0" brushRef="#br0" timeOffset="66359">1789 12250 728 0,'0'0'2704'0,"0"0"-999"15,0 0-329-15,0 0 88 16,0 0-168-16,0 0-367 0,0 0-345 15,0 0-160-15,0 0 40 16,0 0-120-16,0 0-32 0,0 0 16 16,0 0-8-16,0 0-48 15,0 0-64-15,0 0-48 0,0 0-48 16,0 0-48-16,0 0 0 15,0 0-64-15,0 0 0 16,0 0-40-16,0 0-40 0,0 0-88 16,0 0-32-16,0 0-32 15,0 0 0 1,0 0 24-16,0 0 88 0,0 0 112 15,0 0-8 1,0 0 16-16,0 0-8 0,0 0-40 16,0 0 48-16,0 0-8 0,0 0-96 15,0 0 16-15,0 0 8 16,0 0 0-16,0 0 8 0,0 0 72 15,0 0 0-15,0 0 8 0,0 0 40 16,0 0 8 0,0 0 0-16,0 0 0 0,0 0-48 15,0 0-8-15,0 0-8 0,0 0 8 16,0 0-16-16,0 0 16 0,0 0 0 15,0 0 0-15,0 0 0 16,0 0 16-16,0 0 0 16,0 0-16-1,0 0 0-15,0 0-8 16,0 0-56-16,0 0 56 0,0 0-8 31,0 0-48-31,0 0-24 16,0 0 88-16,0 0 0 15,0 0 8-15,0 0 0 0,0 0 0 16,0 0-8-1,0 0-8-15,0 0 0 0,0 0-64 0,0 0 16 16,0 0 48-16,0 0 0 31,0 0 8-31,0 0 8 0,0 0 0 16,0 0 0-16,0 0-8 0,0 0-8 15,0 0 0-15,0 0-8 16,0 0 0-16,0 0 16 0,0 0 16 16,0 0-16-1,0 0 48 1,0 0-40-16,0 0 8 15,0 0-8-15,0 0 8 0,0 0-16 0,0-2-96 16,3-1 0-16,-1-4 88 31,-1 3 8-31,-1 0 0 0,5 2 0 0,-5 2 8 0,0 0 0 16,0 0 0-16,0 0-8 15,0 0 0 1,0 0-8-16,0 0-72 16,0 0 72-16,0 0 0 15,0 0 0-15,0 0 8 0,0 0 0 16,0 0 0-16,0 0 8 15,0 0 0-15,0 0 56 0,0 0-16 32,0 0-48-32,0 0 0 31,0 0-8-31,0 2-88 15,0 2 96 1,0-2 8-16,0 2 0 0,0-4 8 0,0 3 40 16,0-3-48-16,0 0 72 0,0 0-80 15,0 0 8-15,0 0 0 0,0 0 0 16,0 0 0-16,0 0-8 15,0 0-56-15,0 0 48 0,0 0-136 16,0 0 64 0,0 0-96-1,0 0 0-15,0 0 8 0,0 0 48 16,0 0-16-1,0 0-72-15,0 0 40 16,0 0 88-16,0 0 72 16,0 0-8-16,0 0 8 0,0 0 8 15,0 0-8-15,3 0 0 16,-3 0 0-16,2 0 8 0,0 0 0 15,-2 0 0-15,4 0 0 16,-4 0 8-16,0 0 8 0,0 0-8 16,0 0 8-16,0 0-16 15,0 0 8-15,0-5-8 0,5 1 0 31,-2-2 8-31,1 0-8 16,-3 0-8-16,3 4 8 16,-1 1-8-16,-3 1 8 0,0 0-8 15,0 0 8-15,0 0 8 31,0 0 56-31,0 0 8 0,0 0 32 16,0 0 24-16,0 0-32 16,0 0-8-16,0 0-24 15,0 0-56-15,0 0 0 0,0 0 8 0,0 0 48 16,0 0 0-1,0 0 8 1,0 0 0-16,0 0-72 0,0 0-184 16,0 1-1264-16,0-1-5506 15</inkml:trace>
  <inkml:trace contextRef="#ctx0" brushRef="#br0" timeOffset="80944">2029 12258 3472 0,'0'0'1945'0,"0"0"-905"31,0 0 208-31,0 0 320 0,0 0-207 16,0 0-449-16,0 0-248 16,0 0-232-16,0 0-104 0,0 0-128 15,0 0-32-15,0 0-24 0,0 0 16 16,0 0 32-16,0 0-32 15,0 0 17 1,0 0 23-16,0 0-48 0,0 0-16 16,0 0-64-16,0 0 24 15,0 0-88-15,0 0 64 16,0 0 0-1,0 0-64-15,0 0 88 16,0 0 8 0,0 0-24-16,0 0 40 0,0 0-80 15,0 0-40-15,0 0-960 0,0 0-1625 16,0 0-5761-16</inkml:trace>
  <inkml:trace contextRef="#ctx0" brushRef="#br0" timeOffset="81709">2225 12204 3848 0,'0'0'1721'15,"0"0"-697"-15,0 0 256 0,0 0-48 16,0 0-351-16,0 0-313 16,0 0-152-16,3 0-80 0,-3 0-72 15,0 0-40 1,0 0-40-16,0 0 24 15,0 0-32-15,0 0-80 16,0 0-40-16,0 0 0 0,0 0-56 16,0 0-88-16,2-4-920 15,1 0-1177-15,0 0-2960 16</inkml:trace>
  <inkml:trace contextRef="#ctx0" brushRef="#br0" timeOffset="82303">2409 12220 1456 0,'0'0'2976'0,"0"0"-1983"0,0 0-209 15,0 0 512-15,3 0-256 16,-1 0-552-16,-2 0-224 16,0 0-39-16,0 0 7 0,0 0-48 15,0 0-8-15,0 0 8 16,0 0-96-16,0 0-8 0,0 0-80 15,0 0-200-15,1 0-777 0,1 0-1967 32</inkml:trace>
  <inkml:trace contextRef="#ctx0" brushRef="#br0" timeOffset="82741">2664 12170 3648 0,'0'0'2665'31,"0"0"-1417"-31,0 0 272 16,0 0-95-16,0 0-545 15,0 0-416-15,0 0-192 0,0 0-64 0,0 0-200 16,0 0 64 0,0 2-72-16,0-2-312 0,0 0-408 15,-8 0-432 1,5 0-1257-16,-4 0-3672 15</inkml:trace>
  <inkml:trace contextRef="#ctx0" brushRef="#br0" timeOffset="83202">2664 12170 3264 0,'45'68'2913'16,"-45"-68"-1601"-16,0 0 208 15,0 2-87-15,0-2-529 16,0 0-400-16,0 3-392 0,0-3-16 15,0 2-96-15,0 0-552 16,0 9-784-16,-1-1-1537 16,-6 1-2384-16</inkml:trace>
  <inkml:trace contextRef="#ctx0" brushRef="#br0" timeOffset="83532">2692 12433 3896 0,'0'0'2785'0,"0"0"-1273"0,0 0 65 0,0 0-113 16,0 0-616-16,0 0-456 16,0 0-264-16,-2 0-128 0,2 4-392 15,-3 6-792-15,3-1-1585 16,-2 2-3992-16</inkml:trace>
  <inkml:trace contextRef="#ctx0" brushRef="#br0" timeOffset="83802">2729 12641 5113 0,'0'0'1656'0,"0"0"-504"15,0 0 289-15,0 0-561 0,0 0-616 16,0 3-264-16,3 2-1104 16,-1-1-1473-16,1 2-2160 0</inkml:trace>
  <inkml:trace contextRef="#ctx0" brushRef="#br0" timeOffset="84041">2722 12812 3624 0,'0'0'2873'0,"0"0"-1361"0,0 0-63 0,0 0-257 0,0 0-600 16,0 0-592-16,0 0-24 16,0 0-1064-16,0 0-1641 0,-47 0-3952 15</inkml:trace>
  <inkml:trace contextRef="#ctx0" brushRef="#br0" timeOffset="84291">2474 12798 1816 0,'0'0'3113'16,"0"0"-1913"0,0 0-160-16,0 0 96 0,0 0-560 15,0 0-576-15,0 0-136 16,0 0-1416-16,-7 6-3905 0</inkml:trace>
  <inkml:trace contextRef="#ctx0" brushRef="#br0" timeOffset="84540">2233 12840 4184 0,'0'0'1761'16,"0"0"-1153"-16,0 0 408 16,0 0 88-16,0 0-576 31,0 0-528-31,0 0-184 0,-7 8-1032 15,-2-5-3057-15</inkml:trace>
  <inkml:trace contextRef="#ctx0" brushRef="#br0" timeOffset="84798">1876 12926 72 0,'0'0'3264'0,"0"0"-1799"0,0 0-617 0,0 0-136 16,0 0-488-16,0 0-224 31,0 0-1824-31</inkml:trace>
  <inkml:trace contextRef="#ctx0" brushRef="#br0" timeOffset="84996">1876 12926 56 0,'-55'-116'3312'32,"55"116"-1943"-32,0-6-1313 15,0 2-56-15,-5-3-2233 16</inkml:trace>
  <inkml:trace contextRef="#ctx0" brushRef="#br0" timeOffset="85171">1819 12557 464 0,'0'0'1832'0,"0"0"-760"15,0 0 152-15,0 0-159 16,0 0-393-16,0 0-672 15,0 0-176-15,0 0-2177 0</inkml:trace>
  <inkml:trace contextRef="#ctx0" brushRef="#br0" timeOffset="85333">1819 12557 3120 0,'17'-58'1384'0,"-17"58"-679"31,0 0 295-31,0 0-48 0,3 0-768 0,-3 2-184 0,0 0-2424 31,3 2-2177-31</inkml:trace>
  <inkml:trace contextRef="#ctx0" brushRef="#br0" timeOffset="85514">2079 12511 1880 0,'0'0'1200'0,"0"0"-864"16,0 0-216-16,0 0-120 0,18 0-640 16,-10 0-2255-16</inkml:trace>
  <inkml:trace contextRef="#ctx0" brushRef="#br0" timeOffset="85660">2323 12513 3272 0,'0'0'3153'0,"0"0"-1961"15,0 0-280-15,0 0-264 16,0 0-648-16,0 0-112 0,0 0-2328 16</inkml:trace>
  <inkml:trace contextRef="#ctx0" brushRef="#br0" timeOffset="85819">2323 12513 5457 0,'126'52'1552'0,"-126"-52"-1128"16,0 0-424-16,0 0-1256 16</inkml:trace>
  <inkml:trace contextRef="#ctx0" brushRef="#br0" timeOffset="87188">8919 15400 1584 0,'0'0'3241'16,"0"0"-1553"-1,0 0-408-15,0 0 8 16,0 0-295-16,0 0-505 16,0 0-360-16,0 0-128 15,0 0-312-15,0-7-1209 0,3-1-1455 16,-1-5-2561-1</inkml:trace>
  <inkml:trace contextRef="#ctx0" brushRef="#br0" timeOffset="87306">9179 15122 1272 0,'0'0'0'0,"0"0"-752"0</inkml:trace>
  <inkml:trace contextRef="#ctx0" brushRef="#br0" timeOffset="87460">9398 14805 4080 0,'0'0'2281'0,"0"0"-1601"16,0 0-440-16,0 0-240 16,13-43-1536-16,-6 18-3313 0</inkml:trace>
  <inkml:trace contextRef="#ctx0" brushRef="#br0" timeOffset="87606">9641 14474 936 0,'0'0'2560'0,"0"0"-1808"31,0 0-544-31,0 0-128 16,0 0-80-16,0 0-1776 0</inkml:trace>
  <inkml:trace contextRef="#ctx0" brushRef="#br0" timeOffset="87764">10014 14022 4480 0,'0'0'1961'31,"0"0"-1217"-31,0 0-192 0,0 0-552 16,0 0-1112-16,0 0-4273 0</inkml:trace>
  <inkml:trace contextRef="#ctx0" brushRef="#br0" timeOffset="87897">10348 13527 3104 0,'0'0'2233'0,"0"0"-1657"0,0 0-416 16,0 0-160-16,0 0-1384 0,27-104-1825 15</inkml:trace>
  <inkml:trace contextRef="#ctx0" brushRef="#br0" timeOffset="89056">13055 11855 2760 0,'0'0'3201'0,"0"0"-1657"0,0 0-488 16,0 0 329-16,0-2-545 16,0 0-528-16,0 2-232 15,8 0-80-15,0-2-1088 16,0 2-3145-1</inkml:trace>
  <inkml:trace contextRef="#ctx0" brushRef="#br0" timeOffset="89781">14676 11901 4889 0,'0'0'4104'0,"0"0"-2663"0,0 0 111 16,0 0 88-16,0 0-687 15,0 0-753-15,0 0-200 31,0 0-849-31,0 0-1479 0,-15 7-8506 16</inkml:trace>
  <inkml:trace contextRef="#ctx0" brushRef="#br0" timeOffset="94363">14080 6621 2232 0,'0'0'1232'16,"0"0"-424"-16,0 0 257 0,0 0-193 16,0 0-248-16,0 0-32 0,0 0 216 15,0 10 248-15,0-8-207 16,2 5-137-16,-1-3-56 15,4 2-40 1,-3 1-64-16,3 1-176 16,-1 3-24-16,3-2 40 0,-1 1-39 15,4 3 47-15,-2-2-24 16,3 2-48-16,-4-1 0 0,4-1-24 47,2 2-48-47,-2-1-32 15,4 0-72-15,1 0-16 16,0 2-24-16,2-4 0 0,1 2 0 15,-2-2-48-15,0 0 8 16,1 0 16-16,3 0 24 0,-2 2 0 16,4-2 72-16,0 5 112 15,-1-4-56-15,-1 3-64 0,5 2-32 16,-3-2-32-16,1 2-16 15,-3-2-23-15,2-1-57 0,1-2-8 16,-2 2 56-16,-5-3-56 16,2-1 48-16,-1 2-56 15,1-1 48 1,0-1 0-16,1 4 0 0,-4-3-40 15,2 1 40-15,1 0-40 16,4-1-8-16,-4 0 8 16,2 0 0-16,0 0 0 0,-2-2 0 15,1-1 0 16,2 2-8-15,-4-1 8-16,2 0 0 0,2 2 0 0,-1-2-8 16,2 2 0-16,1 0 8 15,0 2 0-15,4-2 0 0,-4 3 0 16,2-2-8-16,-2 1 0 15,0 0 8-15,2 0-8 16,-5 1 16-16,5-2-16 16,-7 1 8-16,1 1-8 0,-3-2 8 15,1 1-8-15,-2-1 0 16,2 0 8-16,-7 2 0 0,6-3-8 31,-3-1 8-31,1 4 0 16,1-3-8-16,-2 1 0 0,4 2 0 15,0 1 8 1,1 0-8-16,7 2-8 0,-2 0 8 0,2 0-8 15,5 2 8-15,-4 0 0 16,6 2 8 0,-1 0 0-16,2 2-8 15,1 0 0-15,2 4 0 0,1 1 8 16,-1 1 0-1,0 0 0-15,3-3-8 0,-1 3 0 0,0-3 0 16,-2-1 8 0,-2-2-8-16,1 0 8 15,-2-2 0-15,-3 0-8 16,-2 0 0-16,-2-2-40 15,-1 3 32 1,0-4 8-16,0 2 0 16,-1-2 0-1,0 3 0-15,4 1 0 16,3 0 0-16,0 3 8 15,2 1-8-15,2-1 0 0,6 4 0 16,-7-1 0-16,9 3 0 16,-5 3 0-1,4-2 0-15,-1 1 8 0,0 0-8 0,0-2-8 16,3 2 8-16,-1-2 0 15,1 0 0-15,-3-3 0 0,-1 1 0 16,-1 0 8-16,-3 1-8 16,-1-1 8-16,1 0-8 0,0 0 0 15,-2 0 0 1,1-2 0-1,4-2 0-15,-1 0 0 0,0-2-8 16,3 1 8-16,3-2 8 0,-8 1 0 16,4 1 0-16,-3 1 72 15,-2-3-64-15,1 4-8 0,-1-1 8 16,-1-2-8-1,-1 2 0 1,2-2-8-16,-1 2 0 16,1-1-8-16,-1 2 8 0,2-1 8 0,-4 2-8 15,4 0 0-15,-3 1-8 16,1-1 8-16,2-3 0 0,-1 3 0 31,-1-3-8-15,2 1 8-16,2-3 0 0,-2 4-8 15,-3-3 8-15,2 0-8 0,-5-2 8 16,-1 0 8-16,-2-1-8 0,1-6 0 31,-10 1 8-31,4-2-8 16,-7-2 16-16,-2-2-8 15,-2 1-8-15,-3-4 0 0,1-1 8 31,-7 0-8-31,2-2 8 16,-5-2 0-16,0 0 56 0,0 0 88 16,0 0 88-16,0 0-32 15,0 0-208-15,-11-10-600 16,-12-8-2041-1,-1-8-3168-15</inkml:trace>
  <inkml:trace contextRef="#ctx0" brushRef="#br0" timeOffset="97070">18642 3664 784 0,'0'0'2208'0,"0"0"-1088"15,0 0-143-15,0 0-25 0,0 0-216 16,0 0-112-16,-1 0 200 15,1 0 56-15,0 0-207 0,0 0-49 47,0 0-264-47,0 0-120 16,11 4 216-1,7 10 144-15,3 0-176 0,1-1-136 0,7 6-104 16,2-3-8-16,1 2-32 16,4 2 16-16,1-2 48 0,3 2 16 15,2 2-47-15,2 0-49 16,-2 2 128-16,2 0-56 0,-1 2-48 15,-4-1-48-15,1-2-8 16,-4 1-24-16,-1 1-64 16,-7-5 40-16,1-1 24 0,-5 2-16 15,4-3 40 1,-3 0-48-16,-2-2-40 15,1 2 56-15,4-4 40 0,-2 2-96 16,1-2 0-16,-1 0 8 16,3 1 48-1,-2 0-56-15,4 0 8 16,-3 0-8-16,2 0 8 0,-1 0-8 31,2 0 8-31,3-2-8 16,-3 3 8-16,4 0-16 0,-3 1 16 15,4-1-8 1,-4 2 48-16,4 1-48 0,-2 2 0 0,3-3 0 15,-3 2-8-15,1 0 8 16,-1-1 0-16,2 2-8 0,-2-1 0 16,-1 3 8-16,1-4-8 15,-1 1 0-15,-3 3 0 31,3-6-8-31,-3 2 8 0,-4-4 0 16,2 2 0-16,-1-4 8 16,-4 2-8-16,-4-3 0 0,0 1 0 15,-1 0 8-15,0-2-8 16,0 4 0-16,-7-3 8 15,5 2 0-15,2 0 0 0,1-1 40 16,-2 2-40 0,0-2 0-16,-1 2 8 15,2-3 40-15,-3 0-56 0,1 0 72 16,0-2-56-16,-3 0 32 15,0-2 24 1,1 2-24 0,-1-1-32-16,0-2 32 0,2 1-48 15,-2-2 0 1,-2 3 0-16,-1-2 8 15,1-1-8-15,4 2 0 0,-3-2 8 16,1 3-8-16,4-2 56 16,0 3-48-16,3 1 0 15,2 0 56-15,4 1-8 0,-3 1-48 31,4-2 0-31,2 2 64 0,2 1 32 0,1-3-24 0,1 4-8 16,2-2 48-16,-1 2-40 16,0-1-80-16,1 2 72 0,-2 0-64 31,1 0 0-31,3-2-8 15,-5 2 56 1,2-2-48-16,-3 0 80 0,-1-2-80 0,3 0 8 16,-6 0-8-16,1 0 56 15,-3-1-64-15,1-2 8 0,-2 1 0 31,-1 1 0-31,1-2 0 0,-1 1 0 16,0-2 8-16,-4 3-8 31,4-4 0-31,-4 1-8 0,-1 1 8 0,3 1 8 0,-4-1-16 16,3 2 8-16,2-1-8 15,-2 1 8 1,2 2-8-16,1 1 8 16,1 2-8-16,-1-2 8 15,1 2-8 1,-1-2 8-16,-4-1 0 0,2 2-8 0,-2-1 0 15,-6-2 0-15,5-2 8 16,-3 1-8-16,2 2 0 16,-2-1 0-16,3 0 8 15,1 0-8-15,-4 0 8 0,2 2-8 31,1 0 0-31,0 2 0 16,3 0 8-16,-3 0-8 0,1 3 64 16,0-4-64-16,-2 2 8 15,4-2 0-15,-4 2 0 16,3-2-8-16,-1 2 8 0,4-1 0 15,-2 0 8-15,-2-2-16 47,-3-2 8-47,-1 0-8 0,-4 0 0 16,0-2 8-16,1 0-8 15,-3-2 0-15,3-1 0 16,-4 4 0 0,1-3 0-1,-1 0 0-15,4 0 0 0,-6 0 0 0,1 0 0 16,-1-2 0-16,4 3 0 0,-2-2-8 15,2 3 8-15,-2 3 0 16,1 0 0-16,3 1-8 16,-1 2 8-16,0 1-16 15,1-2-40 1,-3-1-8-16,1 1-8 0,1-2-8 15,-3 0 72-15,4-2-64 0,-3 2 56 16,3-1 8-16,-4 1-8 16,6 4 8-16,-1 1 8 15,0 0 0-15,3 2 0 0,-1-4-8 16,-4 0 8-16,0-2-8 15,1-2 8-15,-4-4 0 0,-3 0 0 16,1-4-8-16,-3 0 8 16,2 1 0-16,-5-4 0 0,3-1 0 15,-3 0 8-15,0 0 120 16,0 0 136-16,0 0 16 0,0 0 144 31,0 0-184-31,0 0-240 16,-21-12-616-16,0 0-1880 15,-4-2-5970-15</inkml:trace>
  <inkml:trace contextRef="#ctx0" brushRef="#br0" timeOffset="106759">12346 4676 2184 0,'0'0'2088'0,"0"0"-311"15,0 0-513-15,0 0-168 16,0 0-288 0,0 0-111-16,0 0-289 15,0-2-96-15,0-1-8 16,0 1 8-16,0 0-96 0,0 2-48 15,0-3 16-15,0 1-32 0,0 0-40 16,0-2 32-16,0 2-144 16,0-4 8-16,0 2 48 31,1-1-48-31,4-4 40 0,-2 3-40 15,1 0 72-15,0 0-72 16,1 2 0-16,2-2 56 0,2 2-64 16,1 0 0-16,1 0 0 15,-1 0 0 1,3 2 0-1,0 2 56-15,-2 0 8 0,4 0 64 16,-2 0-120-16,-2 0 120 16,2 0-120-16,0 0 8 0,1 0 96 0,6 2-40 15,-7 2 0-15,4 2 32 16,3 3 0-1,-6-4 0 1,2 3-8-16,-4 0-16 16,-6 0 8-1,1 0-72-15,-2 0 120 16,-1 0 9-16,-2 1-41 0,-2-2-8 0,0 1 56 15,0 0-40-15,0 1 8 16,0 0 8-16,0 3-8 16,-10-1 8-16,-1 0-32 0,-2-3 32 31,-3 3-40-31,1-5-40 15,-1 0 24-15,0-1-16 0,5-1-8 16,-4 0-40-16,4 1 8 16,1-3-8-1,4 0 0-15,-1 0 168 0,1 0-24 0,-1 0-80 16,1 0-16-16,1 2-40 15,-3-1-8-15,0 1 0 0,5 0-8 16,-5 1-8-16,4-1-56 31,1 4-32-31,2-1-32 16,-1 1 8-16,2 3 64 0,0-3-8 15,0 1 56-15,0 0-8 16,0 1 8-16,0-2 0 0,0 0 8 16,0-2 0-16,0-2-8 15,0 0 8 1,0-2 0-16,0-2 0 15,0 2 0 1,0-2 8-16,0 2-8 16,0 0 0-16,0 0 0 15,0 0 0-15,0-2 8 0,0 0 0 16,0 0 0-16,0 0 48 15,0 0-40-15,0 0-8 0,0 3-8 0,0 4-8 16,0 3-128 0,3 2 136-16,4 2 0 0,-2-4 0 15,-1 1 0 1,-2-6 16-16,1-1-16 15,-3-2 0-15,2-2 8 16,-2 0-8-16,0 0 48 0,0 0-40 16,0 0 40-16,0 0-40 31,3 0 0-31,-3-9-8 0,0-8-288 15,2-9-832-15,-1 2-1481 16,-1 4-5473-16</inkml:trace>
  <inkml:trace contextRef="#ctx0" brushRef="#br0" timeOffset="108633">12502 5230 1088 0,'0'0'1624'0,"0"0"-320"15,0 0 233 1,0 0-337-16,0 0-344 0,0 0-160 15,0 0-176-15,0 0-136 16,0 0 9-16,0 0-113 16,0 0-176-16,0 0 32 0,0 0-128 15,0 0 0 1,0 0 8-16,0 0 72 15,0 0 24-15,0 2-16 16,0-2 96-16,0 0 16 0,0 0-56 31,0 2 24-31,0-2 56 16,0 0 0-16,0 2 56 0,0-2 88 15,0 0 80-15,0 0 56 16,0 0 0-16,0 0 1 0,0 0-33 16,0 0-56-16,-5 0-168 15,5-2-152-15,0 0-88 0,0-2 24 16,0 4-40-1,0 0-48 1,0 0-8-16,0 0-88 16,0 0 32-16,0 0-8 0,0 0 24 15,0 0 24-15,0 0 64 16,0 0-8-16,0 0 8 0,0 0 8 15,0 0-8-15,0 0-8 32,0 0-40-32,0 0-24 0,0 0 72 15,0 0 0-15,0 0 8 0,0 0 72 16,0 0 0-16,0 0-16 15,0 0-8-15,0 0 8 0,0 0-8 16,0 0-48 0,0-2-8-1,0 2-88-15,0-2 16 16,0 0 8-16,0-1-16 0,0 1 40 0,0 2-24 15,2 0 16-15,-2 0-8 16,0 0 56-16,0 0-160 0,0 0-16 47,0 0-1-47,0 0 33 15,0 0 56-15,0 2 88 0,0 1 8 16,0 1 0-16,0-2 8 16,0-2 8-16,0 0 72 0,0 0-24 15,0 0-16-15,0 0-32 16,0 0 57-16,0 0-73 15,0 0-57-15,0 0-47 0,0 0 40 16,0 0 16-16,5 0-8 16,-4 0 48-16,3 0-56 0,-4 0 56 31,1 0-48-31,-1 0 48 15,0 0-56-15,0 0 0 16,0 4 56-16,0 2 0 16,0 1-8-16,0 0 8 0,0-3 8 0,-1 0 0 15,-3-4 8-15,1 0 88 0,-2 0-96 16,1 0 64-1,2 0-56 1,-1 0-8-16,3 0 0 16,0 0-56-16,0-2-48 15,0 0-16 1,0-2 48-16,0 1 16 0,5 1 48 15,-1 2-64-15,-4 0 64 0,0 0 0 16,0 0 0-16,0 0 8 16,0 0 72-16,0 0 32 15,0 0 24-15,0 0 0 0,0 0-24 16,0 0-32-16,0 0-72 15,0 0-664 1,0 0-4113-16</inkml:trace>
  <inkml:trace contextRef="#ctx0" brushRef="#br0" timeOffset="145776">14251 4654 1072 0,'0'0'1168'0,"0"0"184"16,0 0 145-1,0 0-201-15,-3 0-184 0,0 0-48 16,0 0-175-16,-2 0-17 16,5 2-112-1,0-2 0-15,0 2-88 16,0-2-104-16,0 0-112 0,0 0-152 15,0 0-103-15,0 0-201 16,0 0-57-16,8 0-215 0,14 0 272 31,6-4 24-31,6-8 361 16,3-4-1-16,0 0-88 15,-5-4-192-15,-3 2-24 0,-1 0-16 16,-4 2-64-16,-5 2-312 16,-2 4-473-16,-4 0-903 0,-4 4-1553 15,-6 2-2736 1</inkml:trace>
  <inkml:trace contextRef="#ctx0" brushRef="#br0" timeOffset="146019">14432 4428 40 0,'0'0'3136'15,"0"0"-1567"-15,0 0-953 16,0 0 200-16,0 0 176 0,-14 81-160 15,9-40-248-15,5-1 0 16,0 0-119 0,0-1-185-16,0-5-200 0,0-4-72 15,0-2-8-15,0 2-392 16,0-9-1233-16,0-4-2384 15</inkml:trace>
  <inkml:trace contextRef="#ctx0" brushRef="#br0" timeOffset="146511">14558 4705 1640 0,'0'0'1832'0,"0"0"-223"16,0 0 39-16,0 0-248 31,0 0-208-31,0 0-271 0,0 0-297 15,0 0-112 1,118-73-128-16,-105 53-176 0,-3 2-104 16,-4 2-32-16,-3 2 40 0,-3 2 16 0,0 1 32 15,0 2-24-15,-8 3-128 16,-5 4-8-16,0 2 0 15,-3 0-8 1,0 2-152 0,-3 16 16-16,-1 2 96 0,6 4 40 0,-4 2-56 15,10 1 8 1,3-4 48-16,-1-1-72 15,6-3 8-15,0-6-24 16,0 0 88-16,0-5-64 0,6-5 64 16,5-1-48-16,-3-2-24 15,4 0-16-15,2 0 24 16,2 0-96-16,4-13-136 0,9-11-760 31,-5 1-1233-31,-4 1-1896 0</inkml:trace>
  <inkml:trace contextRef="#ctx0" brushRef="#br0" timeOffset="146828">14773 4490 1528 0,'0'0'2920'0,"0"0"-935"16,0 0-89-16,0 0-471 31,0 0-673-31,0 0-256 15,0 0-272-15,0 0-168 0,-23 34-56 16,18-17 0-16,5 2 0 0,0-3-8 16,0-2 0-16,0-2-200 0,5-2-120 15,10-4 48 1,-4 0 40-1,4-4 16-15,-2 2 40 16,-2 0 56-16,-3-1 48 0,-2 1-48 16,-1-3-9-16,-2 1 81 15,-3 2 56-15,0 0 8 0,0 4 89 0,0 3 103 31,-8 0-200-31,-6 6-24 16,-9 2-905-16,4-4-1767 16,3-4-2353-16</inkml:trace>
  <inkml:trace contextRef="#ctx0" brushRef="#br0" timeOffset="147057">14857 4607 2696 0,'0'0'2113'0,"0"0"-529"16,0 0-304-16,0 0-440 15,0 0-440-15,0 0-400 0,111-59-88 31,-93 51-784-31,6-2-704 0,-6 2-721 16,-5 2-447-16</inkml:trace>
  <inkml:trace contextRef="#ctx0" brushRef="#br0" timeOffset="147291">14970 4422 56 0,'0'0'2880'0,"0"0"-1208"15,0 0-839-15,0 0 183 0,0 0 56 16,0 0-224-16,-13 124-112 16,13-86 169-16,0-2-201 0,0-2-248 31,0-6-296-31,0-7-112 15,6-6-40-15,6-4-8 0,1-7-656 16,4-4-1465-16,-5 0-3472 0</inkml:trace>
  <inkml:trace contextRef="#ctx0" brushRef="#br0" timeOffset="148189">11293 4439 2784 0,'4073'0'880'0,"-4073"0"321"16,0 0 239-16,0 0-72 0,0 0-256 15,9 111-407-15,-9-83-113 16,0-1-208-16,0-4-144 0,0-5-56 15,0-2-80 1,0-5-8-16,0-6 16 0,0-1 64 16,0-4 152-16,0 0 136 0,0 0 104 31,0 0 40-31,-1-15-320 15,1-10-288-15,0-3-360 0,0-6-72 0,6 0-192 16,7 4-16-16,5 8 136 16,-4 7 128-16,4 8 120 15,-3 5-16-15,2 2-48 16,-5 0 112-1,2 0 32-15,-1 5 128 16,-2 2 48-16,-2-5 0 0,0 0-8 16,4-2 8-16,-2 0-73 0,1 0-39 31,-4-2 112-31,3-10 64 0,0-2 9 15,-4 1 31-15,1 0 48 16,-6-2-40-16,-2 4 224 16,0 1-64-16,0-1-88 0,0 3-96 15,-5 3-16-15,-2 1-8 31,-1 2-64-31,0 2-104 0,0 0 96 16,-3 4-176-16,1 11 112 16,2 6 56-16,3 1 0 0,-3-1-40 15,3 3 56-15,4-1 128 16,1-5 32-16,0-2-104 15,0-5-48-15,0-2-8 16,6-5-8 0,5-2 0-16,2-2-240 15,2 0-440-15,4 0-601 0,5-18-783 16,-3 0-937-16</inkml:trace>
  <inkml:trace contextRef="#ctx0" brushRef="#br0" timeOffset="148490">15714 4379 1776 0,'0'0'1904'0,"0"0"-239"15,0 0-601-15,0 0-568 16,0 0 152-16,0 0-120 16,0 0-272-16,0 0-152 15,-13 98 16 1,13-89-56-16,9-5-64 0,5 0-40 15,-1-2-80-15,0-2-32 0,3 0 72 16,-3 0 80-16,0 0 0 31,3 2 0-31,-6 0 0 0,-4 2-72 16,-3 3 72-16,-3 2 72 31,0 3 496-31,0 6 241 0,-11 0-297 0,-8 2-312 0,4-3-200 16,4-6-496-16,6-11-801 15,2 0-719-15,3 0-1281 0</inkml:trace>
  <inkml:trace contextRef="#ctx0" brushRef="#br0" timeOffset="148869">15850 4488 800 0,'0'0'1656'15,"0"0"-224"1,0 0 281-16,0 0-385 16,0 0-488-1,0 0-384-15,0 110-264 0,0-101-88 16,5-6-104-1,1-3-56 1,2 0 48 0,0 0-96-16,1-2-8 0,2-10-16 0,0-6-176 15,4-2-16-15,-6 0 120 16,3 4 192-16,-3 1-56 15,-1 6 64 1,-4 5 136-16,-3 4-8 16,6 0-120-16,-4 0 280 15,0 0-32-15,4 2 56 0,2 6 0 16,-4-1-80-16,3 4-104 15,-1-3 24 1,1-2-96-16,-5-1 0 0,5 2-56 0,-5-7-192 16,5 0-1072-16,-4 0-1296 0,1-8-1609 15</inkml:trace>
  <inkml:trace contextRef="#ctx0" brushRef="#br0" timeOffset="149148">16107 4117 1008 0,'0'0'3272'16,"0"0"-1759"-16,0 0-977 0,0 0-136 16,0 0 264-16,0 0 304 15,0 0-112-15,8 140 129 16,-8-90-89-1,0-2-400-15,3-1-136 16,-1-8-112-16,3-5-176 16,4-7-72-16,-1-5 0 0,4-5 0 15,1-4-56-15,-1-7-528 0,8-6-688 16,-6 0-865-1,-1 0-735-15</inkml:trace>
  <inkml:trace contextRef="#ctx0" brushRef="#br0" timeOffset="149344">16276 4486 472 0,'0'0'2336'0,"0"0"9"16,0 0-457-16,0 0-472 0,60-28-479 15,-47 19-337-15,3 1-416 16,0 1-184-16,-3-1-24 0,10-9-865 16,-5 4-1063-1,-2 0-1193-15</inkml:trace>
  <inkml:trace contextRef="#ctx0" brushRef="#br0" timeOffset="149640">16349 4266 3880 0,'0'0'2161'0,"0"0"-1409"16,0 0-264-16,0 0 352 16,0 0-192-16,0 0-336 15,0 124-7-15,0-90 271 16,7 0-8-16,-3-2-136 15,3-4-88 1,1-6-72-16,-5-4-144 0,2-6 0 0,1-4-120 16,-1-6 112-16,2-2-120 15,1 0-80 1,3 0 24-16,12-28 32 15,-2 0-1032-15,-4-2-3641 0</inkml:trace>
  <inkml:trace contextRef="#ctx0" brushRef="#br0" timeOffset="150030">16624 4209 2840 0,'0'0'2969'0,"0"0"-1769"16,0 0-272-16,0 0-40 15,0 0-191-15,19 0-153 0,-8 0-160 16,-1 8-24-16,-2 0-64 16,2 0 32-16,-4 4-48 15,1-2 8-15,-3 3-80 0,0 0-104 31,-4 4-104-31,0 8-672 0,-5-1-1504 16,-11-1-5466-16</inkml:trace>
  <inkml:trace contextRef="#ctx0" brushRef="#br0" timeOffset="150172">16666 4536 2864 0,'0'0'2385'31,"0"0"-913"-31,0 0 56 0,0 0-512 15,0 0-679-15,0 0-337 0,0 0-377 16,0 0-3687-16</inkml:trace>
  <inkml:trace contextRef="#ctx0" brushRef="#br0" timeOffset="179798">14607 9204 16 0,'-4'0'560'16,"1"0"-24"-16,0 0-216 15,-2 0 24-15,2 0-88 0,-4 0 80 0,2 0-224 16,2 4-64-16,-2 0-48 15,5 2 0-15,-6 1 0 16,1-1 0-16,0-3 0 0,2 1 0 16,0-2 72-16,-4 2 192 15,2-2 288 1,5 0-16-16,-3-2-136 0,3 2-63 15,0-2-49-15,-3 0-80 16,3 2 8-16,0-2-72 0,-2 0 0 16,2 0 80-16,0 0 32 15,-3 2 136 1,2-2 24-16,1 3 136 15,-2-1 120 1,2-2-48-16,-3 0 17 0,3 2 71 0,0-2 48 16,0 0 0-16,0 0-96 31,0 0-72-31,0 0-40 0,0 0-112 15,0 0-71-15,0 0-105 16,0 0-64-16,0 0-72 31,0 0-72-31,0 0 16 0,0 0-24 16,0 0 8-16,0 0 16 15,0 0 24-15,5 0-88 0,-1 0 56 16,4 0-8-16,-4 0-40 16,-1 3 32-16,5 1-40 0,-6 0 32 15,-1 2-40-15,-1 3 8 0,0-1 112 16,0-3-16-16,0 3 48 15,-1-2-48-15,-9-3-16 16,3-1-32 0,-4-2 24-16,3 0-80 15,2-5-112-15,2-7-264 0,4 1 16 16,0-6 120-1,0 6 128-15,4-2 16 0,4 5 16 0,-2 4 72 16,-1 2-56 0,1 2 64-16,-6 0-56 15,4 0-24-15,-4 0 80 16,0 0 40-16,0 0-40 15,0 0 8 1,0 0 136-16,0 0-32 16,0 0 24-16,0 0 128 0,0 0-16 15,0 0 8-15,0 0-32 16,0 0 32-16,0 0-136 15,0 0-120-15,0 0 0 0,0-2 0 16,0 0 0-16,0 1 0 16,0-1-8-1,0 2-48-15,0 0 48 16,0 0-8-16,0 0 0 15,0 0-56-15,0 0 72 16,0 0-136-16,0 0-352 0,1 0-912 16,6 5-1073-16,-4-1-6089 0</inkml:trace>
  <inkml:trace contextRef="#ctx0" brushRef="#br0" timeOffset="181221">16993 6194 1256 0,'0'0'2784'16,"0"0"-1423"0,0 0-241-16,0 0 360 0,0 0-376 15,0 0-343-15,0 0-241 0,0 0-136 16,0 0-48-16,0 0-88 0,0 0-32 15,0 0 16-15,0 0 24 32,0 0 48-32,0 0-96 15,0 0-192-15,0 0-16 0,0 0-96 16,0 0 48-16,0 0-40 15,0 0 8-15,0 6 16 0,0 1 64 16,0-1 56-16,0-1 0 31,0 1 16-31,0-4 0 0,0 0 8 16,0-2 72-16,0 0 24 15,0 0 160-15,0 0-32 0,0 0-144 16,-4-8-160-16,4 1 0 16,0-2 0-16,0 3-8 31,0 4 0-31,0 2-96 0,0 0 0 15,0 0 32-15,0 0 24 16,0 0-32-16,0 0 64 0,0 2 16 16,0 2 72-16,0 1 32 0,0-3-32 15,0-2 32 1,0 0 16-1,0 0 8-15,0 0 24 0,0 0-47 16,0-5-105-16,0-7-105 16,-2 1 89-16,2-4 8 0,0 7-96 15,0 2 40-15,0 4-16 0,0 2 0 31,0 0 0-31,0 0-24 16,0 0 8 0,2 4 80-16,-2 4 16 0,0-2 96 0,0 0 0 15,0-1-8-15,0-5 24 0,0 0 16 16,0 0 32-16,0 0 49 31,0 0-209-31,11-9-585 0,2-5-2319 16,-2 5-6890-16</inkml:trace>
  <inkml:trace contextRef="#ctx0" brushRef="#br0" timeOffset="182268">20905 4245 6305 0,'0'0'2360'0,"0"0"-1495"15,0 0 191-15,0 0-32 0,0 0-448 16,0 0-320-16,0 0-64 15,0 4 40-15,0 0 32 0,0-2-112 32,0-2-32-17,0 0 16-15,0 0 16 0,0 0-32 0,0 0-88 16,0 0-32-16,0 0-104 15,0 0 8-15,0 0 40 0,0 0-16 16,0 4 72-16,1 0-8 31,1 3 0-31,-2-2-48 0,0 3 56 16,0 0 8-16,0-1 16 15,0-1 104-15,0-3 24 16,0-1 8-16,0-2 81 0,-3 0-1 16,0 0-128-16,3-9-112 31,0-4-176-31,0 1 104 0,0 0-32 15,0 2 48 1,0 4-65-16,0 4 9 0,3 2-16 16,-2 0 32-16,-1 0-32 0,2 0 24 0,-2 0 8 15,2 0 88 1,-2 0-8-1,0 0 16-15,3 0 16 0,-3 0 96 16,0 0 32-16,0 0-8 16,0 0 0-16,0 0-136 15,0 0-208-15,0 0-1888 31,0 0-7474-31</inkml:trace>
  <inkml:trace contextRef="#ctx0" brushRef="#br0" timeOffset="185550">12359 5739 5881 0,'0'0'4121'0,"0"0"-3113"15,0 0 144-15,0 0 48 47,0 0-536-47,0 0-535 0,35-6-129 16,-14 6 192-16,5 0-24 0,0 2-120 15,-5 9 80-15,-4 0-16 0,0 3-104 16,-6 0 0-16,-5 2 0 15,-6 2 64-15,0 1 72 16,0 0 104-16,-16 4 8 0,-3-6-32 16,1 0-64-16,-4-8-16 15,4-2-64-15,3-5-80 16,4-2-128-16,4 0 24 15,3 0-120-15,0 0 0 16,4 0-136 0,0 0-120-16,5 0-8 15,11 0 343-15,4 0 137 16,2 0 0-16,-2 0 8 15,1 0 0-15,-8 4 0 0,-2 0-48 16,-5 2-32-16,-6-1 32 16,0 4 48-1,0 1 305-15,-4 3 399 0,-11 2-216 0,-3 1-216 16,-3-2-168-16,7 0-104 0,-1-2-456 15,12-6-1233-15,3-2-1527 16,0-4-4370-16</inkml:trace>
  <inkml:trace contextRef="#ctx0" brushRef="#br0" timeOffset="186006">12732 5872 3576 0,'0'0'2489'0,"0"0"-1137"0,0 0 673 16,0 0-89-16,0 0-544 15,0 0-528-15,101-34-303 0,-76 23-329 16,2-3-136-1,-3 2-96-15,0 0-665 16,-1-1-551 0,-4-4-456-16,-7 1-129 0,-1-2-47 0,-11 0-336 31,0-2 327-31,0 4 921 15,0 0 936-15,-8 2 600 0,2 6 904 16,-3 2 201-16,1 2 183 16,5 4-215-16,-3 0-337 0,4 0-176 15,-3 0-272 1,2 10-344-16,-5 12-344 0,1 10-104 15,1 4 105-15,1 2-65 0,4 2-40 32,1-1-88-32,0-5-8 15,0-4-136-15,12 2-833 0,3-8-1631 16,-5-10-4002-16</inkml:trace>
  <inkml:trace contextRef="#ctx0" brushRef="#br0" timeOffset="186405">13139 5808 3776 0,'0'0'1537'0,"0"0"-81"16,0 0 24-16,0 0-367 15,0 0-281-15,0 0-352 16,0 0-216-16,92-55-144 15,-79 43-56-15,-2 0 8 16,-3-2-72-16,-3 2 8 0,-5-2 112 16,0-2-64-1,0 0 40-15,-13 0-48 16,-3 2-48-16,1 3 80 15,-1 6 176-15,1 5 16 16,1 0 120-16,-2 12-88 0,-4 13-304 16,1 10 0-16,3 1 8 15,5-2 0-15,4-4-8 16,7-3 0-1,0-6 8-15,0-3-8 16,7-6 8-16,5-1-16 31,5-7-80-31,0-4-560 0,6 0-480 16,16-21-625-16,-9-5-567 15,-2-2-1689 1</inkml:trace>
  <inkml:trace contextRef="#ctx0" brushRef="#br0" timeOffset="186632">13350 5659 1304 0,'0'0'1384'0,"0"0"1121"15,0-22-121-15,0 22-583 0,0 0-721 16,0 0-536-16,0 0-272 16,0 2-192-16,0 5-80 0,11 2 152 15,1 1-24-15,-3-2-72 0,4-1-48 16,-1 0 64-16,-1-1-48 15,-3 0 24-15,0-2-48 0,-5 0-8 16,2 1-80-16,-5 0-32 16,0 1 120-16,0 0 72 0,0 6 184 31,-5 2 8-31,-9 4-64 0,-6 2-200 0,-10 2-688 15,1-6-2313-15,6-5-3808 0</inkml:trace>
  <inkml:trace contextRef="#ctx0" brushRef="#br0" timeOffset="187004">13426 5650 1536 0,'0'0'2352'16,"0"0"-463"-16,0 0-529 0,0 0-560 31,0 0-120-31,147-71-520 15,-110 50-160-15,-6 0-368 16,-5 2-800-16,-9 2-816 0,-5 0-9 16,-9 4 449-16,-3 0 600 0,0 1 600 15,-11 0 344-15,-6 0 768 16,0 1 240-1,1-2 144-15,3 5 745 16,3 4 87-16,5 2-248 16,0 2-327-1,2 0-433-15,3 6-448 0,-5 15-360 0,4 7-16 0,-1 8 128 16,2 1-8-1,0 1-64-15,0 3-80 16,2-5-72-16,9-2-56 16,3-2-24-16,14 0-920 15,1-6-1280-15,-2-10-3410 16</inkml:trace>
  <inkml:trace contextRef="#ctx0" brushRef="#br0" timeOffset="187957">14119 5411 4761 0,'0'0'2840'0,"0"0"-1047"15,0 0-265-15,0 0-400 0,0 0-464 16,0 0-384-16,-92 124-168 16,92-98-112-16,0-7-8 15,16-2-184-15,7-7-280 16,4-6-408-16,2-4-384 15,2 0-593-15,-9-12-15 16,3-10-193-16,-8-1 433 0,-4 2 888 16,-6 0 744-16,-4 5 504 15,-3 6 856 1,0 4 609-1,0 4-73-15,-3 2-416 0,-7 0-343 16,0 4-569-16,1 13-336 0,4 2-144 16,0 6 56-16,5-1 40 15,0 0-72-15,0-4-40 0,2-4-72 31,9-4 0-15,3-5 0-16,-2-3-16 0,7-4-136 16,-3 0-216-16,4-4-64 0,-1-13 88 15,0-7-56-15,-1-4 0 16,-7-3 96-16,-6 1 248 31,-3 4 56-31,-2 3 0 0,0 6 208 16,0 8 424-16,0 2 152 0,0 7-64 15,-2 0-416-15,2 0-304 0,0 11-112 16,0 2 112-16,0 2 0 15,10-4 0 1,0-1-280 0,1-5-616-16,4-3-577 0,-4-2-303 31,2-2 304-31,-2-15 264 0,-5-5 303 0,1-1 569 0,-7-2 336 0,0 1 1217 31,0 4 55-31,0 2 40 31,0 6 32-31,-7 6-23 16,3 4-209-16,2 2-440 15,-3 0-480-15,5 15-192 0,0 4 0 0,0 1-8 16,0-2 8-16,0 0 0 16,11-1-8-16,2-6-48 15,0-1-120-15,2 1 96 0,-1-3 24 16,-2 1 40-16,2-1 8 15,-6 1 8-15,-1-3-64 16,-2 1 8-16,-5 1 56 0,0 1 104 16,0 3 336-16,-12-1-104 31,-5 4-176-31,-1-4-160 0,2-2-1080 15,3-5-2985-15,8-4-1368 0</inkml:trace>
  <inkml:trace contextRef="#ctx0" brushRef="#br0" timeOffset="188318">14603 5524 1664 0,'0'0'2560'0,"0"0"-695"16,0 0-273-16,0 0-424 16,0 0-463-16,0 0-377 0,86-72-112 15,-72 59-96-15,-2-2-32 16,-9 3 40-1,-3-4 72-15,0 2-96 16,0-2 0-16,-8-2-96 0,-3 4 56 16,-1 2-64-16,4 1 80 15,2 8 72-15,1 1 192 0,-2 2 112 31,-1 0-152-31,-1 14-224 16,-1 12-80-16,-1 6 0 0,3 6-8 16,0 0 0-16,8-2-8 15,0-6 16-15,0-4 0 0,0-7 8 16,12-5-8-16,1-7-8 15,0-5-56-15,5-2-312 32,3 0-424-32,0-8-184 0,10-18-937 15,-5 1-991-15,-7 1-1001 0</inkml:trace>
  <inkml:trace contextRef="#ctx0" brushRef="#br0" timeOffset="188663">14952 5230 3104 0,'0'0'2969'0,"0"0"-913"15,0 0 33-15,0 0-409 0,0 0-528 16,0 0-360-16,0 0-127 16,0 0-361-1,-31 32-304 1,20-13-24-1,5 0-72-15,6-3-40 0,0-4 40 0,0-2-128 0,6-2-321 16,5-2 9-16,6-2 80 0,-3 0-32 16,4-2 8-16,3 0 16 31,-7 0 120-31,6 0 120 15,-7 0 64 1,-4 3 40-16,-4-3 16 0,2-1 16 0,-7 1 88 0,0 0 128 16,0 4 608-16,0 0 176 15,-12 7-392-15,-25 17-520 31,3-5-1208-31,2 1-6466 0</inkml:trace>
  <inkml:trace contextRef="#ctx0" brushRef="#br0" timeOffset="193866">12546 6377 624 0,'0'0'2808'0,"0"0"-879"0,0 0-561 15,0 0 112-15,0 0-119 0,0 0-401 16,0 0-288-16,0 0-112 16,0 0-32-16,0 0-104 15,0 0-88 1,0 0-32-1,0 0-80-15,0 0 64 0,0 0-15 16,0 4 31-16,-2-1-16 0,-3 6-72 16,5 3 0-16,-6 1-64 15,1 6-56-15,0 5-96 0,2 6 48 31,0 6-48-31,3 8 16 16,-7 6-16 0,2 9-16-16,-3 7 16 0,-1 9 0 0,-1 6 56 15,-1 3-56-15,-1-6 80 16,1-5-8-16,5-11-24 0,1-12 32 31,0-11-80-31,3-9 0 16,1-11 0-16,1-6 0 15,0-6 72-15,0-3-72 0,0-2 8 0,-3-2 8 16,3 0 64-16,0 0 40 15,0 0-40-15,0 0 160 16,0 0-120 0,0 0-104-16,0 0-16 15,0 0-8-15,0 0-8 16,0 0 8-16,0 0 0 0,0 0-8 0,0 0 8 15,0 0 8-15,0 0-8 16,0 0-48 0,0 0 48-16,0 0 0 15,0 0-16-15,0 0-24 16,0 0-96-16,0 0-104 15,17-2 112-15,8-4 136 16,8-3 0-16,9-4 8 0,5 1 64 0,5 0-72 47,0 4 8-47,1 0-8 15,-3 4 0-15,0 1-8 16,-8 3 8-16,-5-3-48 16,-3 3 48-16,-3 0 0 0,-9 0 0 15,1 0 48-15,0 0-48 0,-4 0 8 16,-1-2 0-16,-2 0 0 15,-3 0-8-15,-7 0 64 16,-1 0-64-16,-3 0-48 0,1 2-80 16,-3-2-344-16,0-2-849 15,0 0-1423 1,-5 0-7658-16</inkml:trace>
  <inkml:trace contextRef="#ctx0" brushRef="#br0" timeOffset="194359">13003 7085 3808 0,'0'0'2721'0,"0"0"-1841"16,0 0-264-16,0 0 448 0,0 0 57 16,0 0-449-1,42 50-184-15,-15-32-104 0,2-2-32 16,2 0-112-16,0 0-72 0,-1-2-88 15,-4-2-24-15,-3 0-48 16,-5 0-8-16,-4-4 0 0,-2 0 16 16,-6 0-8-1,-3 0 80 1,-3 2 128-16,0 6 440 0,-24 8 177 15,-15 8-249-15,-4 6-280 0,-7 3-168 16,1-5-72-16,9-4-56 16,11-8 0-16,11-10-8 15,13-9-64-15,5-5-736 16,0 0-1209-16,10-11-5144 15</inkml:trace>
  <inkml:trace contextRef="#ctx0" brushRef="#br0" timeOffset="207503">12344 6361 6585 0,'0'0'2400'0,"0"0"-1215"15,0 0 287-15,0 0-136 0,0 0-432 16,0 4-407 0,0-4-257-16,0 0-32 15,0 0 24-15,0 0-88 16,0 0-40-16,0 0 24 0,0 0 0 15,0 0-72-15,0 0-56 16,0 0-96 0,0 0-24-16,0 0-8 15,0 0 56-15,0 0 72 16,8 0 8-16,5 0 144 0,6-7 0 15,6-2 112-15,4-1-40 16,3-5 144-16,7-2 8 16,3-4-160-16,0-1 112 31,3 1-104-31,2-4-48 0,1 3-96 15,1-2-64-15,2 1-8 0,3-2 104 16,4 1-112-16,3 0 8 16,4 2-8-16,7-2 0 15,3 2 56-15,4-3-56 0,-2 4 0 16,-1 1-16-1,-3-1 16 1,-8 6 0 0,-6 0 32-16,-5 4-32 0,-6 1-8 15,-3-1-56-15,2 1 56 16,-3 1 8-16,-1 0 8 15,1-1-8-15,-4 1-128 0,-1 0-88 16,-7 1-64-16,-3 2-16 0,0 0 72 16,-4 1 48-1,4-2 48-15,-5 3 32 16,3 0 88-16,-2 0 8 31,2 2 0-31,-6 0-8 16,0 0-40-1,-2 2 40-15,-2 0-88 16,-3 0-144-16,-1 0-72 0,2 0 32 15,-1 0 96-15,2 0 32 16,4 0 48-16,-3 0 96 16,3 0 0-16,-7 0 0 0,1 0 8 15,-4 0-8 1,1 0 8-16,-4 0-8 0,-2 0-56 0,-1 0 64 15,-2 0-8-15,1 0 0 16,0 0 0-16,1 0 8 16,-3 0 0-16,3 0 48 0,-4 0-32 15,3 0 88-15,-3 0 16 16,0 0-56-16,0 0-64 0,0-2-832 0,-7 0-2337 15,-12 0-7785-15</inkml:trace>
  <inkml:trace contextRef="#ctx0" brushRef="#br0" timeOffset="210260">14623 9344 1744 0,'0'0'3209'0,"0"0"-1409"31,0 0-240-31,0 0 97 16,0 0-473-16,0 0-416 0,0-6-304 15,0 4-80-15,0 2 0 0,0-2-112 31,0 2-64-15,0 0-8-16,0 0-88 0,0 0 89 16,0 0-121-16,0 0 64 0,0 0 8 15,0 0-144-15,0 0 112 16,0 0-48-16,0 0-64 0,0 0 144 15,0 0 40-15,0 0 16 16,0 0 24-16,0 0-104 31,0 0-128-31,0-2 0 0,0-3 0 16,0-1-48-16,0-3 48 0,0 3 0 15,0-2-16-15,0 3 16 0,0 1 8 16,0 2 96-16,0 2 16 16,-2 0-24-1,2 0-96 1,0 0 40-16,-2 0-40 0,2 0-8 15,-4 0 0-15,0 0 8 0,0 0 64 16,0 0 16-16,1 0-64 0,-3-3-16 16,1-3-16-1,2-4-160 1,-1-1 40-1,4-2 40-15,0 1 24 0,0 2 0 0,0 2 72 16,0 4 0-16,0 2-8 16,0 2-112-16,0 0-40 0,0 0-88 15,0 8 96-15,0 3 152 31,0 0 8-31,0-1 88 0,0-1 24 32,0-5-112-32,0-2 240 15,0-2-24-15,-1 0 136 0,1 0-120 16,-4 0-232-16,4-2-8 15,0-5-96-15,0-1 16 16,0 2 0-16,0 0-40 0,0 3 16 16,4 1-24-16,-4 2 8 15,1 0-88-15,-1 0 32 0,0 0 48 0,0 0-72 16,0 0 32-16,0 0-224 15,0 0-321 1,0 0-783 0,0 0-2569-16</inkml:trace>
  <inkml:trace contextRef="#ctx0" brushRef="#br0" timeOffset="211692">14670 9329 4993 0,'0'0'1992'0,"0"0"-1160"16,0 0 320-16,0 0-143 15,0 0-553-15,0 2-240 16,0-1-136-16,0-1-16 0,0 0 144 31,0 0 176-31,0 0 296 0,0 0 232 16,0 0-88-16,0 0-87 15,0 0 39-15,0 0-240 16,0 0-264-16,0 0-272 0,-2 0-520 16,-3 0-1257-16,0-5-3640 0</inkml:trace>
  <inkml:trace contextRef="#ctx0" brushRef="#br0" timeOffset="212746">17029 6258 800 0,'0'0'1888'15,"0"0"-848"1,0 0 345-16,0 0 63 16,0 0-168-16,6 38-352 15,-6-33-295-15,0-5-169 0,0 0-208 16,0 0-96-1,0 0-64-15,4 0-88 32,-4 0-8-32,1 0 0 0,-1 0 0 0,3 0-168 0,1 0-8 15,1 0 152-15,-1 0 24 16,0 0 0-16,-1 0 104 0,0 0-24 15,-3 0 8-15,0 0 56 0,0 0 120 16,0 0 200-16,0 0 144 16,-3 2-16-16,-8 0-312 15,-1 0-112-15,-1-2 0 0,4 0 120 16,1 0-8-16,3 0-72 0,5 0-120 15,0 0-88-15,5-21-632 16,17 1-2080-16,1-3-5466 0</inkml:trace>
  <inkml:trace contextRef="#ctx0" brushRef="#br0" timeOffset="213965">20927 4268 2480 0,'0'0'2553'0,"0"0"-1385"15,0 0-184-15,0 0 216 16,0 0-207-16,0 0-409 0,0 0-240 16,-6 19-136-16,6-19-112 15,0 0-16-15,0 0-72 0,0 0 0 31,0 0-8-31,0 0-56 16,0 0-48-16,0 0 96 0,0 2 8 16,0 4 16-16,0 1 64 15,0 2-8-15,0 1-8 16,0 1 56-16,0 0 8 0,0-1-40 31,0-1 16-31,0-3-56 16,-2-2 72-16,1-3 16 0,1-1 192 15,0 0 240-15,0 0 64 0,0 0-224 16,0 0-320-16,0-5-88 15,3-1-88-15,7-3 16 16,-2 3 24 0,1 4 24-1,1 2-48 1,-7 0-8-16,2 0 72 0,-2 0-64 15,-1 0 64-15,-2 0-64 0,0 0 72 16,0 0 8-16,0 0 112 16,0 0 208-16,0 0 184 0,0 0 145 15,0 0-121-15,0 0-200 16,0 0-240-16,0 0-96 0,0 0-64 15,0 0 16-15,0 0-32 16,0 0 32-16,0 0-144 16,0 0-240-1,0-2-529-15,0 0-807 16,-6 0-6402-16</inkml:trace>
  <inkml:trace contextRef="#ctx0" brushRef="#br0" timeOffset="216643">17069 6290 232 0,'0'0'2584'0,"0"0"-1416"16,0 0-720-16,0 0 361 31,0 0 39-31,0 0-392 0,0 0-224 16,0 0 32-16,0 0 168 15,0 0 96-15,0 0 16 0,0 0-88 16,0 0-63-16,0 0-161 16,0 0-96-16,0-2-128 31,0 2 48-31,0-2-56 0,0 0 16 15,0 2-8-15,0 0 112 16,0 0-8-16,0 0 40 0,0 0-48 16,0 0-8-16,-3 0 32 15,-3 0-24-15,2 0-24 16,-2 0 48-1,3 0 0 1,-4 0 0-16,6 0-24 0,-3 0 0 0,4 0-56 16,-3 0-48-16,3 0 8 0,0-2 0 15,0 2 0-15,0-1-8 16,0 1-88-1,0 0-56-15,0 0 56 16,0 0 80-16,0 0-88 0,0-2 88 16,0 2 8-16,0 0 16 15,0 0-8-15,0 0-8 0,0-4-152 16,0 0-1024-16,0-3-1337 31</inkml:trace>
  <inkml:trace contextRef="#ctx0" brushRef="#br0" timeOffset="217646">17047 6281 280 0,'0'0'2384'16,"0"0"-744"0,0 0-191-16,0 0-97 0,0 0-176 15,0 0-344-15,-18-8-159 16,16 6-161-16,2-3-176 0,0 3-224 15,0 0-32-15,0 2-80 0,0 0-8 32,0 0-56-17,0 0-16-15,0 0 32 0,0 0-40 0,0 0-64 16,0 0-56-16,0 0 80 15,0 0-8-15,0 0 136 0,0 0 80 16,0 0 48-16,0 0 16 31,0-4-16-31,0-2-64 16,0-1 0-16,0-4-16 15,2 1-48-15,4 2 0 0,-1 3-72 0,-2 3-8 16,1 0-64-16,-4 2-40 16,0 0-56-16,0 0-48 31,0 0-25-31,0 0 17 0,0 0 128 15,0 0 168-15,0 2 104 16,0-2 80-16,0 0 48 0,0 0 81 16,0 0-1-16,-4 0-56 15,4 0-232-15,0 0-24 31,0 0-752-31,0 0-1409 0,0 0-3792 0</inkml:trace>
  <inkml:trace contextRef="#ctx0" brushRef="#br0" timeOffset="219400">17150 6224 880 0,'0'0'1960'0,"0"0"-472"15,0 0 25-15,0 0-33 31,0 0-256-31,0 0-303 0,0-6-89 0,0 6-160 16,0 0-136-16,0-2-144 16,0 2-168-16,0-3-152 15,0-1-72-15,0-5-8 0,8 1 0 16,-3-3 0-1,6-2 8-15,1-1 0 16,2-2 16-16,-3 2-8 0,4 2 64 16,-2 0 24-16,1 0-40 15,1 0 0-15,1 2-8 16,-1 0 48-16,1 0-32 15,-2 2-48 17,-2 0 40-32,4 0-40 0,-10 3-8 15,6 2 112-15,-4-1-112 16,3 0 8-16,0 2 0 15,5 0-16-15,-4 2 8 16,4-2-8-16,-2 0 16 0,3 2 32 16,-3 0 16-16,-3 0 0 15,4 0-56-15,-2 0 48 0,-2 0-40 31,4 0-8-31,4 0 8 16,0 0-16-16,1 8 8 0,2 1-8 16,1 4-48-16,0 1 40 15,-1 2 8-15,-1-2 40 16,0 2-32-16,-6-4 40 0,1 0-40 15,-3-2-8-15,-2-2 8 0,-4-2 16 16,1-2 48-16,-5 1-64 0,2-1-8 16,0-3 0-1,-2 1 0 1,-2-2 8-16,1 2 0 15,0-2 0-15,-2 0 0 0,3 2 72 0,-3-2-8 16,0 0 24-16,0 0 56 16,0 0 24-16,0 0 33 0,0 0 95 31,0 0-56-31,0 0-120 15,0 0-120-15,0 0-8 16,0 0 0-16,0 0-56 0,0 0-240 16,0 0-721-16,-5 0-1239 0,-5 0-5642 15</inkml:trace>
  <inkml:trace contextRef="#ctx0" brushRef="#br0" timeOffset="220057">17780 5872 3808 0,'0'0'2425'0,"0"0"-1145"16,0 0 384 0,0 0-175-1,0 0-473-15,0 0-672 0,0 0-344 16,5 9 0-16,3 5 0 0,3 5 104 15,0-1 24 1,1 1 32-16,-1 2-8 0,0-1-32 0,1-2-8 31,-1 2 32-31,-3-4-88 16,2 0 24-16,-4 0-64 0,1-2 56 15,-3 0 8-15,0-2-72 16,1 0 88-16,-2-4-48 16,-3 1-40-16,1-6 0 0,-1 1 0 31,0 0 64-31,0-4 0 15,0 2 80-15,0-2 209 0,0 0 167 16,0 0 136-16,0 0-56 16,0 0-56-16,0 0-344 0,-6 2-8 15,-5 2 0-15,-2 0-56 16,0 0-40-1,-7 1 88-15,1-2-24 16,-4 3-160-16,-2 0-8 0,-27 7-520 16,7-2-1328-1,3-1-2305 1</inkml:trace>
  <inkml:trace contextRef="#ctx0" brushRef="#br0" timeOffset="221996">14855 9332 4296 0,'0'0'2145'0,"0"0"-1289"16,0 0-8-16,0 0-16 15,0 0 49-15,0 0-265 0,79 2-152 32,-46-2-120-32,-1 0 72 15,7 0 64-15,1-13-88 16,-1-4 80-1,0-3-32-15,-2-1-136 16,-5-4-47-16,-6 1-97 16,0-2 8-16,-12 2 40 0,-1 2-32 15,-6 0 56-15,-3 1 16 16,-4 4-24-16,0 0-120 0,0 2 16 15,0 0-112 1,0 2-8-16,0 3-104 0,0 1-72 0,0 5-120 16,0 1-112-16,0 3-168 15,0 0-137 1,0 0-191-16,0 0-120 15,0 0 160-15,0 0 136 0,0 0 344 16,-1 0 215-16,-2-2 1 16,-1 0 168-16,1 2 209 0,0 0 175 15,0 0 296 1,1 0-8-16,-1 0-216 15,1 0-216-15,1 0-144 16,-7 11-48-16,3 10 112 0,-7 3 144 16,-2 2 0-1,3-3-72-15,-1-2-80 0,1-3 8 16,6-6 16-1,-3-4 32-15,3-4 16 16,2-4 57-16,0 0-33 0,3 0-72 16,-7 0-176-16,6 0-72 15,1-10-112-15,0-4-393 16,0-8-63-1,13-2 8-15,9-3 64 16,4-1 184-16,2 5 144 16,-4 3 96-16,-3 6 144 0,-7 3 64 15,-1 7 64-15,2 4 0 16,-7 0 8-16,3 0 120 15,0 2 96-15,-3 11 8 16,1 1-120-16,2 4-96 16,3 7-144-1,-2-2-1984 1,-1-3-7826-16</inkml:trace>
  <inkml:trace contextRef="#ctx0" brushRef="#br0" timeOffset="223455">21037 4315 1568 0,'0'0'1872'0,"0"0"-551"16,0 0-57-16,0 0-16 0,0 0 0 15,-34-9-135-15,34 9-257 16,0-2-192-16,0 2-184 16,0-2-112-16,0 2-32 15,0 0-104 1,0 0-216-16,0 0-16 0,8 0 0 15,12 0 152-15,2 0 56 0,9 0 64 16,0 0-112-16,1 2-32 31,0 7-32-31,7 1 56 0,-8 1-24 16,1 0-32-1,-3-1-7-15,-6 3 39 0,-4-4-120 0,-6-1 48 16,-2 1-40-16,-1-3 80 16,-7 0-88-16,2-5 32 31,0 1-40-31,-3 0 8 0,-1-2 48 15,2 2-32-15,-3-2 24 16,2 0-40-16,-2 0-8 16,3 0-40-16,-3 0-681 0,0-9-1143 15,0-5-3345-15</inkml:trace>
  <inkml:trace contextRef="#ctx0" brushRef="#br0" timeOffset="223937">21375 4183 1768 0,'0'0'3057'0,"0"0"-1441"0,0 0-272 16,0 0-128-16,0 0-607 15,0 0-561 1,0 0 32 0,0 0 152-16,30 44 120 0,-15-22-88 15,1 2-8-15,7 3 0 16,-7-2 104-16,2-1-56 0,-2 0-72 15,-3-3-120-15,-4-4-32 16,1-2 8-16,-3-5-72 31,-4-3 32-31,-2-1-32 0,-1-3 48 16,0-1-48-16,0-2 160 15,0 0 256-15,0 0 312 0,-4 0 177 0,-13 0-577 16,-8 2-344 0,-40 2-152-16,5 2-2129 15,0 0-8857 1</inkml:trace>
  <inkml:trace contextRef="#ctx0" brushRef="#br0" timeOffset="239650">15272 5599 4416 0,'0'0'1537'0,"0"0"-681"0,0 0 480 15,0 0-168-15,-3 0-319 31,3 0-537-31,0 0-112 0,0 0 88 16,0 0 128-16,0 0 16 16,0 0-144-16,0 0-32 0,0 0-136 15,0 0-120-15,0 0 0 16,0 0-48-1,8 0 48 1,0 0 8-16,3 0 8 0,0 0-8 16,1 0 48-16,1 0 40 15,0 0 32-15,-1 0 8 0,3 0 16 16,-2 0-32-16,3 0 8 15,-1 0-40-15,2 0-16 32,3 0-56-32,-1 0 40 0,1-2-8 0,2 0-40 15,1-2 0-15,-1-1 0 16,-1 1 64-16,2-1-64 0,0 1 0 15,-6 0 40-15,3 0-48 16,-6 0 16 0,-1-1-8-1,0 3 8-15,2-2-16 0,-6 0 0 16,3-1 0-16,4-1 8 0,-3-3 0 15,4 1 0-15,0-1-8 0,-1 1 8 16,1-3 0-16,-2 3 0 31,-4 1 40-15,1 1-48-16,-4-1 8 0,-3 1-8 0,-2 2 8 15,0-2 48-15,0-1 16 0,-1-4 49 16,1 1 15-16,-1-4 8 16,-2 2 8-16,1-2 8 31,-1-2 96-31,0 0-32 0,0-4-8 15,0 0 8-15,0-5-136 16,0 2 0-16,-6-1-80 0,-1 0 16 16,3-1-24-16,-1 2 16 15,-2 1-8-15,4-1-8 31,-2 4 16-31,0 0-16 0,2 3 8 16,0 0-8 0,3 0 8-16,-2 0 0 0,2 0-8 0,0-4-8 15,0-2 0-15,0-2 0 0,0-2 0 16,0-1-8-1,0 0-48 1,0 3-16-16,0 2 72 0,0 1 16 16,0 4-8-16,0 4 0 15,0 1 8-15,0 7-8 16,0-1 8-16,0 4 40 0,0 0-48 0,0 2 0 31,0 0-8-31,-3 0-104 16,3 0-16-16,-3 0-80 0,-5 13 40 15,-4 10 128-15,-2 9 40 16,-2 4 104-1,-4 2 0-15,3-2-96 0,2-6 8 0,2-6 64 32,5-4-8-32,2-8-16 0,1-2-40 15,0-5 32-15,5-5 16 16,0 0 8-16,0 0-8 15,0 0-64-15,0 0-8 0,0 0-40 16,0-2-80-16,0-13 72 31,6-5-40-31,6-4-160 0,1-6 32 16,4 0 16-16,4-2 56 15,-1 2 144-15,-1 2-40 16,-4 4 40-16,-2 1 8 0,-2 6-8 16,-1 0 16-16,-6 4 32 15,0 2-24 1,-3 3-16-16,2 2 0 0,1 4 0 15,-3 0 0-15,1 2-8 16,3 0-144-16,-2 0-64 16,8 0 88-16,4 6 72 0,-2 6 40 15,3 3 16 1,-2 0 0-16,-2 0 88 15,1 0 24-15,-4 0-8 0,3-4-40 16,-1 4-56-16,0-1-8 16,2 4-184-16,-5-2-2593 15,0-7-7425-15</inkml:trace>
  <inkml:trace contextRef="#ctx0" brushRef="#br0" timeOffset="303470">14116 2661 5513 0,'0'0'1560'0,"0"0"-408"16,-65 0 89-16,36 0-385 0,-5 0-88 15,0 0-24-15,-6 0-224 16,-4-8-120-16,-3-6-40 0,-3-2-24 31,-3-4 24-31,0-2-144 16,-1-2-47-16,1-4 95 15,-5-3 40-15,3-1-64 0,2-4-88 16,-2-1-40-16,5-8-104 16,3-1 8-16,2-4 48 15,3-3-48 1,3-2-16-16,7-1-80 15,3-1-64-15,3 1 24 16,5 2-8-16,0 2 120 0,6 2-8 0,1 1-32 16,4 5-32-1,2 3 72 1,1 2 0-16,7 1 0 0,-3 0-40 31,3-2-24-31,0 1 64 0,0 2 0 0,15-1-40 16,4-4 48-16,4-3 0 0,7 2 8 0,1-2 0 15,1 5 8 1,2 2-16-16,3 4 8 15,-3 2 8-15,8 2 48 32,4-4-64-32,7 1 0 0,7 1 0 0,1 2-8 15,0 0-8-15,1 1 8 0,1 1-8 31,0-1 16-31,8 1 0 16,3 4 0-16,10 0 0 16,23 4 0-16,25 0 56 0,-8 3-48 31,-9 6 40-31,-18 1-32 0,-20-1-16 0,14 4 8 0,9-3 0 15,-5-1 0-15,-1 3 0 32,-4 3 0-32,-6 1-8 0,-8 4 8 15,-5 0 8-15,-6 0 48 16,0 6-64-1,-4 5 16-15,7 0-8 0,4-1 0 0,9-5 8 0,26-5-8 16,27 0 64 0,-7-11-24-1,-12-6-40-15,-13 2 88 0,-23 2-96 16,15 3 0-16,15 1 8 15,-2 3 0-15,0 6-8 16,1 0 8-16,-5 0 0 0,0 2 0 16,-2 8 40-1,-1-1-48-15,-5 4 16 16,0-1-8-16,4 2 0 0,-12 0 0 15,0-1 0-15,-4 2 0 16,-8-4-8-16,-2 2 24 16,-5-5-24-1,-3 0 8-15,1-3-8 16,-2 0 8-16,-2-3 0 0,4-2 64 15,2 0-64-15,0 0 48 16,4-8-48-16,1-2 0 0,-2 2 8 16,-3 0-8-16,-4 1-8 15,1 2 0 1,-2 1 8-1,-3 2 40-15,1 2-32 0,-1 0 72 16,0 0-24-16,3 0-16 16,-2 0 8-16,4 0-56 0,-2 4 8 15,1 2 0-15,1-1 0 16,-7 2 0-16,2-1 0 15,-2 2 0 1,-5-2 0-16,-4 2 0 0,5-2 8 16,-3 2-8-16,2 2 0 15,0-4 0-15,-3 2 0 16,3 0-8-1,1 0 8-15,-4 0-8 16,3 2 8-16,-4 0-8 16,-3 3 8-16,0-4-8 31,-4 3 0-31,-2 1 0 15,2 0 0-15,0 2 0 16,3 0 0-16,2 2 0 0,3 0 8 31,2 0 64-31,-1-4 8 0,1 2-32 0,-7-2-32 16,2 4 40-16,-5-2-48 0,-5 4 0 15,-1 2 8-15,-6 6 32 0,0-1 16 16,-3 2 0-16,-3 0-8 16,-1 0 8-16,-1 2-8 15,-2 0-56-15,-1 1 48 16,-1-1-40-16,0 2 0 0,-1 0 0 15,1 0 8-15,-2 0 32 0,-3 0-40 16,2-2 72-16,-5 2-64 16,2 0 40-16,-7 0-40 31,3-2 72-31,-4-4-16 0,-4-1-24 15,0-6-32-15,0-2 64 0,0-4-32 16,0 2 32-16,0-2 40 16,-5 6-40-16,-10 1 32 0,-1 2-8 15,-3 2-48 1,-9 2 40-1,-2 2-24-15,-6 2-16 0,-6 0 16 16,0 1 16 0,-5-3-8-16,-4 0-80 0,-1-1 16 0,-3 3 64 15,-6-2-72-15,1 2 8 0,-5-1 32 31,1-1-40-31,-6-2 72 16,-2-2-72-16,-9 2 64 0,-8-2-72 16,-6 0 8-16,-5 0-8 15,-2 1 65-15,2-6-17 0,4 1-48 16,4-1 224-16,-3-6 96 31,-3-1-104-31,-15 1 32 0,-23-4-88 16,-26 2-72-16,-9 1-80 15,18-1-8-15,4 2 0 0,20 1-8 31,1 2 8-31,2-2 0 0,18-2 8 0,21 0 8 32,19-4-8-32,-1-1 0 0,-23 2 0 15,-34 1 8-15,-29-4 40 16,0-4-56-16,29-2 0 0,30 0-8 15,27 0 0-15,4 0 8 0,-6 0-8 16,-13 0 8 0,-9 0 0-1,1 0 8-15,4 0 0 0,-2 0 0 16,4 0 0-16,-2 0 0 15,5 0-8-15,-1 0 8 16,2 0 0-16,0 0 0 0,1 0-8 16,3 0 0-1,10 0-16-15,2 0 16 16,10 0-48-16,2 2 40 0,6 0 8 15,4 0 0-15,-1-2 0 16,3 0 0-16,0 2 0 16,-3-2 0-16,-2 0 0 0,0 0-104 31,2 0 24-31,-2 0 72 0,5 0 8 15,5 0-8-15,2 0-24 16,1 0 32-16,0 0 0 16,-3 2 0-16,-2-2 0 0,-3 0 48 31,0 0-48-31,-5 0 8 15,-1 0-8-15,-4 0 8 0,3 0 0 16,4 0 0-16,0 0 0 16,1 2 0-16,2-2-8 15,0 2 0-15,-3 2-8 0,3 0 8 16,-1 0-8-16,2 0 0 15,6 2 0 1,-2-1-40-16,9 0 32 0,-1 1-64 16,8-2 80-16,0 0-8 15,7 0 0-15,2-2 8 16,1-2 8-16,1 2 0 0,2-2 0 15,0 0 0 1,-2 3-8 0,1-3 0-16,-3 0-48 15,-2 2 0-15,3-1-24 0,1 1 56 0,-1 0-40 16,4 0 56-16,-1 0-16 15,2-2 16-15,2 0 0 0,3 2 0 32,1-2-8-32,0 0 8 15,0 0-48-15,0 0 48 0,0 0 0 16,0 0 0-16,0 0 0 15,0 0 0-15,0 0 0 0,0 0 0 16,0 0 8-16,0 0 0 16,0 0 0-16,0 0-8 0,0 0 0 31,0 0-8-31,0 0 8 15,0 0-144-15,0 0 48 16,0 0 8-16,0 0 24 0,0 0 56 31,0 0 8-31,0 0-48 16,0 0 48-16,0 0-8 0,0 0-56 15,0 0-32-15,0 0-40 0,0 0-49 16,0 0-95 0,0 0-608-16,0 0-592 0,0 0-801 0,0 2-2936 15</inkml:trace>
  <inkml:trace contextRef="#ctx0" brushRef="#br0" timeOffset="307200">8037 2336 3592 0,'0'0'1841'0,"0"0"-593"31,0 0 296-31,0 0-127 16,-16-9-249-1,9 6-296-15,3-1-224 0,-3 2-160 0,2 0 8 16,2 0-136-16,-2 0-120 15,0 0 1-15,2 2-49 0,0 0-96 32,1 0-80-32,2 0-8 15,0 0-8-15,0 0-8 0,0 0 0 16,0-2-64-16,0 2-8 15,0 0-16-15,0 0 8 16,0 0-41-16,0 0 25 0,0 0-16 16,0 0-8-1,7 0-16-15,7 0 136 16,12 0 8-16,6 0 0 0,10 0 8 15,8 0 56 1,4-2-64-16,5-4 48 0,-2-2 8 16,-2 0 8-16,3 0 16 15,-5 0 0-15,7 0-8 16,-3 0 0-1,1 2-15-15,3-2 23 0,-4-1-56 0,4 2 24 16,4 1 64 0,1-2 24-1,2-1 0-15,1 2-40 16,-4 1-48-16,1 0-40 0,-2 2 0 15,1 0 48-15,0 1-16 0,-2 1-40 16,0 0-8-16,-4 2 8 16,1 0 0-16,-3 0 0 31,1 0 0-31,2 0 0 0,-1 0 8 15,1 0-8-15,-3 0 8 16,-4 0-8-16,-5 2 0 0,1 3 8 16,-6 1-8-16,4-2-8 15,0 0 8-15,0 0 0 16,-2 0 0-1,-3 1 0-15,0 4 0 0,-5-1 0 16,2-2 0 0,-4 1 8-16,1 0-8 0,0-3 8 0,-1 0-8 15,1 0 8-15,2 0-8 16,3-2 0-16,1 0 0 15,0 0 0-15,1 0 0 16,1-1 8 0,-2-1-8-16,-2 2 8 0,2-2-8 15,0 0 0-15,0 0 8 0,3 0-8 16,2 0 144-16,-3 0-32 31,3 0-96-15,-5 0-8-16,-4 0 64 0,4 0-48 0,0 0-16 15,0 0 32-15,2 0-40 0,3 0-8 16,0 0 8-16,3 0 8 15,0 0 0-15,-2 0 56 16,2 0-64-16,0 0 0 0,-4 0 48 31,0 0-48-15,-4 0 0-16,0 3 0 0,2-1 8 0,-2-2 0 15,-2 0 0-15,2 0 8 16,-8 0-8-16,-1 0 0 31,-1 0 0-31,-3 0-8 0,-3 2 0 16,-2 0-8-16,0 2 8 15,-1-2-8-15,1 2 8 0,2-2 0 16,-2 0 0-16,0 0 0 16,-1 0 8-16,0 0-8 0,-4 1 0 15,0-3 0-15,2 0 0 0,2 1-8 16,-2-1 0-1,5 0 0 1,-2 0 8-16,-1 0 0 16,-2 0 0-16,0 0 0 0,-7 0 0 0,1 0 0 15,-4 0 0-15,-3 0 0 16,3 0-8-1,-3 0 0-15,4 4-88 16,2 0 96-16,4 0 0 16,3 0 0-1,-2-2 0-15,1 2 0 0,-4-2 8 0,-5-2-8 16,-4 0 128-16,-6 0-72 0,-1 0-56 31,-13-10-712-31,-14-5-1209 16,-7 0-8609-16</inkml:trace>
  <inkml:trace contextRef="#ctx0" brushRef="#br0" timeOffset="311368">17111 5316 4032 0,'0'0'1657'0,"0"2"-1305"0,0-2-160 15,0 2-192-15,4 0-288 0,-3 0-2057 16</inkml:trace>
  <inkml:trace contextRef="#ctx0" brushRef="#br0" timeOffset="311913">19177 5098 7537 0,'0'0'1456'15,"0"0"-1136"-15,0 0-320 0,0 0-1144 16,0 0-3465-16</inkml:trace>
  <inkml:trace contextRef="#ctx0" brushRef="#br0" timeOffset="312116">19841 5113 3272 0,'0'0'2305'16,"0"0"-1697"-16,0 0-608 0,0 0-1328 16,0 0-2897-16</inkml:trace>
  <inkml:trace contextRef="#ctx0" brushRef="#br0" timeOffset="312375">20637 5486 5841 0,'0'0'2104'0,"0"0"-2104"15,0 0-528-15,0 0-1160 0,0 0-2609 0</inkml:trace>
  <inkml:trace contextRef="#ctx0" brushRef="#br0" timeOffset="312677">20950 6785 4945 0,'0'0'2528'15,"0"0"-1688"-15,0 0-648 0,0 0-192 16,0 0-496-16,0 0-832 31,0 0-3193-31</inkml:trace>
  <inkml:trace contextRef="#ctx0" brushRef="#br0" timeOffset="312928">20835 7917 3264 0,'0'0'0'0,"0"0"-1304"16</inkml:trace>
  <inkml:trace contextRef="#ctx0" brushRef="#br0" timeOffset="313125">20504 8493 1040 0,'0'0'4113'0,"0"0"-4113"16,0 0-4521-16</inkml:trace>
  <inkml:trace contextRef="#ctx0" brushRef="#br0" timeOffset="313515">18284 8698 3328 0,'0'0'2761'0,"-10"0"-1441"15,-1-2-640-15,1 0-232 16,-3-1-448-16,-14-1-296 15,4 0-1464-15,-4 2-3361 0</inkml:trace>
  <inkml:trace contextRef="#ctx0" brushRef="#br0" timeOffset="313653">17664 8436 3184 0,'0'0'0'0,"0"0"-2056"16</inkml:trace>
  <inkml:trace contextRef="#ctx0" brushRef="#br0" timeOffset="313846">16829 7815 888 0,'0'0'3929'0,"0"0"-3929"0,0 0-145 31,0 0-2567-31</inkml:trace>
  <inkml:trace contextRef="#ctx0" brushRef="#br0" timeOffset="314631">15986 5712 3696 0,'0'0'1873'0,"0"0"-1241"0,0 0-408 16,0 0-224-16,0 0 0 15,0 0-2137-15,0 9-1047 0</inkml:trace>
  <inkml:trace contextRef="#ctx0" brushRef="#br0" timeOffset="318287">16142 7101 4520 0,'0'0'1545'16,"0"0"-1049"-16,0 0-8 31,0 0-248-31,-6 0-240 0,-7 0-88 16,0 0-1904-16</inkml:trace>
  <inkml:trace contextRef="#ctx0" brushRef="#br0" timeOffset="318594">16191 6196 2656 0,'0'0'1360'0,"0"0"-952"0,0 0 385 15,0 0 111-15,0 0-280 16,0 0-624-16,0 0-104 0,0 0-2057 0</inkml:trace>
  <inkml:trace contextRef="#ctx0" brushRef="#br0" timeOffset="318841">16712 6060 4785 0,'0'0'1520'0,"0"0"-1288"16,0 0-232-16,0 0-520 16,0 0-1049-16,0 0-1463 0</inkml:trace>
  <inkml:trace contextRef="#ctx0" brushRef="#br0" timeOffset="750508">15873 8881 5153 0,'0'0'4056'0,"0"0"-3111"16,0 0-625-16,0 0 568 15,0 0 496 1,0 0-216-16,0 2-279 15,0-2-233-15,0 0-232 0,0 3-272 16,0-1-152-16,0 6-392 16,0-3-1489-16,0-1-3968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16:30.259"/>
    </inkml:context>
    <inkml:brush xml:id="br0">
      <inkml:brushProperty name="width" value="0.05292" units="cm"/>
      <inkml:brushProperty name="height" value="0.05292" units="cm"/>
      <inkml:brushProperty name="color" value="#FF0000"/>
    </inkml:brush>
  </inkml:definitions>
  <inkml:trace contextRef="#ctx0" brushRef="#br0">5849 4724 1768 0,'0'0'2264'15,"0"0"-1495"-15,0 0-273 16,0 0 376-16,0 0 120 15,0 0 0-15,0 0-264 0,0 0-183 16,0 0-9-16,0 0 56 16,0 0 56-1,0 0-24-15,0 0-32 16,0 0-40-16,0 0-72 15,0 0-88-15,0 0-87 0,0 0-105 16,0 0-72-16,0 0 24 16,0 0-56-16,0 0-48 0,0 0-40 15,0 0 72-15,0 0-72 31,0 0 56-31,0 0-56 16,0 0 16-16,0 0 24 0,0 0-48 16,0 0-16-16,0 0 8 15,0 0 0-15,0 0 8 0,0 0-8 16,0 0 16-1,0 0 0-15,0 0 48 16,0 0-8-16,0 0-40 16,0 0 0-16,0 0 0 0,0 0-8 15,0 0 24-15,0 0-24 16,0 0 0-16,0 0-8 15,0 0-8-15,0 0 8 16,0 0-64-16,0 0 24 16,1 2 40-16,6 1 0 15,1-1 0-15,3 0 8 0,-1 0 8 16,0 0 0-1,1 0 40-15,-3-2-40 0,2 2 56 0,-2-2-8 32,1 0-8-32,3 0-40 15,1 1 56-15,0-1-56 0,1 0 64 16,-1 2 0-16,0-2-64 15,0 2 0-15,-2 0 48 0,0 0-48 32,1 0 8-32,-1-2-8 15,-1 2 8-15,3 0-8 31,0-2 8-31,1 3-8 0,1-3-8 16,1 2 8-16,-2 0 0 16,2 0 0-1,1 0 8-15,-4 0-8 0,-1 0 8 0,0-2 48 16,-1 0-64-16,0 2 16 0,-3-2-8 15,4 0 8-15,2 2-8 0,2-1 48 16,4 1-56-16,4 0 16 16,5 0-8-1,7 4 0 1,6-1 152-16,0 1 16 0,-2-2-80 15,0 0-8-15,-4-3 48 0,-1 3-48 16,-7-2-24 0,1 0-56-16,-5-2 8 15,0 0-16-15,1 0 8 16,-1 0 56-16,3 0-64 15,-1 0 8-15,0 0 8 16,3 0-8-16,-5-4 64 0,0-1-24 16,-4-1 0-16,-2 2-40 0,-2 0 0 31,-5-1 0-31,-4 3 0 15,-1 0-8-15,0 0 8 0,-1 0 0 16,2 2 0 0,-1-2-8-16,4 0 8 0,-4 1 0 0,4 1 16 15,-7-2-16-15,1 2 40 16,-1 0-32-16,-3 0 88 15,0 0 16-15,0 0 80 0,0 0 104 32,0 0 64-32,0 0 0 15,0 0-47-15,0 0-33 0,0 0-112 16,0 0-120-16,0 0-56 0,-3 0-1113 15,-9 0-1799 1,-1-6-6530 0</inkml:trace>
  <inkml:trace contextRef="#ctx0" brushRef="#br0" timeOffset="2464">7972 4660 2504 0,'0'0'1304'0,"0"0"-335"16,0 0 423-16,0 0 152 0,0 0-168 15,0 0-367-15,0 0-297 31,0 0-240-31,0 0-8 0,0 0-152 16,0 0-136-16,0 0-96 16,5 0-72-16,13 0 56 15,3 0 24-15,11 0 56 0,1 0 8 16,7 0 0-16,5 0 32 31,4 0 0-31,1 0 40 0,0 0-64 16,1 0-64-16,1 0-48 15,1-2 8-15,1-2 121 16,-3 0-41-1,-1 2-128-15,-3 0 0 0,0 2 0 0,0 0 0 0,0 0 64 16,0 0-64-16,-1 0 0 16,-4 0-8-1,4 0 8-15,-6-2 8 16,0-1 0-16,-4 1 48 15,-4-3-56-15,0 1 40 16,-6 0 8-16,2 2-48 16,-6 0 0-16,3 0-8 15,-3 0 0-15,-1 2 0 0,3 0-64 16,-1 0 64-16,3 0 0 15,-2 0 8-15,0 0-8 0,5 0 0 16,-4 0 0 0,4 0 0-1,1 0 24-15,3 0-24 0,-1 0 0 16,0 0 0-16,1 0 0 15,2 0-8-15,4 4 8 16,-2 0 8-16,8 2-8 0,2 1 0 16,3-2 0-16,3 3 8 31,2-2-8-31,0 3 0 0,3-3 8 15,-4-3 0-15,4 1-8 16,-2 0 0-16,-1-2 0 16,3-2 8-16,2 0 0 0,-3 0 72 15,2 0-8-15,4 0 0 31,-1-8-64-31,-4 1 72 0,0-2-72 0,-1 1-8 16,-1 2 8-16,-3 0-8 16,-3 3 8-16,-3 1 0 15,2-3-8-15,-2 3-16 0,3 0 16 16,-2 0 0-1,4 0 8 1,1-2 8-16,7-2 32 0,-2 0-48 16,5 0 72-16,-3-2-16 0,-1 2-48 15,0 0 8-15,-6 2-16 16,0 2 56-16,-8 0-48 0,-1 2-8 31,1 0 0-31,-3 0 0 16,0-2 0-16,2 2 8 0,-2 0 40 15,-5 0-40-15,2 0 32 16,-7 0-40-16,0 0 8 0,-3 0-8 15,-1 0 0-15,-6 0 8 32,1 0 0-32,1 0-8 0,-1 0 16 15,-1 0-8 1,1 0 8-16,-2 0 32 0,5 0-40 15,0 0 40-15,1 0-40 0,2 0-8 32,4 0 0-32,0 0 8 15,6 0 0-15,-2 0-8 0,4 0 0 16,-1 0-48-16,2 0 48 0,0 0 0 15,-3 0-8-15,0 0 8 16,-2 0 0-16,-2 0 8 0,2 0-8 16,-6 2 0-16,1 0 0 15,-1 0 0-15,-2 2 0 16,0-2 8-1,2 0-8-15,0 0 8 0,4 0 0 32,-1-2-8-32,0 2 0 0,1 0 0 0,1 2 8 0,-2-2-16 31,-2 0 16-31,4 1 0 15,-4-3-8-15,2 2 0 0,3-2 0 16,-6 0 8-16,4 0 8 16,-1 1-16-1,0 1 8-15,2 0-8 0,1 0 0 0,-2 0 0 16,4 0 0-16,1-2 8 0,-1 0-8 31,6 0 0-31,-3 0 8 16,-3 0 0-16,2 0-8 15,-4 0 8-15,0 0-8 16,0 0-8-16,-1 2 8 0,-3 2-8 31,0-2 8-31,-4 2 0 0,-2-2-8 16,-1 0 8-16,-7 1 0 15,1-1 0-15,-2 0 0 16,-5-2-8-16,1 0 8 0,-3 1 8 0,1-1-8 31,-3 2 8-31,1-2-16 16,0 2 8-16,-4 0 0 15,2-2-8-15,-4 2 0 0,-1-2 8 16,-2 0-16-16,-1 0 16 15,0 0 64-15,0 0-56 0,0 0-8 0,0 0 48 16,0 0-48 0,0 0-24-1,-11 10-1032-15,-13 3-1777 16,-12-2-8241-16</inkml:trace>
  <inkml:trace contextRef="#ctx0" brushRef="#br0" timeOffset="4643">3478 6054 3512 0,'0'0'2185'0,"0"0"-1553"15,0 0-224 1,0 0 368-16,0 0 376 16,0 0-87-16,2 0-297 0,-2 0-336 15,0 0-112-15,0 0-96 16,8 2-136-16,1 0 16 15,12 0 72-15,5-2 80 0,8 2-8 32,2-2-16-32,6 0 56 15,3 0 72-15,3 0-136 0,4 0-80 16,1 0 16-16,1 0-32 15,-1 0-8-15,3 0-55 16,-1 0-49 0,7 0 40-16,-1 0 120 15,2 0-24-15,3 0-80 0,4 2-64 16,1-2 80-16,1 0-72 0,3 0 40 15,-1 0-40-15,-1 0-8 16,-4 0 40-16,-3-4-48 16,-4-2 48-16,-7 1-48 15,-2 2 0 1,-1-3 0-16,-1 2 8 15,-4-2-8-15,3 2 8 0,-5-3-8 0,2 3 64 16,-2 1-64-16,-1-1 8 16,-2 2 0-16,2 0-8 15,-2 0 0 1,-2 0 0-16,0 2 0 15,-1-2 8-15,-3 2 0 16,1 0-8-16,-2 0-8 0,-2 0 0 16,2 0-48-16,-1 0 48 15,2 4 8-15,-3 0-8 0,3 0 8 31,1-4 0-15,-1 0 8-16,2 0 8 0,3 0-16 0,1 0 8 16,0 0-8-16,-3 0 0 15,-1 0 0-15,-1 0 0 16,-4 0 0-16,-4 2 0 0,-7 0-8 31,-5-2 8-31,-6 1 0 16,-8-1 8-1,0 0 72-15,-3 0 64 0,0 0 112 0,-14-1-256 0,-10-9-536 16,-6 0-2697-16</inkml:trace>
  <inkml:trace contextRef="#ctx0" brushRef="#br0" timeOffset="6704">9348 6186 1256 0,'0'0'3256'0,"0"0"-2031"15,0 0-841-15,0 0 288 0,4 0 96 16,-1 0-144-16,-2 0-160 0,6 0 208 16,4 0-87-16,2 0-169 15,5 0-32-15,6 0 16 0,5 0 0 31,5-2 16-15,2-1-136-16,4-1-96 0,-1-3-8 16,4 3-96-16,1-2 48 0,3 0-8 15,3 1-16-15,0 1 32 0,3-1 88 31,2 1-144-31,-3 0 0 16,-1 2-32-16,1 0 32 16,-3 0 16-1,1 0-80-15,-4-2-8 0,1 2 8 0,-3 0-8 16,1-2 40-16,-5 2-40 0,2 0-8 31,-8 0 16-31,2 2 40 16,-2 0-56-16,0 0 0 15,-4 0 0-15,1 0 8 16,0 0-8-16,-1 0 8 0,1 0-8 0,3 0 8 15,0 4 40-15,1-2-48 0,1 2 8 16,4 0-8 0,-4 0 8-1,6 0-8-15,3 0 0 16,0-2 97-16,2 2-89 0,2-2 8 15,2 0 32-15,-1 1-32 0,5-3 0 16,0 0-8 0,2 0 40-16,-1 0-40 15,2 0 8-15,4 0-8 16,-1-7 8-16,-4 1-8 15,1-2 0-15,-2 2 48 0,2-2-48 16,-1 0 0 0,-2 0 40-16,1 0-48 15,-1 0 8-15,5 0 88 16,-3-2-96-16,1-1 56 15,3 0 48-15,0-1-32 0,1-2 72 16,2-2-56-16,-2 1 32 16,-1 0-24-16,-3 0-16 15,0 2-24 1,-4 0-48-16,-1 3 0 15,-3 1-8-15,-1 0 8 16,-3 3 0-16,3 2 0 0,-7 2-8 16,1 0 0-16,-1 2 0 15,0 0 8-15,0 0-8 0,-1 0 8 16,-6 0-8-1,-1 0 8-15,-3 0-8 16,-2 0 0-16,-5 0 0 16,-1 4 8-16,-2 0-8 0,-3 0-8 15,1 1 8-15,-1 1 8 16,1-2-8-16,4 0 56 15,-1-3-56 1,2 3-8-16,1-2 8 0,4 0 24 16,1 0-8-16,-2-2-16 15,3 0 0-15,-2 2 8 0,0-2 0 16,0 0-8-16,-2 3-8 15,2 1 8-15,2-2 0 0,0 2-8 32,3 0 0-32,4-2 8 15,1-1-8-15,0-1 8 0,1 2 0 16,1-2 0-16,-3 2 0 15,3-2 8-15,-6 0 0 0,4 0 8 32,-7 0-16-32,2 0 0 15,-3 2 0 1,-2 0-8-16,0-2 0 0,-8 2-40 0,2 1 48 15,-9-1 8-15,1 0-8 16,-7-2-8-16,-2 2 8 0,-1-2 0 16,-5 0 0-16,2 2 56 15,-2-2-56 1,0 0 0-16,0 0 0 15,0 0 96-15,0 0-24 0,0 0-16 16,0 0 72-16,0 0-16 16,0 0-104-1,0 0 8 1,0 0-16-16,0 0-112 0,0 0-608 15,0 0-1033-15,-8 2-3744 0</inkml:trace>
  <inkml:trace contextRef="#ctx0" brushRef="#br0" timeOffset="32983">14615 9967 1192 0,'-4'0'2320'0,"4"0"-639"15,-4 0-121-15,4 0 72 0,0 0-127 16,-2 0-441-16,2 0-296 16,0 0-152-16,0 0 24 15,0 0-168 1,0 0-136-16,0 0-184 15,0 1-152-15,11 3-176 0,17 2 176 16,12 2 8-16,10-2 48 16,3 3 16-16,10-6 81 0,0 1 7 15,-1 0-96 1,1-2 112-16,-4 0-112 15,-5 2 24-15,-1-2-32 16,-8 1 48-16,-4-1 16 16,-11 0-8-16,-5 0-40 0,-8 0 32 15,-4 0-40-15,-3-2 16 16,-4 0-72-1,-1 1 40-15,-5-1-40 16,0 0 56-16,0 0 0 0,0 2-64 16,0 4-608-16,0-2-1457 15,-5 2-6881-15</inkml:trace>
  <inkml:trace contextRef="#ctx0" brushRef="#br0" timeOffset="34087">17838 9933 3064 0,'0'0'2553'15,"0"0"-777"-15,0 0 8 16,0 0-231-16,0 0-401 0,0 0-432 16,-11 3-288-16,11-3-96 0,0 2-152 15,0 0-184 1,0 0-56-16,19 4-216 15,12 2 272-15,11 1 8 16,8 0 64-16,8 1 40 0,2-4-16 16,-4-1 32-16,-1-3 80 15,0-2 17-15,-3 0-89 16,-7 0-16-16,-5 0 32 15,1 0-96-15,-11 0 72 16,-5 0-64-16,0 0-16 16,-2 0 8-16,-4 2-48 0,-4 0-8 15,-4 3-672 1,-3 1-2009-16,-8-2-6313 0</inkml:trace>
  <inkml:trace contextRef="#ctx0" brushRef="#br0" timeOffset="35281">21136 10016 2904 0,'0'0'2545'0,"0"0"-1569"16,0 0-288-16,0 0 144 15,0 0-352-15,0 0-144 0,0 0 224 0,76 9-7 16,-46-7-17 0,7 0-144-16,1 0 24 0,5 2-184 15,2-1 24 1,2 3-8-16,2 0-144 15,-4 1-96-15,-3-1 104 16,-5-1-24-16,-3 1 0 0,-5-2-16 16,-2 0-64-16,-4-2 8 0,0 1-16 31,-7-1 16-31,0 0-8 15,-3 0 8-15,-3-2-8 0,-2 2 0 16,-3-2-8-16,-1 0 8 16,-4 2-8-16,2-2 56 0,-2 0-56 15,0 0-128-15,0 0-832 16,0 0-1873-16</inkml:trace>
  <inkml:trace contextRef="#ctx0" brushRef="#br0" timeOffset="59293">7310 9372 2816 0,'0'0'4089'0,"0"0"-2161"15,0 0-319-15,0 0 143 16,-5 0-576-16,-1 0-343 0,-2 2-153 0,0 9-352 31,0 2-120-15,-4 10-40-16,-4 9 40 0,3 8-64 0,-3 10 168 15,2 8-8-15,1 5 120 16,-3-3 40-16,3 0-136 15,0-7-56-15,1-4-24 0,1-7-144 32,3-10-32-32,2-6-8 31,1-8 0-31,5-6-56 0,-3-3 56 0,-1-7-64 0,4 0 0 15,0-2 73-15,0 0-65 0,0 0-8 16,0-2-57-16,0-17-263 16,0-11-136-16,0-12-312 15,7-14 96 1,7-6-32-1,9-8 16-15,-2-1 64 0,2 1 312 16,-1 4 232-16,-4 8 80 0,-5 7 8 16,-2 12 64-16,-6 9-64 15,1 7 144 1,-6 12 96-16,0 3 112 0,0 4 16 15,0 4 0-15,0 0-104 16,0 0-272-16,0 0-40 16,7 10-120-16,3 12-120 0,4 10 280 15,5 12 328 1,1 10 128-16,-6 6-72 15,3 2-120-15,-6-1 64 16,-1-8-200-16,-4-2-32 0,-3-10-48 16,2-6-32-16,-2-8-16 15,-3-6-56-15,0-7 56 0,0-6 104 16,0-4-96-16,0-2 160 15,0-2-32 1,-3 0 136-16,-15 0-256 16,-6 0-16-16,-7-4-216 15,-7-8-64 1,2-6 16-16,-6 0-32 0,7-2 88 0,4 2 152 31,5 4 56-31,5 1 48 0,5 4 64 16,6 1 16-16,4-1 104 15,3 5 64-15,3 0-152 16,0 3-144-16,0-3-48 15,0 0-56-15,8-6 56 0,14-1 0 32,7-2 48-32,4 0-8 0,1 3 0 0,1 1 8 15,1 0 0-15,-1 3-584 16,12-4-1176-16,-8 1-2065 15,-9-2-3473-15</inkml:trace>
  <inkml:trace contextRef="#ctx0" brushRef="#br0" timeOffset="59541">7578 9461 5417 0,'0'0'2280'0,"0"0"-1064"16,0 0 233-16,0 0-105 0,-5 105-424 15,2-62-176-15,3 8-112 16,-1 2 17-16,-1 1-185 0,0-1-72 16,-1-4-48-16,-2-6-112 31,2-7-136-31,-2-6 32 0,0-7-24 15,1-10-48-15,-1-2-56 16,1-9-72-16,-4-2-896 16,2-9-1193-16,1-8-3968 0</inkml:trace>
  <inkml:trace contextRef="#ctx0" brushRef="#br0" timeOffset="60092">7544 9423 1304 0,'0'0'5161'0,"0"0"-3329"0,0 0-279 0,0 0-145 0,0 0-376 15,0 0-400-15,63-25-296 16,-43 25-136-16,-4 0-40 0,3 4-8 0,-1 7 32 31,-2 1 9-31,-1 1 47 16,-4 2 64-1,-6-2 48-15,0 2-56 16,-5-1 128-16,0 0 96 15,0 4 72-15,-2 4-48 0,-12 0-144 16,-3 1-200-16,-2-2-96 16,-4 1-32-16,1-1-8 15,2-4-64-15,-4 0-232 0,3-6 24 16,5-1 16-16,0-3 104 15,1-3 80-15,6-2 8 0,-1-2-8 16,2 0 8-16,5 0 48 31,3 0 72-31,0 0 160 16,0 0-136-16,0 0-144 0,0 0-240 15,5 0-128-15,12 6 216 16,8 1 152-16,2 2 0 0,2 3-8 16,-3 1 0-16,1 2 0 15,-4-2 8 1,-4 2 0-16,1-1-8 15,-9-2 8-15,4 0 0 0,-7-2 0 16,1-2-136-16,-5-2-992 16,-1-2-664-16,-3 0-2273 0,0-4-5105 15</inkml:trace>
  <inkml:trace contextRef="#ctx0" brushRef="#br0" timeOffset="60612">7821 9505 1296 0,'0'0'4281'32,"0"0"-2193"-32,0 0 65 0,0 0-153 15,0 0-384-15,0 0-479 16,0 0-345-1,0 0-264-15,0 0-296 16,-10 0-232-16,13 0-152 0,16 0 152 16,11-7 104-1,8-4 144-15,6-1 24 16,3-6 112-16,4-1-16 0,3 2 0 0,-9-4-160 0,-1 6-16 15,-6 0-192 1,-9 6 8-16,-4 3 0 0,-11 0-8 0,-3 3 0 31,-6 1 88-15,-1 2-88-16,-4 0 0 0,0 0-80 15,0 0-776-15,0 0-504 0,-4 0-697 16,-4 0-4312-16</inkml:trace>
  <inkml:trace contextRef="#ctx0" brushRef="#br0" timeOffset="61212">8060 9495 3912 0,'0'0'1953'0,"0"0"-161"0,0 0 337 0,0 0-457 0,0 0-392 0,0 0-336 31,-17 0-207-31,17 0-169 16,0 0-224-16,0 0-232 15,0 0-112-15,0 0-152 0,0 0-80 16,0 10 104-1,0 6 128-15,0 4 128 0,2 6 8 0,4 5-8 32,3 4 48-32,-1 7-32 15,-2 5-40-15,1 6-24 0,1 2-16 16,0-1-56-16,-3-2-8 15,3-4 8 1,-2-5-8-16,5-7 0 0,-6-6 0 0,5-4 0 31,-5-7 0-31,-2-4 8 16,2-3-8-16,-2-7 0 0,-3-1 72 15,2-4-64-15,-2 0 232 16,0 0 208-16,0 0 152 16,0 0-48-16,0 0-280 0,0 0-272 15,0-7-832 1,0-3-1384-16,0-3-2665 15</inkml:trace>
  <inkml:trace contextRef="#ctx0" brushRef="#br0" timeOffset="72472">5868 11219 1536 0,'0'0'1928'0,"0"0"-1376"15,0 0 88-15,0 0 257 16,0 0 15-16,0 0-400 16,3 0-144-16,2 2 152 0,-2 0 32 15,2 0-8-15,2 1 17 16,-7-1-97-16,5-2-24 0,-1 2-96 15,0-2-32-15,2 2-88 16,-3 0-40 0,5 0 96-16,0-2-48 0,1 2 16 0,2-2-64 15,3 1-24 1,-1-1-16-16,5 2-32 15,1-2 16-15,-1 2-24 0,3-2-32 16,0 2 8-16,3-2-64 16,-3 2 32-16,4 0-40 15,-1-2 96-15,3 0-32 16,-1 2 0-16,2-2 8 15,1 0 16-15,0 0 32 16,0 0 57-16,-3 0-57 16,1 0-8-16,-3 0 16 0,-1 0 32 15,3 0-112-15,-4 0 64 16,6 0 96-1,-2 2-16-15,1 3 16 16,-1-1-104-16,1 0-48 16,-4 0 24-16,1 1-24 0,2-1 8 15,0 3 40-15,-2-1-8 16,2-2 8-16,1 0 0 0,-2 2-16 31,-1-3 16-31,0 1 8 16,-1 1-104-16,-2-3 120 15,0 2-64-15,1 0-48 0,3-2 24 16,2 2-48-16,2 0 8 15,2-3 0-15,-1 1 0 0,4 0 0 32,-1 0 8-32,2 1 40 15,-3-3-48-15,2 2-8 0,2 0 0 16,-2 2 8-16,3-2-8 0,2 2 0 15,-4-2 8-15,2 0 8 16,-3 0-8-16,-3 0 8 16,0 0 32-1,-4-1-40-15,1-1 0 16,1 0-8-16,-5 2 8 15,2-2-8-15,0 0 0 0,1 0-16 0,-1 0 32 16,0 0-16-16,3 0 8 16,-2 0 40-16,2 0-40 0,0 0-8 31,0 0-8-16,2-3 0-15,3 1 16 0,5-4-8 0,-4 2 16 16,9 0-8-16,-2-2-8 16,2 1-8-16,1 1 0 0,-3-1 8 31,0-1 8-31,-5 2 0 15,0-2-8-15,-1 1 0 16,-1-1 0-16,1 3 0 0,-2-1 0 16,-4-2 8-16,4 2-8 15,-8-2 0-15,3 1 0 0,0 1 0 31,-3 2 0-31,-5-1 0 16,2-1-8-16,-1 0 8 16,-2 0 8-1,-3 2-8-15,1-3-8 0,0 3 8 0,-4 0 0 0,-1 0 0 16,-1 0 0-16,2 0 0 15,-3 0 0 1,4 0 0-16,1 1 0 16,0-3 0-16,5 0 0 15,3-3 0-15,-4 3-8 0,2 0 8 16,1 2 0-16,1 2 0 0,-1-2 0 15,-4 2 8-15,4 0-8 16,-2 0 0 0,-3 0 0-16,1-2 0 15,-1 2 0-15,0-2 0 16,-2 2 0-16,-2-1 0 0,2 1 0 15,-4 0-40-15,-3 0 32 16,1 0 8 0,-2 0-8-16,-1 0 0 15,-1 0 8-15,1 0 0 16,-1 0 0-16,4 0 0 0,-4 1-48 15,2 1 48-15,2 2-8 16,3 0 8 0,-7 0 0-16,4-2 0 15,-2 3 48-15,2-3-56 16,1 2 8-16,-3-2-16 15,3 0 16-15,-4-1 0 0,3 1 0 16,1 2 0-16,0-2 40 16,0 0-40-16,-2-2-8 15,0 0 0-15,1 0 16 16,-2 0-8-16,0 2 8 15,-1-2-8-15,-1 2 0 16,2-2 0-16,0 3-8 0,-3-3 16 16,3 2-16-16,2-2 8 15,-2 2 0-15,3-2 0 16,4 0 8-1,-2 2 8-15,1-2-8 0,-3 0-8 16,4 2 8-16,-2-2-8 16,1 0 0-16,-2 2 0 0,4-2 8 15,0 0-8-15,2 2 0 16,0-2 0-1,1 0 0 1,2 0 0-16,-3 0 8 0,1 2-8 16,2-2 0-16,0 0-40 0,5 2 40 15,0-2 8-15,3 1 0 16,-2-1-8-16,2 2 0 0,-1-2 0 31,-2 2 0-31,1-2 8 16,-1 0-8-16,-2 0 8 15,2 0 0-15,-3 0 0 0,-2 0-8 16,-7 0 0-16,1 0 0 15,-2 0 0-15,-2 0 0 0,0 0 0 32,0 0 0-32,2 0 0 15,0 0 0 1,3 0 0-16,-1 0 8 0,4 0 0 0,1 0-8 0,-4 0 0 15,3 0-8-15,4 0 16 16,3 0-8 0,1 0 0-1,2 0-8-15,2 0 8 0,4 0-8 16,-1 0 0-16,-3 0 8 15,5-4 0-15,2 3-8 0,-1-1 8 0,4 0 0 47,-1 2-8-47,2 0 16 16,-1 0-16-16,-4 0 8 15,-2 0 0-15,2 0-8 0,-1 0 0 16,-1 0-48-16,3 2 56 0,0 1-8 16,1 1 0-16,3 0 8 15,-3 1-8-15,1-1 16 16,-4 0-8-16,-2 0 8 0,-2 0 40 15,-3-2-48-15,3 0 0 16,-3-1-8-16,2 1 16 0,0 0-8 31,-2 0 8-31,0 0-8 0,0-2 0 0,-5 3 8 16,2-1 0-16,-7 0 0 0,1 0-8 31,-2 0 0-31,4 2 0 16,2-2 0-16,-3 2 0 0,5-1 0 15,2 1 0-15,1 1 0 0,1 1 0 16,4-4 8-1,-1 2-8 1,7-4-8-16,-1 0 8 0,3 0 0 16,0 0 0-16,-3 0-8 15,-1 0 8-15,1 0 0 0,-2 0 0 0,2 0-8 16,-2 0 8-16,-3 0 0 31,5 0 0-31,-5 0 0 16,4 0 8-16,-2-2-8 0,1-2 8 15,2-2 0-15,-2-1-8 16,2 2 0-16,-7-1 0 0,2 2 8 15,-3 0 0-15,-2 0 0 32,1-1-8-32,-4 1 0 0,2 2 0 15,-2 2 0-15,-2-1 0 31,0-1-8-31,-1 2 8 0,-1-2 0 16,1 2 0-16,-1-2 0 16,1 2 8-16,-2-2 0 15,2 2-8-15,1-2 0 0,0 2 0 16,-1 0-8-16,-1 0 16 15,3 0-8-15,-3 0 0 0,4 0 0 16,1 0 8-16,-4 0-8 16,1 0 8-16,2 0-8 15,-6 0 0-15,-1 0 0 0,-1 0 0 16,-1 0 0-1,1 0 0-15,0 0-8 16,3 0 8-16,-3 0 0 0,1 0 0 16,0 2 0-16,-1 2-8 15,6-2 8 1,-1 0 0-16,3-2-8 15,0 1 8 1,3-1 0-16,0 0 8 0,2 0-8 0,4 0 0 16,-1 0-8-16,2 0 8 0,-1 0 0 15,-1 0 8-15,3 0-8 16,-3 0 8-16,0-3 24 15,1 1-32 1,3-2-8-16,0 2 0 16,-2-2 8-16,4 0-8 0,-3-1 8 15,4 1-8-15,1-2 0 16,-3 1 8-16,-1 1 0 31,1 0 0-31,-3 0 0 0,-1 4 0 16,-4 0 0-16,3 0-8 15,-4 0 8 1,1 0 0-16,0 0 0 0,-1 0-40 0,4 0 40 15,-1 0 0-15,1 0 8 32,3 0-8-32,-5 0 8 0,4 0-8 15,-1 0 8-15,-1 0-8 0,-2 0 8 16,2 0-8-1,0 2 0-15,-2 0 0 0,1 2-16 0,-3-2 16 16,1 0 0 0,-5 0 8-1,1 0-8-15,-4-1 0 0,1 1 0 0,-3 0 8 16,-3 0-8-16,0-2 0 15,-2 2-8-15,-2 0 8 16,-2 1 0-16,-3-1 0 0,1 0-8 31,-2 0 8-31,0-2 0 16,-1 2-8-16,1-2 16 0,-2 2-16 15,-1 0 16-15,2-2-8 16,-3 2 0-16,1-2-8 0,-2 0 8 16,2 2 0-1,-5-2 8 1,2 0-8-16,-2 0 0 0,0 0 0 15,0 0 0-15,0 0 8 16,0 0 72-16,0 0-16 16,0 2 88-16,0-2 72 0,0 0-48 15,0 0-32-15,0 0-96 31,0 0-48-31,0 0 0 0,0 0-896 16,-2 0-1088-16,-15 0-3633 0</inkml:trace>
  <inkml:trace contextRef="#ctx0" brushRef="#br0" timeOffset="86167">13996 9022 3120 0,'0'-2'2177'0,"0"2"-1321"15,0 0 152-15,0 0 80 0,0 0-376 16,0 0-384-1,0 0-111 1,0 0-41-16,0 0 0 0,0 0-64 16,0 0 40-16,0 0-48 15,3-2 48-15,-1 2 24 0,1 0 16 16,0 0-24-16,1 0-40 15,-4 0-120 1,1 0 64-16,-1 0-16 16,0 0 0-16,0 0 72 0,0 0 128 15,0 0 232-15,0 0 144 16,0 0-64-16,0 0-88 0,0 0-119 15,0 0-137-15,0 0 32 16,0 0-32-16,0 0-88 16,0 0-64-1,0 0 24-15,0 0-32 16,0-2-64-16,0 2-112 0,0-2-56 15,0 0 8-15,3 0 112 16,1-1 0-16,-1 3-32 31,-1 0-40-31,-2 0-128 0,0 0 64 16,0 0 7-16,0 0 73 15,0 0 104-15,0 3 32 0,0-1 297 16,-5 0-105-16,1-2 88 16,1 0-48-16,2 0-80 15,1 0-8-15,0 0 128 0,0 0-112 16,0-4-192-1,0-3-112-15,0 1-48 16,0 3-16-16,0-1 0 16,0 4-16-1,4 0-16-15,-2 0-48 16,0 0-48-16,-2 0 79 0,0 0 65 15,0 7 64-15,0 1 96 16,0 1 80-16,0-3 64 16,-2-2 17-16,-3-2 143 0,0-2-8 0,5 0-64 15,0 0 0-15,0 0 88 31,0 0-96-31,0-8-224 0,0 0-88 16,0-1-56 0,0 4-48-16,0 1 0 0,0 2-32 0,4 2 48 15,-4 0-24-15,0 0-104 16,0 0 63-16,0 0 65 31,0 0 72-31,0 0 104 0,0 0 0 16,0 0 208-16,0 0 105 15,0 0 7-15,0 0-16 0,0 0-24 16,0 0-72-16,0 0-72 16,0 0-128-16,0 0 64 31,0 0-72-31,0 0-8 0,0 0-320 15,0 0-993-15,0 0-3456 0</inkml:trace>
  <inkml:trace contextRef="#ctx0" brushRef="#br0" timeOffset="93942">15731 7265 1136 0,'0'0'1080'15,"0"0"504"-15,0 0 41 16,0 0-297-16,4 0-208 0,-2 0 8 15,0 0-159 1,-2 0-233 0,0 0-104-16,4 0-128 0,-4 0 8 0,0 0-40 15,0 0-120-15,0 0-16 16,0 0-40-16,0 0-144 15,0 0 1-15,0 0-49 0,0 0-48 32,0 0-40-32,0 0-8 15,0 0 0 1,0 0 0-16,0 0-8 15,0 0 0-15,0 0-48 0,0 0 40 16,0 0-56-16,0 0 56 16,0 0-48-16,0 0 48 15,0 0 0-15,0 0 8 0,0 0-64 16,0 0 56-16,0 0 8 15,0 0 48-15,0 0 16 0,0 0 40 16,0 0 48-16,0 0 24 16,0 0-16-16,0 0-16 31,0 0-40-31,0 0-96 0,0 0-8 15,0 0-8-15,0 0-112 0,0 0 16 16,0 0-16-16,5 0 120 0,2 0-16 16,-6 0 8-16,-1 2 8 15,4 0-56-15,-4 0-48 16,0 2-16-1,0 0 64-15,0 0 56 16,0 1 152-16,-4-2 8 16,3-3 8-16,-9 0-32 0,8 0-56 0,-4 0-16 15,4 0 40-15,-1 0-96 31,3 0-8-15,0-2-48-16,0 1-120 0,0-1-56 0,3-1 48 16,5 1 24-16,4 2-32 15,-6 0-41-15,1 0 25 0,-1 0 16 31,-3 0 24-31,-3 0 8 16,0 2 64-16,0 3 88 0,0-2 40 31,0-1 240-31,0 0 56 0,-3-2-7 0,-3 0-105 0,1 0-64 16,2 0-32-16,-1 0-40 15,4 0 48-15,0 0-16 32,0 0-112-32,0 0-8 0,0 0-104 15,0 0-64 1,0 0 16-16,0 0 48 0,0 0 24 0,0 0-40 15,0 0 0-15,0 0-65 0,0 2 49 16,0 4-32 0,0 0 168-1,0-2 80-15,0-1 40 0,0-3 33 16,0 0 135-16,0 0 32 15,0 0-136-15,0 0-80 0,-1 0-16 16,1-3-88-16,0-1-104 16,0 2 16-16,0 0-48 15,0 0 32-15,0 0 16 16,0 2 24-16,5 0-32 15,-4 0-48-15,1 0 56 16,1 0 16 0,-3 0 15-16,0 0 49 0,0 0 8 0,0 0 97 15,0 0 63-15,0 0 192 16,0 0 8-1,0 0-112-15,0 0-104 16,0 0-96-16,0 0-40 16,0 0 0-16,0 0 72 0,0 0 16 15,0 0-24-15,0 0-64 31,0 0 0-31,0 0 0 0,0 0-8 16,0 0 0-16,0 0 0 16,0 0-160-16,0 0-488 15,0 0-1129-15,0 0-4808 0</inkml:trace>
  <inkml:trace contextRef="#ctx0" brushRef="#br0" timeOffset="97729">14439 7568 3168 0,'0'0'1585'16,"0"0"-313"-16,0 4 240 31,0 4-792-31,0-2-720 16,0 0-4129-1</inkml:trace>
  <inkml:trace contextRef="#ctx0" brushRef="#br0" timeOffset="105635">2259 12814 256 0,'0'0'3024'0,"0"0"-1455"15,0 0-265-15,0 0-136 16,0 0-344 0,0 0-448-16,0 0-208 0,0 0-80 15,0 0-72-15,0 0 48 0,0 0-48 16,0 0 96-16,0 0-16 15,0 0 120-15,0 0 89 16,0 0 111 0,0 0-104-16,0 0-88 15,0 0-96-15,0 0-64 0,0 0-64 16,0 0-8-16,0 0 8 15,0 0-8-15,0 0 8 16,0 0 64-16,0 0 40 0,0 0 48 31,0 0 64-31,0 0 40 16,0 0-96-16,0 0 16 0,0 0 32 15,0 0 48-15,0 0 104 16,0 0 24-16,0 0-40 16,0 0-160-16,0 0 0 0,0 0-64 31,0-2-120-31,0 0 0 15,0 2-56 17,0 0 8-32,0 0 32 0,0 0-64 0,0 0 32 0,0 0 40 15,0 0-88-15,0 0 24 16,0 0-32-16,0 0-32 0,-4 6-16 15,0 1 152-15,0 2 120 16,1-1-40-16,-2-2 24 0,4-3 40 16,1-3 8-1,0 0 32-15,0 0 1 0,0 0 7 0,0 0-56 16,0 0-48-1,0 0-80-15,0 0 64 16,0 0-72-16,0-1-96 16,0-1 0-16,0-2 32 0,1 2-64 15,1 2 40-15,4 0 7 16,-6 0-31-16,4 0 16 0,-4 0 0 31,0 0 24-31,0 0 24 16,0 0 48-16,0 0 96 0,0 0 136 15,0 0 57-15,0 0 39 16,0 0-88-16,-4 0-152 15,4 0-24-15,-3 0-8 0,0-8-48 32,1-1-8-32,2 0-8 15,0 1-120-15,0 2 24 0,0 1 88 16,0 1-120-16,2 4 64 15,4 0-56-15,2 0 8 0,-4 0 72 16,1 0-40-16,-2 0 16 16,-3 0-49-1,0 0 33-15,0 7 88 16,0 3 40-16,0-2 121 15,-5-3-1-15,2-1 32 0,-4-1 40 16,7-3-32 0,0 0-192-16,0 0 56 0,0 0-64 15,0 0 80-15,0 0-80 16,0 0 0-16,0-7-120 15,3 3 40-15,1 1-16 16,4 3-8-16,-5 0-56 0,2 0-56 16,0 0 31-16,-4 0 33 15,-1 9 48-15,0 2 104 0,0-3 80 31,0-1 40-31,0-3 33 16,0-4 7-16,0 0 120 0,-1 0-104 16,-1 0-72-16,-3 0-32 15,0 0-16-15,1 0 16 0,-1-4-24 31,5 3-32-31,0 1-16 16,0 0-56 0,0 0-8-16,0 0-72 0,0 0 80 0,0 0-64 15,0 0-176-15,0-6-601 16,0 0-1383-16,0 0-4033 0</inkml:trace>
  <inkml:trace contextRef="#ctx0" brushRef="#br0" timeOffset="107326">2393 12473 5009 0,'0'0'1824'15,"0"0"-424"-15,0 0 217 16,0 0-609 0,0 0-600-16,0 0-312 0,5 0-88 15,11-8 704-15,2-3-152 16,4 2-88-16,1-3-248 15,-2-1-64-15,0 4-144 0,0 1-16 16,-4 2-104-16,1-1-712 16,-2 3-696-16,-3 0-1353 0,-6 1-2176 0</inkml:trace>
  <inkml:trace contextRef="#ctx0" brushRef="#br0" timeOffset="107554">2511 12324 2496 0,'0'0'2585'16,"0"0"-825"-16,0 0 0 31,0 0-335-31,0 0-673 0,0 0-488 16,0 0-144-1,0 0 88-15,0 0 152 0,-2 128 8 0,8-91-144 16,-1-3-96-16,2-2-80 15,-1-4-48-15,1 3-248 32,-1-10-1248-32,-1-5-3081 0</inkml:trace>
  <inkml:trace contextRef="#ctx0" brushRef="#br0" timeOffset="108232">2675 12523 488 0,'0'0'2176'15,"0"0"-360"1,0 0-143-16,0 0-481 0,0 0-224 0,0 0-272 16,0 0-255-1,0 0-33-15,75-58-64 16,-67 43-32-16,1 0 40 0,-9-2-40 15,0 2 40-15,0-2 64 16,0 2-32-16,0 0-128 16,-16 6 0-16,3-1-72 0,0 5-8 31,-3 5-48-31,3 0-128 15,-3 11-136-15,0 13 136 0,2 6 16 16,1 4 88-16,5-2-8 0,6-4-16 16,2-5-80-16,0-4-96 15,0-5-16-15,6-6 96 31,2-4-88-31,4-2 56 0,-1-2 40 16,0 0 8-16,6-2 0 16,0-14-448-16,3-9-680 0,1 0-656 15,-4-5-905-15,-4 0-416 16,-1 2 577-16,-6 5 1408 15,-6 3 1120 1,0 8 1168-16,0 5 840 0,0 3 657 16,0 4-353-16,0 0-607 15,0 0-753-15,0 2-664 0,0 9-288 16,0 1 168-16,0 3-144 15,0-4-24 1,0 0-64 0,3-3 0-16,5-3-40 0,5-1-32 0,2 0 8 15,-1-2 24-15,6-2 32 16,-6 2 72-16,-1-2-8 15,-1 3-56-15,-6-3 56 0,-1 2-48 16,-2 0 48-16,-3 0 0 16,0 2 8-1,0 4 256-15,-3-1-104 16,-10 8-152-16,-10 2-352 15,6-2-2217-15,0-3-3984 0</inkml:trace>
  <inkml:trace contextRef="#ctx0" brushRef="#br0" timeOffset="108398">2903 12386 2712 0,'0'0'1368'15,"0"0"-95"-15,0 0-569 0,0 0-368 31,0 0-336-31,0 0-368 16,89-77-1633-16,-83 68-919 0</inkml:trace>
  <inkml:trace contextRef="#ctx0" brushRef="#br0" timeOffset="108687">2903 12386 1608 0,'-2'-136'2616'0,"2"136"-1343"0,0 12-257 0,0 6-104 31,0 7-296-31,7 2-176 16,4 1 56-16,1 0 33 0,0-3-41 16,0-3-264-16,-1-7-160 15,0-2-64-15,-3-7-48 0,4-2-32 16,-6-2-48-16,1-2 32 31,4 0 96-31,-1-2 72 0,3-15 256 16,3-10-328-16,-5 1-1473 15,-1 2-3320-15</inkml:trace>
  <inkml:trace contextRef="#ctx0" brushRef="#br0" timeOffset="109343">3074 12220 4176 0,'0'0'1465'0,"0"0"-921"16,0 0 0-16,0 0 0 0,0 0-96 15,0 0-160-15,45-32-184 16,-33 22-104-16,-6 4-576 16,-4 2-256-16,1 2-8 0,-3 2 488 15,0 0 160-15,0 0 192 31,0 0 216-31,0 8 176 16,0 2 64-16,-3 2 16 0,1 2-152 16,2 2-32-16,0 3-16 15,0 0 0-15,0 3 0 0,7 1-136 16,2-4-24-16,-1 0-64 15,-1-4-32 1,-2-2 48 0,0-4-16-16,-4 1-32 0,-1-3 56 0,0-3 8 15,0-2 24-15,0 0 80 16,0 0 41-16,-5 0-73 0,-3-2-144 15,-3 0-8 1,1 0-40 0,4 0 40-16,4 0 272 15,1 0 88-15,1 0-72 0,0 0-288 0,0-4-96 16,1 0 64-16,11-2 32 15,5-3 80-15,1 1-72 0,8-1-8 16,-2-2-32-16,-8 5-2297 16</inkml:trace>
  <inkml:trace contextRef="#ctx0" brushRef="#br0" timeOffset="115683">4342 15647 40 0,'0'0'1288'0,"-3"0"-88"16,0 0 136-16,1 0-39 0,2 0 167 15,0 0-112-15,0 0-200 16,0 0-103-16,0 0-177 16,0 0-232-16,0 0-40 0,0 0-128 0,0 0-128 15,0 0-96-15,0 0-40 16,0 0-32-16,0 0-48 15,0 0-128-15,0 0 8 0,0 0 72 16,0 0-32-16,0 0 57 16,0 0 39-1,0 0 88-15,0 0 24 16,0 0-24-16,0 0-96 0,0 0-88 15,0 0-48-15,0 0-80 16,0 0-48-16,0-2-48 31,0 0 40-31,0 0 128 0,0 2 0 16,0 0-32-16,0 0-80 15,0 0-16-15,0 0-64 16,0 0-25-16,0 0 41 0,0 0 184 16,0 0 104-16,0 0 72 15,0 0 17-15,0 0-17 0,0 0-56 31,0 0-40-15,0 0-80-16,0 0-32 16,0 0-216-16,0 0 64 15,0-4 111-15,5 0-23 16,-4 2-168-16,1 2-56 0,1 0-200 15,-3 0-72-15,0 0-24 0,0 8 360 16,0 0 256-16,-3-2 248 16,1-4 72-16,-2-2-64 0,2 0 72 15,-1 0-56-15,3 0-272 0,0 0-16 16,0-6-56-16,0 2 64 15,0 2-136 1,0 0-72-16,0 2-120 16,0 0 64-16,0 0 56 15,0 0 144-15,0 0 72 0,0 0 384 16,0 0 56-16,0 0-104 31,-4 0-128-31,-2 0-208 16,1 0-32-16,-3 0-632 0,2 0-704 15,2-2-4305-15</inkml:trace>
  <inkml:trace contextRef="#ctx0" brushRef="#br0" timeOffset="116654">4334 15647 968 0,'0'0'976'0,"0"0"-544"0,0 0-40 16,0 0 48-16,0 0-56 15,0 0-72-15,0 0 160 16,0 0 49-16,0 0-233 15,37-24-72-15,-34 22 136 16,-3 2 232 0,0 0 64-16,0 0 24 0,0 0-232 0,0 0-208 15,0 0-232-15,0 0-96 16,0 0-56-16,0 0 16 15,0 0 136-15,0 2 368 0,0 4 128 32,-5 0-80-32,-1-4-7 15,1 0-257-15,5-2 88 0,-5 0 40 16,5 0-176-16,0 0-104 15,0 0-48-15,0 0-16 0,0 0 56 16,0 0 8-16,5 0 0 16,0 0-64-1,-2 0-88-15,0 0 80 16,-3 2-40-16,0 4 64 15,0 2 48-15,0 1 256 16,-4-6-64-16,-3-1-24 0,-1-2-8 16,0 0-160-16,2 0 80 31,4-7-80-31,-1-6 8 0,3 1-8 15,0 2 0-15,0 4-8 0,0 2-8 16,3 2-32-16,2 2 40 16,1 0-96-16,1 0-80 0,-1 0-953 15,-4 0-4144-15</inkml:trace>
  <inkml:trace contextRef="#ctx0" brushRef="#br0" timeOffset="117126">4418 15214 2632 0,'0'0'3185'0,"0"0"-1641"0,0 0-592 15,0 0-248-15,0 0-183 16,0 0 735-16,0 0-272 0,94-42-288 16,-56 24-208-1,1-3-216-15,1 2-248 16,-6 0-24-16,-3 2-792 15,-4 0-872-15,-7 4-1625 0,-9 4-3360 16</inkml:trace>
  <inkml:trace contextRef="#ctx0" brushRef="#br0" timeOffset="117370">4599 14979 2592 0,'0'0'3241'0,"0"0"-1449"0,0 0-464 0,0 0-151 31,0 0-673-31,0 0-328 0,0 0 160 16,0 0 104-16,-5 109-104 15,10-68-192-15,-4 2-96 0,9-3 16 16,-2 0-64-16,3 1-800 16,1-14-1945-16,-1-7-5432 0</inkml:trace>
  <inkml:trace contextRef="#ctx0" brushRef="#br0" timeOffset="117770">4763 15197 2896 0,'0'0'736'16,"0"0"521"-16,0 0-89 16,0 0-256-16,0 0-112 0,0 0-312 31,112-41-144-16,-96 31-64-15,-5-3-144 0,-4 2-128 0,-2 1 128 16,-5-3-64-16,0 2 32 16,0 1-31-16,-8-3-65 0,-9 2 72 15,-2 0-80-15,-4 5-56 31,-1 2 0-31,6 4-41 16,-4 0 97 0,7 4 121-16,4 15 87 0,5-2-160 0,1 5 88 15,5 3 40-15,0-3-128 0,0 1 16 16,1-2-16-16,14-3-48 31,-2-2 0-31,0-6-72 16,4-2 64-16,-2-6 8 15,0-2-264-15,6 0-937 0,-7-14-583 0,1-4-2249 16</inkml:trace>
  <inkml:trace contextRef="#ctx0" brushRef="#br0" timeOffset="118044">4893 15027 2616 0,'0'0'2377'0,"0"0"-1217"0,0 0-472 16,0 0-96-16,0 0-352 15,0 0-240-15,9 72-72 16,4-61 64-16,3-5 0 0,-1 0-88 15,1-4 16-15,-3 0 32 0,0 0 40 16,-3-2-48-16,-2 1 56 16,1-1 8-16,-9 2 8 31,0 2-16-31,0 3 232 0,0 1 496 15,0 2-360-15,-11 2-368 16,-8 2-272 0,4-5-1696-16,4-2-3001 0</inkml:trace>
  <inkml:trace contextRef="#ctx0" brushRef="#br0" timeOffset="118259">4993 15080 1008 0,'0'0'1552'16,"0"0"-576"-16,0 0-296 0,0 0-312 16,0 0-280-16,0 0-88 15,0 0-184-15,123-71-1608 16,-109 61-903-16</inkml:trace>
  <inkml:trace contextRef="#ctx0" brushRef="#br0" timeOffset="118472">5028 14897 2272 0,'0'0'1344'0,"0"0"-271"0,0 0-161 31,15 123-472-31,-5-87 0 15,6-2-64-15,-5-6 40 16,0-2-56-16,1-7 88 0,-1-2-72 31,-3-5-240-31,0-7-8 0,0-2-128 0,5-3-408 0,-2-8-864 16,-1-6-1729-16</inkml:trace>
  <inkml:trace contextRef="#ctx0" brushRef="#br0" timeOffset="119256">5209 14922 800 0,'0'0'2720'0,"0"0"-1375"15,0 0-345-15,0 0 96 0,0 0-80 16,41-7-296-16,-22 7-200 0,2 0-231 31,-3 0-57-31,-1 0-128 0,-4 0 16 16,-3 12-32-16,-3 2 104 15,-6 6 152-15,-1 3 112 16,0 2-240-16,0 1-200 0,-8-1-16 15,-3-5-104-15,-4-3 8 16,4-2-8 0,3-5 88-16,0-3 16 15,0-1 0-15,4-3 0 16,4-1 448-16,0-2-184 0,0 0-264 15,0 0-56-15,0 0-248 16,15 0 304-16,4-9 24 16,4-2-24-16,0-4-72 0,6 0-1016 31,-7 3-1369-31,-4 3-2648 0</inkml:trace>
  <inkml:trace contextRef="#ctx0" brushRef="#br0" timeOffset="125482">5474 11771 3288 0,'0'0'1449'0,"0"0"335"16,61-20-648-1,-30 8-360-15,0-2-304 0,3-2-216 0,-4-2-104 32,-2 2-152-32,-6 2-464 15,-7 1-1008-15,-4 6-1449 0,-9 3-1534 0</inkml:trace>
  <inkml:trace contextRef="#ctx0" brushRef="#br0" timeOffset="125723">5597 11562 3472 0,'0'0'2081'15,"0"0"-697"-15,0 0-504 16,0 0-136-16,0 0 40 16,0 0-223-16,0 131 39 15,0-83-192 1,0 0 56-16,6 2-104 0,1-6-104 15,-2-2-152-15,1-8 32 0,0-6-80 16,3-5-56-16,-1-8-304 16,3-8-1032-16,-3-5-2793 15,2-2-2200-15</inkml:trace>
  <inkml:trace contextRef="#ctx0" brushRef="#br0" timeOffset="126093">5789 11865 1528 0,'0'0'2152'0,"0"0"-623"0,0 0-377 16,0 0 16-16,0 0-56 15,0 0-327-15,0 0-305 16,95-74-248-16,-88 60-40 0,-7 2 136 31,0-2 120-31,0 2-8 16,-5-2-216-16,-10 1-104 0,1 6-32 15,-6 1 16 1,9 4-8-16,-3 2 80 15,4 0 192-15,0 10-136 16,7 8-56-16,-2 5-24 0,5 4-24 16,0-1 0-16,0 0-8 15,0-2-56-15,8-6-64 0,2-2-8 16,1-6 0-1,2-4-64-15,-2-3-8 16,6-3-400-16,2-7-472 16,-1-11-1120-16,-2 0-2961 0</inkml:trace>
  <inkml:trace contextRef="#ctx0" brushRef="#br0" timeOffset="126346">5989 11669 3832 0,'0'0'2457'15,"0"0"-241"-15,0 0-615 16,0 0-889-16,0 0-392 0,0 0-200 15,0 0-120-15,-18 88-8 16,27-78-104-16,5-2 64 16,5-2 32-16,-6-2-48 0,5-2-8 15,-7-2 64-15,1 2 8 31,-6-2 8-31,1 2-8 0,-4 0 16 16,-3 0 40-16,0 4 88 16,0 2 376-16,-5 4-8 0,-13 4-512 15,-9 4-224-15,7-3-2016 16,3-8-4418-16</inkml:trace>
  <inkml:trace contextRef="#ctx0" brushRef="#br0" timeOffset="126549">6072 11757 1360 0,'0'0'2368'16,"0"0"-215"-16,0 0-577 16,0 0-520-16,0 0-544 0,0 0-272 15,111-47-143-15,-92 40-97 16,-2-1-369-16,-5-5-1023 15,-5 6-776 1,-2-3-1881-16</inkml:trace>
  <inkml:trace contextRef="#ctx0" brushRef="#br0" timeOffset="126763">6170 11578 96 0,'0'0'4625'0,"0"0"-2857"0,0 0-1064 0,0 0 112 15,0 0 264-15,0 0-111 0,15 125-281 16,-6-89-216-16,3-2-72 15,-6-6 40-15,2-4-8 16,0-5-64-16,-1-10-64 0,-4-3-72 16,2-4-152-1,0-2-80-15,1 0 0 16,5-10-96-16,2-12 96 15,16-16-784-15,-4 2-1848 0,2 4-4362 16</inkml:trace>
  <inkml:trace contextRef="#ctx0" brushRef="#br0" timeOffset="127532">6659 11482 1712 0,'0'0'4361'16,"0"0"-3169"-1,0 0-536-15,0 0 48 16,0 0 473-16,0 0-257 0,0 0-408 15,0 0-176 1,0 0 40-16,84 20-160 0,-72-10-88 0,-7 0 24 0,-2 3 96 31,-3 2 288-31,0 6 72 16,0-2-247-16,-16 3-153 15,-2-1-104-15,2-4-104 0,-4-4-128 32,7-5 128-32,4-4 0 0,1-4 0 15,4 0-72-15,4 0-136 16,0 0-305-16,0 0-191 15,5 0 344-15,10-4 296 0,1-2 64 16,5 2 0-16,-2 2 0 16,1 2-8-1,-1 0 0-15,-6 0-72 0,-5 2 8 0,-1 6 16 31,-3 3 56-31,-4 6 256 16,0-2 168-16,0 4-80 0,-6 1-72 16,-9-4-272-16,-1-5-40 0,5-2-632 15,0-9-552-15,1 0-2017 16,8-12-3744-1</inkml:trace>
  <inkml:trace contextRef="#ctx0" brushRef="#br0" timeOffset="128476">7018 11616 4304 0,'0'0'2321'0,"0"0"-577"16,0 0-111-16,0 0-657 16,0 0-560-16,-2-6-288 0,4 5-72 15,8-1 64 1,3 0-16-16,-1 2-24 0,0 0 80 15,-1 0-32-15,-4 0-72 0,-1 0-56 32,0 0-48-32,-4 4 48 0,-2 3 0 15,0 4 120-15,0 3 272 0,0-1-8 16,0 2-144-1,0-2-72-15,-5-2-56 16,0-1-48 0,1-1-16-16,0 0 8 0,1-1-8 15,3 0-48-15,0-1-8 16,0 0 8-16,0 1-8 0,0-2-72 0,0-2 64 15,0 0-32-15,0 0 48 16,0-3-8-16,3 2 8 16,-1 1 0-1,4 0 16-15,-4 0-16 16,4 2-400-16,-2 4-680 15,1 0-1929-15,-2-2-4080 0</inkml:trace>
  <inkml:trace contextRef="#ctx0" brushRef="#br0" timeOffset="129068">7154 11945 1176 0,'0'0'3024'0,"0"0"-1175"0,0 0-417 15,0 0-16 1,0 0-471-16,0 0-377 0,0 0-208 15,0 0-128 1,0 0-32-16,0 0-16 16,0 0-40-16,0 0-64 0,0 0-72 15,0 0 48-15,0 0-48 16,0 0 8-1,0 0 56-15,0 0 8 16,0 0 72-16,0 0 192 0,0 0 64 16,0 0-24-16,0 0-104 15,0 0-32-15,0 0-16 0,0 0-23 16,0 0-129-16,-2 0-80 15,0 0-16-15,2 0 16 16,0 0-48 0,0 0-65-16,0 0-79 15,0 0 8-15,0 0-16 0,0 0-24 16,0 0-64-16,0 0 88 15,0 2 136-15,0 0 48 32,2 2-64-32,-2-2 72 0,0-2 8 15,0 2 0-15,0-2 8 16,0 0 136-16,0 0 56 0,0 0 32 15,0 0-16-15,0 0-144 32,0 0-72-32,0 0-152 0,0 0-728 15,0 0-1632-15,0-6-5482 0</inkml:trace>
  <inkml:trace contextRef="#ctx0" brushRef="#br0" timeOffset="145145">2291 12914 3744 0,'0'0'1649'0,"0"0"-977"16,0 0 8-16,0 0 56 15,0 0-152-15,0 0 24 0,0 2 113 16,0-2 167-16,0 0 56 31,0 0-40-31,0 0-216 0,0 0-224 16,0 0-184-16,0 0-112 15,0 0-160 1,0 0-8-16,2 4-40 0,-1 2 40 0,7 2 72 16,-4-2-64-16,0 0 8 31,1 2 32-31,2-2 8 0,-1 2-48 15,1-2 48-15,-1 0 25 16,-1 0 7-16,0-2-8 16,0 0 0-16,-4 0 16 0,1-2-24 0,1-2 32 15,-3 0-32 1,0 2-8-16,0-2 16 0,0 2-72 15,2 0-8 1,3 2 0-16,3 6-656 16,1-2-1041-16,-2-2-3128 15</inkml:trace>
  <inkml:trace contextRef="#ctx0" brushRef="#br0" timeOffset="145563">2549 13286 3240 0,'0'0'2609'0,"0"0"-1273"0,0 0 136 16,0 0-127-16,0 0-585 16,0 0-360-16,0 0-64 15,0 0 80 1,8 39-104-16,-4-31 40 0,-1-2-16 15,2 0-24-15,-5 1-136 16,1-2-80-16,3 1-48 0,2 2 0 16,-6 0-40-1,5 0-8 1,1 0-168-16,-1 2-568 15,3 4-904-15,-1-2-1305 0,4-2-3112 0</inkml:trace>
  <inkml:trace contextRef="#ctx0" brushRef="#br0" timeOffset="145936">2779 13602 96 0,'0'0'1960'0,"0"0"-968"16,0 0 336-16,0 0-47 0,0 0-345 0,11 25-264 15,-9-18-200-15,4-1-80 16,-3 2-112-16,1-1-48 0,0 4-72 15,3-1-56-15,-1 0-48 16,2 0-48 0,-1-2 88-1,1 2-96-15,2 2-200 0,-2-2-1072 16,-3 0-1689-16</inkml:trace>
  <inkml:trace contextRef="#ctx0" brushRef="#br0" timeOffset="146332">3113 14001 144 0,'0'0'2400'0,"0"0"-960"16,0 0 177-16,0 0-217 16,0 0-488-16,0 0-256 0,0 0-16 0,18 38-239 15,-13-32 39 1,-4 2-64-1,4-3-40-15,-2 4-96 16,1-1 88-16,-3 0-152 0,2 2-88 16,-1 2-40-16,0 0-48 15,2 2-664-15,-4 2-1025 0,5-4-1079 16,2-2-2297-16</inkml:trace>
  <inkml:trace contextRef="#ctx0" brushRef="#br0" timeOffset="146763">3472 14482 1096 0,'0'0'1272'15,"0"0"-304"-15,0 0 457 16,0 0-409-16,0 0-256 0,0 0-136 16,0 0-104-16,0 0-152 15,29 52-144 1,-25-42-88-1,3-1-80-15,-2-4-56 0,1 5-128 0,1-4-968 32,-1 0-2233-32</inkml:trace>
  <inkml:trace contextRef="#ctx0" brushRef="#br0" timeOffset="147147">3746 14859 3208 0,'0'0'1777'0,"0"0"-1153"15,0 0 440-15,0 0-56 16,0 0-304 0,0 0-168-16,26 44-184 15,-16-34-95-15,-4 3-153 0,2-4-88 0,-1-1 48 16,1 0-64-16,0-1-296 15,-3-2-801 1,1-1-1247-16,-1 0-2417 0</inkml:trace>
  <inkml:trace contextRef="#ctx0" brushRef="#br0" timeOffset="147533">4022 15224 1360 0,'0'0'2136'16,"0"0"-1360"-16,0 0 137 16,0 0-25-16,0 0-264 0,0 0-416 15,0 0-48-15,37 66-112 0,-32-56-48 16,2-2-120-16,1-2-416 15,-3 3-672 1,1-2-921-16,-3-3-990 16</inkml:trace>
  <inkml:trace contextRef="#ctx0" brushRef="#br0" timeOffset="147834">4219 15474 3024 0,'0'0'1592'15,"0"0"-735"-15,0 0 191 16,0 0-256-16,0 0-440 0,0 0-144 16,0 0-144-1,16 26-64-15,-11-19-248 16,2 5-432-16,-2-4-944 0,-2-1-937 31</inkml:trace>
  <inkml:trace contextRef="#ctx0" brushRef="#br0" timeOffset="148019">4381 15707 1560 0,'0'0'2112'0,"0"0"-1360"0,0 0 33 15,0 0 159-15,0 0-368 0,0 0-56 16,42 83-296-16,-41-75-224 16,-1-7-224-16,0-1-1288 15,0 0-3929-15</inkml:trace>
  <inkml:trace contextRef="#ctx0" brushRef="#br0" timeOffset="150616">3221 14119 864 0,'0'0'672'0,"0"0"-104"16,0 0-8-1,0 0-120-15,0 0-184 16,5-2-80-16,-5 2-32 16,0 0-24-16,0 0 88 0,0 0 312 15,0 0 57-15,0 0 175 16,0 0 184-16,0 0-64 0,0 0 32 15,0 0-184-15,0 0-255 0,0 0-249 16,0 0-48 0,0 0-152-16,0 0 48 15,0 0-64-15,0 0-8 16,0 0-120-16,0 0 16 15,0 0-16-15,0 0 48 0,0 0 32 16,0 0-24 0,0 0 72-1,0 0-80-15,0 2 32 0,0 1 48 16,0 0 280-16,0-1 120 15,0-2 40-15,0 0 0 0,0 0-56 16,0 0-32-16,0 0-200 16,0 0-64-16,-5 0 32 15,5 0 32-15,0 0-152 0,0 0-184 31,0-2-200-31,0 0-88 16,0 1 216-16,0-2 104 0,0 3 0 16,5 0-32-16,-5 0 88 15,0 0 8-15,0 0 88 16,0 0 0-16,0 3 264 0,0 2 48 15,0 1-24 1,-5-2 8-16,2-2-32 16,0-2-56-16,-4 0-88 0,6 0-40 15,-3 0 160-15,4 0 8 16,0 0-88-16,-3-4-152 15,3 0-8-15,0-2-112 16,0 3-16-16,0-2 64 16,0 1-24-16,0 4 32 15,0 0 40-15,0 0-88 0,0 0 96 16,0 0 8-16,0 0 0 15,0 0 8-15,0 0 64 16,0 0 32 0,0 0 32-16,0 0 144 15,0 0 168-15,-5 0 0 0,2 0-119 16,0 0-201-16,-2 0-120 15,5 0 0-15,0 0-8 32,0 0 0-32,0 0 0 0,0 0-96 15,0-2-145 1,0 0-151-16,0 0-136 0,0 0 240 0,0-2 184 15,0 2 56-15,0 2-8 16,0 0 48-16,0 0 8 16,0 0 0-16,0 0 0 0,0 0 0 31,0 0-48-31,0 0-80 15,0 0 24-15,0 0 104 0,0 0 112 0,0 2 0 16,0-2 16-16,0 0-32 16,0 0-24-1,0 0-72 1,0 0 0-16,0 0-56 0,0 0 0 15,0 0-88-15,0 0-624 0,0 0-1040 16,0 0-2689-16</inkml:trace>
  <inkml:trace contextRef="#ctx0" brushRef="#br0" timeOffset="152165">1501 15101 1016 0,'0'0'1112'0,"0"0"192"0,0 0 217 15,0 0-57-15,0 0-280 16,0 0-88-16,0 0-79 15,0 0-257 1,0 0-336-16,0-2-176 0,0-2-144 16,0 1-104-16,5-5 16 15,6-3-16-15,1-1 56 0,6-3-56 16,-1-5-48-16,9-5-496 15,8-11-985-15,0 6-1215 0,-7 4-1289 16</inkml:trace>
  <inkml:trace contextRef="#ctx0" brushRef="#br0" timeOffset="152473">2180 14610 2456 0,'0'0'1208'0,"0"0"297"0,0 0-457 0,0 0-408 15,0 0-320-15,0 0-320 16,0 0-104-16,0 0-1648 15,109-46-2465 1</inkml:trace>
  <inkml:trace contextRef="#ctx0" brushRef="#br0" timeOffset="152841">2716 14357 440 0,'0'0'1752'31,"0"0"-56"-31,0 0-287 0,0 0-289 16,0 0-264-16,0 0-344 15,0 0-168-15,0 0-64 0,95-58-104 16,-80 49-40-16,-1-3-136 31,1 1-344-31,9-6-560 16,-2 4-816-16,1 1-905 0</inkml:trace>
  <inkml:trace contextRef="#ctx0" brushRef="#br0" timeOffset="153132">3195 14089 1920 0,'0'0'1624'0,"0"0"-431"0,0 0-177 16,0 0-104-16,0 0-392 31,0 0-288-15,0 0-232-16,44-24-64 0,-33 15-1272 0,-1 6-2745 0</inkml:trace>
  <inkml:trace contextRef="#ctx0" brushRef="#br0" timeOffset="153414">3565 13815 304 0,'0'0'1640'0,"0"0"-144"15,0 0 73-15,0 0-353 0,0 0-352 0,0 0-248 16,0 0-328 0,70-41-200-1,-57 33-24-15,6-4-64 16,4-4-264-16,15-10-544 0,-7 4-1432 15,-2 2-697 1</inkml:trace>
  <inkml:trace contextRef="#ctx0" brushRef="#br0" timeOffset="153681">4166 13399 696 0,'0'0'1576'16,"0"0"88"-16,0 0-55 0,0 0-201 15,0 0-32-15,0 0-239 16,0 0-201-1,69-47-320-15,-57 36-224 16,-3 3-216-16,4-4-176 0,0-2-176 16,7-8-832-16,1 4-1609 15,-5 2-3056-15</inkml:trace>
  <inkml:trace contextRef="#ctx0" brushRef="#br0" timeOffset="153956">4683 13100 1032 0,'0'0'1552'16,"0"0"32"-16,0 0-463 16,0 0-233-1,0 0-392-15,0 0-184 0,61-34-312 0,-42 22-48 16,-2 3-952-16,0 0-1473 0</inkml:trace>
  <inkml:trace contextRef="#ctx0" brushRef="#br0" timeOffset="154176">5172 12834 368 0,'0'0'1408'0,"0"0"-40"0,0 0-528 0,0 0-127 0,0 0-177 16,0 0-344-16,0 0-192 15,0 0-320-15,73-60-873 16,-62 49-607-16</inkml:trace>
  <inkml:trace contextRef="#ctx0" brushRef="#br0" timeOffset="154417">5469 12633 1240 0,'0'0'1264'0,"0"0"96"0,0 0-407 31,0 0-473-31,0 0-200 16,0 0-168-16,0 0-112 0,0 0-288 15,0 0-1121-15,97-78-1255 0</inkml:trace>
  <inkml:trace contextRef="#ctx0" brushRef="#br0" timeOffset="154670">5773 12433 776 0,'0'0'1200'15,"0"0"-200"-15,0 0 8 16,0 0-167-16,0 0-353 0,24-20-296 15,-17 12-152-15,1 0-40 16,-2-1-680-16,2 1-593 16,-3 3 1-1,1 1 296-15,-1 2 456 16,2 2 168-16,-6 0 160 0,3-2 128 15,-1 2 64-15,2-5 0 16,1 1-215-16</inkml:trace>
  <inkml:trace contextRef="#ctx0" brushRef="#br0" timeOffset="154841">5773 12433 496 0,'131'-103'640'0,"-125"103"-32"0,-3 0 104 16,-1 0-144-16,4-2-160 16,-4 0 128-16,4 0-232 15,-2-2-176-15,4 2-40 0,0-2-40 16,-2 1-40-16,4 1-8 15,-2-2-296 1,2-1-576-16,-4 1-912 0</inkml:trace>
  <inkml:trace contextRef="#ctx0" brushRef="#br0" timeOffset="155506">5645 12676 80 0,'0'0'96'16,"0"0"-96"-16</inkml:trace>
  <inkml:trace contextRef="#ctx0" brushRef="#br0" timeOffset="156564">5645 12676 24 0,'12'-81'600'0,"-12"81"-24"0,0-2 312 0,0 2 120 16,0-2-256-16,0 2 241 15,0 0 7-15,0 0 8 0,0 0-192 16,0 0-96-16,0 0-24 16,0 0-175-1,0 0-49-15,0 0 8 16,-2 0-16-16,2 0 8 15,0 0-40-15,0 0-144 0,0 0-80 16,0 0-40-16,0 4 32 16,0 0 32-16,-2 0 0 0,-1 0 0 15,3-2-24-15,-6 1-104 31,4-3 48-31,-1 0-152 16,-4 0-280-16,2 0-104 0,2-7-40 16,3-1 80-16,0 0 24 15,0 1 136-15,0 2 112 0,0 1-40 16,0 2 112-16,3 2-144 15,2 0 136 1,2 0 0-16,-7 0-56 16,0 0 64-16,0 0 48 0,0 0 248 15,0 0 168-15,0 0 64 16,0 0-24-16,0 0-264 15,0 0-144-15,-3 0-96 16,-1 0-48-16,3-2-16 16,-3-8-144-16,4-1 24 15,0 4-8 1,0-1 24-16,0 2 16 0,0 4-24 0,9 2 0 15,-3 0 160-15,2 0-104 0,-5 0 72 32,1 8 48-32,0 2 128 15,-4 0 208-15,0 0 16 0,0 2 112 16,0-4-120-1,-4-4-111-15,-3-2-97 0,1-2-48 0,1 0-88 16,2 0-88-16,-1-4 88 31,3-8-144-31,1 2 39 16,0-2-31-16,0 4 40 0,0 0 48 15,0 4 0-15,5 2-32 16,-2 2 8 0,-3 0 72-16,0 0-152 15,0 0 104-15,0 0 48 16,0 2 360-16,0 4 49 0,0 0-57 15,-3-4-56-15,-2 0-16 0,1-2-208 16,1 0-72-16,-2 0-120 16,1 0 40-1,2-4-296-15,2 0 120 0,0 0-1 16,0 0 65-1,0 4 104-15,0 0-8 0,0 0 88 16,2 0-144-16,2 0 144 0,-4 0-40 16,0 0-24-16,0 0 72 15,0 0 344-15,0 2 193 16,0 2-65-1,-6 0-120-15,-4 0-256 16,4-2-40-16,6-1-56 16,0 4-888-16,0-1-1505 0,0 0-6793 0</inkml:trace>
  <inkml:trace contextRef="#ctx0" brushRef="#br0" timeOffset="157025">5873 12725 4016 0,'0'0'2233'16,"0"0"-1625"-16,0 0 432 16,0 0 481-16,0 0-385 0,0 0-208 31,0 0-184-31,111-36-384 15,-88 23-104 1,-4-4-256-16,-1 6-304 0,-7-4-920 0,1 7-1313 16,-9 2-2376-16</inkml:trace>
  <inkml:trace contextRef="#ctx0" brushRef="#br0" timeOffset="157281">5994 12551 624 0,'0'0'5193'0,"0"0"-3241"15,0 0-480 1,0 0-127-16,0 0-697 16,0 0-248-16,0 0 280 0,0 0 104 15,0 97-248-15,3-65-152 16,2 0-7-16,-2 0-49 15,-1-2-128-15,-2-2-64 16,2-7-136-16,2-4-32 16,1-6-680-16,2-11-1273 15,-1 0-2352-15,-1 0-2128 0</inkml:trace>
  <inkml:trace contextRef="#ctx0" brushRef="#br0" timeOffset="157763">6160 12789 624 0,'0'0'2288'0,"0"0"-1248"15,0 0 265-15,0 0-97 16,0 0-216-16,0 0 136 16,54-13-287-16,-40 3-297 15,1-3-168 1,-4 4-192-16,-4-2-8 15,-1 3-64-15,-3 0-16 0,-3 3 8 0,0-1 32 16,0-1-64-16,-5 1-64 16,-6 0-8-16,-5 2-8 15,-2 1-120-15,0 1-48 16,4 2-80-1,-1 0 256-15,6 2 200 0,1 11 104 16,3 8 72-16,1-2 8 0,4 5-56 16,0-3-144-16,0-1-64 31,0-2-24-31,7-4-16 15,3-2-72 1,-2-5 0-16,3-1 80 0,2-1 32 0,3-3-112 16,0-2 72-16,-1 0-48 0,1 0-32 15,-2-2-488-15,6-18-592 16,-7 3-904-16,-2 0-2994 0</inkml:trace>
  <inkml:trace contextRef="#ctx0" brushRef="#br0" timeOffset="158254">6372 12561 1792 0,'0'0'4697'0,"0"0"-2657"0,0 0-71 0,0 0-553 16,0 0-840-16,0 0-256 16,-31 72-120-16,30-48-184 15,1-1-16-15,0-8-8 16,0 0-56-16,0-6 56 15,6-3-64-15,5-2-88 16,1-2-200-16,1-2 88 0,1 0 40 16,2 0 56-16,2 0-88 0,-7 0 64 31,1 0-8-31,-4 0 96 15,-3 0 16-15,-2 7 48 16,-3-3-80-16,0 3 128 0,0 3 304 31,0 3 112-31,-8 0-48 0,-4 2-176 0,4-1-192 16,-3-5-24-1,3-2-1032-15,0-7-1393 16,1 0-4440-16</inkml:trace>
  <inkml:trace contextRef="#ctx0" brushRef="#br0" timeOffset="158448">6472 12682 200 0,'0'0'4953'15,"0"0"-2673"-15,0 0-247 0,0 0-697 16,0 0-552-1,0 0-320 1,0 0-272-16,0 0-192 0,118-59-192 0,-102 53-528 16,0-2-632-16,-4 0-945 15,-9 0-1776-15</inkml:trace>
  <inkml:trace contextRef="#ctx0" brushRef="#br0" timeOffset="158756">6514 12499 24 0,'0'0'5009'0,"0"0"-4201"15,0 0 16-15,0 0 552 0,0 0-328 16,28 122-431-16,-22-92-153 15,4 1-24-15,-1-5-56 0,-1-1-16 16,4-3 168-16,-4-1 128 16,-2-6-56-16,1 0-120 0,2-5-248 31,-4-5-87-31,-1-1-105 15,4-4-32-15,-2 0-16 0,2 0-129 16,3-6-447-16,12-26-728 0,-4 2-1384 16,-2 0-4466-16</inkml:trace>
  <inkml:trace contextRef="#ctx0" brushRef="#br0" timeOffset="159826">6931 12489 1664 0,'0'0'4401'0,"0"0"-2969"16,0 0-584-16,0 0-136 16,0 0-464-16,0 0 89 0,0 0 343 15,34-3-120-15,-21 3-16 16,1 0-88-16,-3 0-72 0,-3 0-96 15,-1 0-112 1,-2 0-88-16,-4 0 0 16,3 3-80-16,-4 9 144 15,0 1 128-15,0 6-56 0,-5-4-96 16,-7 2-128-16,1-3-160 15,-2-2 8-15,2-4 32 16,0-2 32 0,4-2 80-16,2-1 0 0,4-1 0 15,1-2-112-15,0 0-104 16,0 0-40-16,0 0-152 0,5 0 240 31,7 0 80-31,1 0 96 16,2 0 0-1,-1 0 0-15,-2 0 0 0,1 0 0 0,-2 1 0 16,-1 3 0-16,1-2-8 0,-3 4-64 15,-1 0 72-15,-3 0-8 16,1 6 0-16,-2 2 8 31,-3 4 72-31,0 5 80 0,0 0 184 31,-12 1 32-31,-1-1-144 0,0-4-64 0,1-4-32 0,1-6-128 16,-5-9-216-16,5 0-904 16,3 0-2001-16</inkml:trace>
  <inkml:trace contextRef="#ctx0" brushRef="#br0" timeOffset="170399">5684 12644 1456 0,'0'0'1824'16,"0"0"-680"-16,0 0 1 0,0 0-249 31,0 0-536-31,0 0-360 16,0 0-336-16,0 0-1392 15,0 0-3032-15</inkml:trace>
  <inkml:trace contextRef="#ctx0" brushRef="#br0" timeOffset="172161">2454 12823 2536 0,'0'0'2088'0,"0"0"-1095"16,0 0 39-16,0 0-8 0,0 0-280 16,0 0-272-1,0 0-328-15,3 0-144 16,2 0-48-16,2 0 48 0,2 0 360 15,1 0 9-15,0 0-9 16,1 0 72-16,2 0-120 16,3 0-192-16,-1 0 16 15,1 0-32-15,2 0-24 16,3 0 16-16,-4 0 16 15,3 0-104-15,-1-4-8 0,15-5-16 16,-7 1-1120 0,-2 1-2977-16</inkml:trace>
  <inkml:trace contextRef="#ctx0" brushRef="#br0" timeOffset="172744">3709 12746 1560 0,'0'0'1408'16,"0"0"-288"-16,0 0 193 0,0 0-177 15,0 0-304-15,39 0-368 16,-30 0-112-16,4 0-48 0,0 0-128 31,3-2 32-31,-3 2-80 16,5 0 32-16,-7-2 0 15,2 2-55-15,0 0-9 0,2-2-48 16,-2-2-40-16,0-1 8 16,3 1 72-16,0-2-88 0,3 0-128 31,9 1-673-31,-4-2-1359 15,-5 3-3673-15</inkml:trace>
  <inkml:trace contextRef="#ctx0" brushRef="#br0" timeOffset="173171">4539 12667 184 0,'0'0'1384'0,"0"0"-352"0,0 0 40 15,0 0 97-15,0 0-353 0,0 0-168 32,0 0-48-32,71 2-152 15,-58-2-136-15,0 0-80 16,3 0 72-16,-5 0-168 0,1 0-56 15,-4 0-32 1,3 0 8-16,-3 0-56 0,-1 0-520 0,-3 0-2552 0</inkml:trace>
  <inkml:trace contextRef="#ctx0" brushRef="#br0" timeOffset="173570">5149 12619 1584 0,'0'0'1232'0,"0"0"-424"16,0 0 393-16,0 0-81 16,0 0-288-16,0 0-360 0,0 0-88 15,47 2-128-15,-39 0-96 16,-1-2-8-16,4 0-72 0,-6 0-56 15,5 0-24 1,-2 0-72-16,-2 0-872 16,1-2-984-16,1-2-1121 15</inkml:trace>
  <inkml:trace contextRef="#ctx0" brushRef="#br0" timeOffset="174043">5639 12571 592 0,'0'0'1248'0,"0"0"-328"0,0 0 440 32,0 0-159-32,0 0-369 0,0 0-296 0,0 0 192 0,14-2-128 15,-10 2-176 1,0-2-88-1,1 2-128-15,-2 0-88 0,-1-2-32 16,0 2-64-16,-2-4-24 16,0-2-808-16,0 2-1736 0</inkml:trace>
  <inkml:trace contextRef="#ctx0" brushRef="#br0" timeOffset="174506">5639 12571 1976 0,'43'46'1248'16,"-44"-46"136"-16,-2 0-135 0,-1 0-153 16,3 2-160-16,-3 6-24 0,-4 2-103 31,0 4-33-31,-1 4-248 0,1 2-56 0,-4 3-240 0,1 1-136 15,0-3-96-15,-1 4-200 16,-4 3-800-16,5-4-1825 0,0-7-4000 16</inkml:trace>
  <inkml:trace contextRef="#ctx0" brushRef="#br0" timeOffset="174931">5380 13373 4136 0,'0'0'1825'0,"0"0"-1313"16,0 0-88-16,0 0 200 0,0 0-312 15,0 0-184-15,0 0-32 32,0 0-96-32,0 0-40 0,-13 92-256 15,5-79-328-15,0-2-520 16,2 1-881-16,-1-3-1295 15</inkml:trace>
  <inkml:trace contextRef="#ctx0" brushRef="#br0" timeOffset="175239">5191 13762 2624 0,'0'0'1576'0,"0"0"-583"16,0 0 327-16,0 0-224 15,-29 64-272-15,25-50-336 0,-3 1-216 16,2-2-87-16,2 2-97 16,-5 0-24-16,5 0-64 0,-4 0-417 0,-2 10-367 31,2-5-1080-31,-3-5-2657 15</inkml:trace>
  <inkml:trace contextRef="#ctx0" brushRef="#br0" timeOffset="175529">4912 14498 784 0,'0'0'1424'16,"0"0"-904"-16,0 0-152 16,0 0-160-1,0 0-208-15,0 0-1112 0</inkml:trace>
  <inkml:trace contextRef="#ctx0" brushRef="#br0" timeOffset="175831">4705 14926 984 0,'0'0'1280'0,"0"0"-552"31,0 0-152-31,0 0-24 0,0 0-64 16,0 0-271-16,0 0-121 16,-43 101-96-16,33-85-545 15,-1-1-735-15</inkml:trace>
  <inkml:trace contextRef="#ctx0" brushRef="#br0" timeOffset="176072">4542 15206 1240 0,'0'0'2248'15,"0"0"-791"-15,0 0-377 16,0 0-224-16,0 0-280 15,0 0-200-15,-27 64-216 0,24-52-160 32,-2 1-304-32,-2 2-608 0,2 2-1561 15,-3-4-1607-15</inkml:trace>
  <inkml:trace contextRef="#ctx0" brushRef="#br0" timeOffset="176285">4442 15459 720 0,'0'0'2280'0,"0"0"-768"0,0 0-367 31,0 0-105-31,0 0-80 16,0 0-368-16,0 0-304 0,0 0-152 15,0 0-136-15,-18 88-56 0,17-76-664 16,-6 8-760-16,2-4-585 16,5-4-647-16</inkml:trace>
  <inkml:trace contextRef="#ctx0" brushRef="#br0" timeOffset="176457">4400 15649 1424 0,'0'0'1392'15,"0"0"513"-15,0 0-401 16,0 0-776-16,-14 18 8 0,10-12-144 15,0 2-224 1,2 0-248-16,-3 2 16 0,3 2-136 0,-1 1-176 16,-3 4-808-16,4-2-1232 15</inkml:trace>
  <inkml:trace contextRef="#ctx0" brushRef="#br0" timeOffset="180035">5091 14156 128 0,'0'0'2000'16,"0"0"-824"-16,0 0-152 0,0 0 73 15,0 0-553-15,0 0-184 0,0 0-200 16,0 0-88-1,0-2 32 1,0 2 104-16,0 0-120 0,0 0 16 16,0 0 16-16,0 0 16 15,-1 0 48-15,1 0-64 16,0 0 16-16,0 0 40 0,0 0-48 0,0 0-64 31,0 0-64-15,0 0 8-16,0 0 72 0,0 0-64 0,0 0 48 15,0 0 40-15,0 0 168 16,0 0 192-16,0 0 185 15,0 0-25-15,0 0-104 0,0 0-64 16,0 0-168-16,-2 0-208 0,-4 0-80 31,1 0-728-31,-3 0-680 16,3 0-3473-16</inkml:trace>
  <inkml:trace contextRef="#ctx0" brushRef="#br0" timeOffset="182910">9397 15142 1568 0,'0'0'4433'0,"0"0"-2849"16,0 0-184-16,0 0 257 16,0 0-465-16,-5 2-408 15,5-2-168-15,0 2-48 0,0-2-63 16,0 0-153-16,0 0-192 15,0 0-64-15,0 0-88 0,0 0-8 16,0 0-8-16,0 0-64 16,0 0-24-16,0 0-16 31,0 0-8-31,0 0 40 0,0 0 72 15,0 0 8-15,0 0 48 16,0 0 32-16,0 0 24 16,-3 0-16-16,1 0 16 0,-4 2 104 31,-1-2-104-31,2 0-32 0,-1 0-72 15,3 0-8-15,1 0 0 0,2 0 8 16,0 0-72-16,0 0-8 16,0-4-16-1,0 2 0 1,0 2-16-16,0 0 40 0,0 0-72 0,0 0-16 15,0 0-8-15,0 0-49 16,0 0 65-16,0 0 152 0,0 0 64 16,0 0 89-16,0 0 23 15,0 0-8-15,0 0-8 16,0 0-160-16,0 0-208 0,0 0 16 31,0-2 96-31,0-3 15 0,0 3 73 16,5-2 0-16,1 4-96 15,-4-1 0-15,3 1-40 16,-4 0 32-16,-1 0-88 0,4 0-32 15,-4 7 224-15,0 2 8 32,0-1 80-17,0-2 24-15,0-3-24 0,-4 1-8 0,-2-4 8 16,1 0-16-16,5 0 144 15,-3 0 48-15,3 0 17 0,0 0-241 16,0 0-32-16,0 0-721 16,0 0-1391-1,0-7-5426-15</inkml:trace>
  <inkml:trace contextRef="#ctx0" brushRef="#br0" timeOffset="183356">9474 14751 5033 0,'0'0'2912'31,"0"0"-1744"-31,0 0-343 0,0 0 783 16,0 0-48-16,0 0-463 0,0 0-441 15,141-77-176-15,-106 58-264 16,2-6-80-1,-6 5-136-15,-5 2-416 0,-7 2-744 16,-7 2-873 0,-8 5-1864-16,-4 4-2400 0</inkml:trace>
  <inkml:trace contextRef="#ctx0" brushRef="#br0" timeOffset="183583">9634 14534 3224 0,'0'0'2481'15,"0"0"-1273"-15,0 0 384 0,0 0-55 16,0 0-457-16,0 0-320 31,5 111-168-31,1-77-120 0,-1 0-168 16,-1 2-56-16,-1-4-144 15,-2-2 16-15,4-6-120 16,0-2-448-16,3-8-1480 0,-8-8-3961 0</inkml:trace>
  <inkml:trace contextRef="#ctx0" brushRef="#br0" timeOffset="184016">9776 14777 4624 0,'0'0'1249'0,"0"0"-33"16,0 0 424-16,0 0-247 16,0 0-401-16,0 0-424 15,0 0-240-15,99-43-104 16,-93 34-16-16,1-3-136 15,-2-1 8-15,-4 0 8 16,-1-4 0 0,0 0-88-16,0-2-176 0,-8 4-24 0,-3 0-136 15,-1 7 104-15,-4 6 0 16,2 2 112-1,2 4 40-15,-4 17 32 16,3 2-32-16,4 3 80 0,1 0 0 16,4 1 120-1,1-3 16-15,3-3 24 0,0 0-8 16,0-3 0-16,0-6-48 0,8-3-56 31,4-4 8-31,-1-1-56 16,3-4 0-16,-1 0-8 15,2 0-128-15,3-18-584 0,-1-3-824 16,-2 0-3393-16</inkml:trace>
  <inkml:trace contextRef="#ctx0" brushRef="#br0" timeOffset="184338">10012 14512 864 0,'0'0'5049'0,"0"0"-2905"0,0 0-239 0,0 0-905 16,0 0-696-1,0 0-168-15,0 0-16 16,-34 111-120-16,34-89-64 0,0-5-16 15,15-5-136-15,1-1-104 0,2-5 24 16,-2-3-40 0,-2-1 112-16,2 0 88 15,-3-2 56-15,-1 0 64 16,-3 0 16-16,-1 0 0 15,0 0 0-15,-6 0 24 0,0 0-24 16,-2 0 0-16,0 6 384 16,0 3 208-16,0 4 56 15,-4 4-312-15,-15 6-336 0,0-2-1376 31,3-5-4394-31</inkml:trace>
  <inkml:trace contextRef="#ctx0" brushRef="#br0" timeOffset="184549">10115 14636 80 0,'0'0'4272'0,"0"0"-2263"15,0 0-369-15,0 0-480 16,0 0-335-16,0 0-433 0,110-70-392 15,-90 54-32 17,2 0-993-17,-9 5-1671-15,-2 0-2673 16</inkml:trace>
  <inkml:trace contextRef="#ctx0" brushRef="#br0" timeOffset="184819">10209 14492 416 0,'0'0'5769'0,"0"0"-4793"15,0 0-640-15,0 0 464 0,0 0-288 16,0 0-136-16,23 114 129 31,-15-88-65-15,1 1 0-16,-2-3 64 0,-2-7-144 15,-2-4 64-15,0-5-32 0,-3-4 16 16,2-3-120-16,-2-1-96 0,3 0-56 31,0 0-80-31,5 0-48 16,2-3 8-16,5-13-16 15,2-8-384-15,12-23-864 0,-3 7-1849 16,0 2-4896-16</inkml:trace>
  <inkml:trace contextRef="#ctx0" brushRef="#br0" timeOffset="185265">10501 14282 7297 0,'0'0'2617'15,"0"0"-1433"-15,0 0 32 16,0 0-704-16,0 0-288 16,0 0 64-16,0 102-24 0,0-68-56 15,0-2-120-15,0 0-16 16,0-2-56-16,0-4 73 0,0 0-41 15,0-5-40-15,0-6-8 32,0-3 0-32,2-5-80 15,4-1-25-15,-2-5-23 0,4 1 0 16,3-2 0-16,0 0 128 15,2 0 88 1,5 0 88-16,1-9-24 0,1-4-23 0,-1-1-129 16,4-2-8-1,-4 0-289-15,4-2-495 16,-1-1-848-16,-5 4-1369 0,-8 3-3848 15</inkml:trace>
  <inkml:trace contextRef="#ctx0" brushRef="#br0" timeOffset="185480">10614 14331 8401 0,'0'0'2121'0,"0"0"-1449"0,0 0-32 0,0 0 168 15,-24 131-168-15,19-77-296 0,2 6-176 16,-5 0-160-16,2-2-8 16,-14 10-792-16,4-15-2136 15,-3-13-7066-15</inkml:trace>
  <inkml:trace contextRef="#ctx0" brushRef="#br0" timeOffset="187315">2320 12864 568 0,'0'0'5249'15,"0"0"-3553"-15,0 0-344 16,0 0 89-16,0 0-457 15,0 0-416-15,0 0-296 0,3 0-272 16,2 0 56 0,2 0 48-16,2 0 160 0,3 0 56 0,-1 2 40 31,3 0-24-31,-2 2-64 15,4 0-88-15,2 0 25 16,1 1-81-16,0 2-64 0,1-3 40 16,2 2-96-16,-2-2 40 15,-1 0-40 1,4 2 48-16,-10-5-8 0,4 4-40 15,-5-3 0-15,-1 0 0 16,0 0 8-16,-3 0-8 16,-3 0 48-16,5 0-8 0,-2 0-48 15,3 0-120-15,-3 0-368 16,1 0-473-1,8 2-583-15,-4-2-1105 0,2-1-2296 16</inkml:trace>
  <inkml:trace contextRef="#ctx0" brushRef="#br0" timeOffset="187669">3239 13177 2784 0,'0'0'936'16,"0"0"665"-16,0 0-145 0,0 0-24 0,0 0-159 15,0 0-401 1,26 15-200-16,-18-11-168 0,2 3-232 15,-2-3-120-15,3 0-32 0,0 0-72 16,1-1-48-16,-1 3-16 16,3 1-1040-16,1-1-1641 15,-4 0-3064 1</inkml:trace>
  <inkml:trace contextRef="#ctx0" brushRef="#br0" timeOffset="187946">3807 13473 1456 0,'0'0'1456'0,"0"0"-232"16,0 0 113-1,0 0-321-15,0 0-416 0,0 0-376 0,0 0-40 31,0 0-184-31,0 0-80 0,118 48-952 16,-90-42-873-16,-9-2-343 0</inkml:trace>
  <inkml:trace contextRef="#ctx0" brushRef="#br0" timeOffset="188191">4294 13670 1872 0,'0'0'1304'0,"0"0"-512"16,0 0 297-16,0 0-249 0,0 0-328 15,0 0-224-15,0 0-136 16,77 52-104-16,-61-46-48 0,0-2-168 15,10 4-856-15,-2-4-817 16,-7 0-327 0</inkml:trace>
  <inkml:trace contextRef="#ctx0" brushRef="#br0" timeOffset="188390">4794 13892 960 0,'0'0'936'0,"0"0"-48"16,0 0-128-16,0 0-24 0,0 0-135 16,0 0-273-16,0 0-176 0,121 59-88 15,-96-55-64 1,-8-1-624-1,1-1-1513-15</inkml:trace>
  <inkml:trace contextRef="#ctx0" brushRef="#br0" timeOffset="188588">5246 14047 2536 0,'0'0'1064'0,"0"0"-536"0,0 0 361 16,0 0-113-16,0 0-312 31,0 0-304-31,0 0-160 0,50 26-576 16,-40-24-1785-16</inkml:trace>
  <inkml:trace contextRef="#ctx0" brushRef="#br0" timeOffset="188781">5451 14117 1320 0,'0'0'1784'15,"0"0"-400"-15,0 0-183 16,0 0-225-16,0 0-448 16,0 0-320-1,0 0-208-15,81 37-128 0,-55-35-1096 16,-10-1-1177-16,2-1-383 15</inkml:trace>
  <inkml:trace contextRef="#ctx0" brushRef="#br0" timeOffset="188940">5923 14229 624 0,'0'0'912'0,"0"0"-336"0,0 0-264 31,0 0-280-31,0 0-32 15,0 0-1080-15</inkml:trace>
  <inkml:trace contextRef="#ctx0" brushRef="#br0" timeOffset="189241">6372 14295 128 0,'0'0'1712'15,"0"0"-264"-15,0 0 41 16,0 0-113-16,39 13-240 0,-31-9-464 16,3 0-360-16,0 0-136 15,2 0-176-15,8-1-752 0,-5-1-1480 16,-3 0-2569-16</inkml:trace>
  <inkml:trace contextRef="#ctx0" brushRef="#br0" timeOffset="189524">7079 14532 904 0,'0'0'1752'31,"0"0"-808"-16,0 0-376-15,0 0 65 0,0 0-33 0,0 0-184 16,0 0-288-16,0 0-56 0,0 0-16 16,0 0-56-16,120 42-880 0,-107-42-1241 15</inkml:trace>
  <inkml:trace contextRef="#ctx0" brushRef="#br0" timeOffset="189819">7638 14664 1384 0,'0'0'1616'0,"0"0"-736"47,0 0 169-47,0 0-113 0,0 0-176 15,0 0-272 1,129 49-224-16,-109-43-120 0,1 0-104 15,0-3-40-15,0 3-664 0,4 7-608 16,-2-5-601-16,-7-1-495 0</inkml:trace>
  <inkml:trace contextRef="#ctx0" brushRef="#br0" timeOffset="190044">8197 14835 1072 0,'0'0'1448'0,"0"0"-368"0,0 0 169 15,0 0-137 1,0 0-504-16,0 0-344 0,69 44-264 0,-46-36-448 15,-5-1-1160-15,-4-2-1193 16</inkml:trace>
  <inkml:trace contextRef="#ctx0" brushRef="#br0" timeOffset="190288">8691 15007 512 0,'0'0'1656'0,"0"0"-728"0,0 0-408 16,0 0-256-16,0 0-264 31,0 0-280-31,0 0-696 0,0 0-864 0</inkml:trace>
  <inkml:trace contextRef="#ctx0" brushRef="#br0" timeOffset="190519">8995 15112 280 0,'0'0'1256'0,"0"0"-376"0,0 0-16 0,0 0-48 16,0 0-280-16,0 0-319 15,63 28-217-15,-49-22-104 0,-3 0-961 16,1-2-1207-16</inkml:trace>
  <inkml:trace contextRef="#ctx0" brushRef="#br0" timeOffset="190736">9259 15180 1064 0,'0'0'1416'15,"0"0"-432"-15,0 0 297 16,0 0-313-16,0 0-112 16,0 0-440-16,0 0-184 0,54 17-72 0,-43-14-160 15,-4 1-320 1,9 0-608-1,-3-2-713-15,-2 2-583 0</inkml:trace>
  <inkml:trace contextRef="#ctx0" brushRef="#br0" timeOffset="191217">9516 15272 1512 0,'0'0'2840'15,"0"0"-1895"-15,0 0-177 16,0 0 336-16,0 0-384 0,0 0-336 16,0 0-240-1,0 0-144 1,26 21-136-1,-21-18-752-15,1-1-984 16,-2 2-865-16</inkml:trace>
  <inkml:trace contextRef="#ctx0" brushRef="#br0" timeOffset="192015">10161 15511 1320 0,'0'0'3064'0,"0"0"-1847"0,0 0-489 16,0 0 128-1,0 0-280-15,0 0-320 16,0 0-256-16,35 36-224 16,-28-30-1184-16,1-4-1505 0</inkml:trace>
  <inkml:trace contextRef="#ctx0" brushRef="#br0" timeOffset="192248">10456 15651 800 0,'0'0'992'15,"0"0"-656"-15,0 0-256 0,0 0-80 32,0 0-720-32</inkml:trace>
  <inkml:trace contextRef="#ctx0" brushRef="#br0" timeOffset="192408">10697 15717 1112 0,'0'0'1600'16,"0"0"-1104"-16,0 0-288 0,0 0-208 16,0 0-424-16,0 0-1312 0</inkml:trace>
  <inkml:trace contextRef="#ctx0" brushRef="#br0" timeOffset="192589">10989 15841 128 0,'0'0'552'0,"0"0"-552"0,0 0-64 16</inkml:trace>
  <inkml:trace contextRef="#ctx0" brushRef="#br0" timeOffset="192766">11331 15922 232 0,'0'0'1272'16,"0"0"-648"-16,0 0-120 15,0 0-88-15,0 0-224 0,0 0-192 0,0 0-808 16,46 24-1623-16</inkml:trace>
  <inkml:trace contextRef="#ctx0" brushRef="#br0" timeOffset="192911">11554 15967 1040 0,'0'0'1432'0,"0"0"-544"0,0 0 128 0,0 0-175 15,0 0-489-15,0 0-352 16,117 51-328-16,-93-43-1609 0,0-1-1271 15</inkml:trace>
  <inkml:trace contextRef="#ctx0" brushRef="#br0" timeOffset="193087">11948 16097 1408 0,'0'0'1008'0,"0"0"-120"0,0 0 32 16,0 0 145-16,0 0-369 16,0 0-96-16,0 0-312 15,0 0-288-15,0 0-80 0,0 0-648 16,121 39-560-1,-109-39-489-15,-7 0-391 16</inkml:trace>
  <inkml:trace contextRef="#ctx0" brushRef="#br0" timeOffset="193269">12165 16152 160 0,'0'0'664'0,"0"0"104"15,0 0-16-15,0 0-200 16,0 0-352-16,0 0-200 15,0 0-104 1,39 20-568-16,-31-18-560 0</inkml:trace>
  <inkml:trace contextRef="#ctx0" brushRef="#br0" timeOffset="193891">10782 15655 544 0,'0'0'344'0,"0"0"-112"0,0 0 216 31,0 0 424-31,0 0 104 16,0 0-152-16,0 0-183 0,0 0 31 0,-85-26 136 15,85 26-56-15,0 0-352 16,0 0-400-16,0 0-80 15,0 0-424-15,0 0-16 16,0-4-144 0,0 0-849-16,0 0-743 15</inkml:trace>
  <inkml:trace contextRef="#ctx0" brushRef="#br0" timeOffset="196694">9416 15238 3472 0,'0'0'1737'16,"0"0"-777"-16,0 0 112 15,0 0-288 1,0 0-376 0,0-4-256-16,0 2 136 0,-5 0 152 15,4 0-47-15,1 0-209 0,0 2-80 16,0 0-104-16,0 0 0 0,0 0-80 15,0 0-16-15,0 0-40 32,0 0-24-32,0 0-65 15,0 0 97-15,0 0-16 0,0 0 144 16,0 4 136-16,0-2 377 15,0 2-17-15,-2-4-104 16,-1 0-32-16,-2 0 32 0,3 0-96 47,-2 0 16-47,2 0 248 0,-1-4-392 15,1-4-168-15,2 0-80 16,0 2 8-16,0 0 72 0,0 2 0 31,0 4-8-31,0 0-40 0,0 0-40 0,0 0-40 16,0 0-16-16,0 0-8 0,0 0 24 15,0 2 128-15,0 6 152 16,-5-2 120-16,0 0-56 0,2-2-40 16,0-2-8-16,1-2-40 15,2 0 40-15,0 0-96 16,0 0-56-1,0 0-16-15,0 0-280 0,0 0-72 16,0 0 176-16,2 0 168 16,3 0-72-16,-4 0 72 0,-1 0 0 15,0 0 8-15,0 0 56 16,0 0 176-1,0 0 168-15,0 0-48 16,0 0-352-16,-3 0-88 0,-5-4-1744 16,-3-4-6162-16</inkml:trace>
  <inkml:trace contextRef="#ctx0" brushRef="#br0" timeOffset="198111">5736 12619 160 0,'0'0'3144'16,"0"0"-1415"-16,0 0-777 0,0 0 64 16,0 0-120-16,1 0-280 15,1 0-256-15,1 0 0 16,4 0 241-16,-1 0 207 0,4 6-240 15,-2 2-40-15,3 0-88 32,-3 0-56-32,2 2-48 0,1 2-112 15,-3 0-40-15,4 2-104 16,-1 1-16-16,2-2-56 15,1 4-8-15,-1-2-112 0,2 6-584 16,1 7-744-16,2-6-1401 16,-7-1-3720-1</inkml:trace>
  <inkml:trace contextRef="#ctx0" brushRef="#br0" timeOffset="198451">6458 13143 1568 0,'0'0'1872'15,"0"0"-623"1,0 0 135-1,0 0-144-15,0 0-424 16,0 0-256-16,0 0-240 0,0 0-144 16,45 36-72-16,-34-29-104 15,0 3-224-15,12 7-712 0,0-1-1360 31,-4-2-2465-31</inkml:trace>
  <inkml:trace contextRef="#ctx0" brushRef="#br0" timeOffset="198708">6978 13437 128 0,'0'0'1608'15,"0"0"-304"-15,0 0 32 0,0 0-247 0,0 0-17 47,0 0-424-47,0 0-104 16,0 0-336-16,50 49-64 15,-42-38-144-15,9 6-720 0,-2-4-1192 16,0 2-1057-16</inkml:trace>
  <inkml:trace contextRef="#ctx0" brushRef="#br0" timeOffset="198925">7531 13834 288 0,'0'0'1776'0,"0"0"-976"16,0 0-280-16,0 0-160 0,0 0-88 0,0 0-144 15,49 36-128 1,-38-25-1080-1,-3-2-1712-15</inkml:trace>
  <inkml:trace contextRef="#ctx0" brushRef="#br0" timeOffset="199152">8063 14177 1400 0,'0'0'1648'0,"0"0"-1072"16,0 0-208-16,0 0-56 0,0 0-112 15,0 0-144-15,79 60-56 16,-63-49-776-1,-3 0-368-15</inkml:trace>
  <inkml:trace contextRef="#ctx0" brushRef="#br0" timeOffset="199384">8407 14446 1360 0,'0'0'1080'0,"0"0"-424"0,0 0-48 15,0 0-88-15,0 0-128 16,0 0-159-16,0 0-49 16,0 0-184-1,90 94-216-15,-74-77-409 0,4-4-335 16,2 6-312-16,-1-6 168 15</inkml:trace>
  <inkml:trace contextRef="#ctx0" brushRef="#br0" timeOffset="199578">8788 14698 280 0,'0'0'1048'0,"0"0"64"16,0 0-80-16,0 0 0 16,0 0-343-16,0 0-257 0,0 0-224 31,84 47-80-31,-71-43-64 31,-2 0-64-31,4 0-296 16,2 3-897-16,-2 0-631 0</inkml:trace>
  <inkml:trace contextRef="#ctx0" brushRef="#br0" timeOffset="199740">9158 14899 776 0,'0'0'1208'15,"0"0"136"-15,0 0-80 16,0 0-287-16,0 0-473 15,0 0-296-15,0 0-136 16,0 0-72 0,79 78-1120-16,-69-67-1721 15</inkml:trace>
  <inkml:trace contextRef="#ctx0" brushRef="#br0" timeOffset="199902">9447 15090 2288 0,'0'0'1024'15,"0"0"-664"-15,0 0-360 16,0 0-496-16,0 0-568 16,0 0-512-16</inkml:trace>
  <inkml:trace contextRef="#ctx0" brushRef="#br0" timeOffset="200013">9447 15090 416 0,'116'114'944'0,"-109"-108"-32"16,-1-2 184-16,2 0-224 0,-5-2-415 31,2-2-249-31,-2 0-208 15,-1 0-625-15,-2 0-2231 0</inkml:trace>
  <inkml:trace contextRef="#ctx0" brushRef="#br0" timeOffset="201236">4518 15709 744 0,'0'0'3136'15,"0"0"-1927"-15,0 0-417 0,0 0 128 16,0 0 192-16,47 0-104 16,-31-2-95-16,3-2-241 0,4 0-128 31,1-1 80-31,5-4-168 15,4-1-200-15,-1 0-136 16,3-2-120-16,6-2-128 0,17-2-784 16,-6 4-1593-16,-9 2-2704 0</inkml:trace>
  <inkml:trace contextRef="#ctx0" brushRef="#br0" timeOffset="201477">5516 15543 1096 0,'0'0'1800'15,"0"0"-272"-15,0 0-135 0,0 0-209 16,0 0-32-16,0 0-304 15,0 0-351 1,0 0-177 0,81 2-240-16,-68-2-80 0,13 0-1017 15,-7-2-999-15,4-7-1225 0</inkml:trace>
  <inkml:trace contextRef="#ctx0" brushRef="#br0" timeOffset="201646">6033 15451 1280 0,'0'0'1248'0,"0"0"-152"16,0 0-128-1,0 0-655 1,0 0-313-16,0 0-473 0,0 0-2423 15</inkml:trace>
  <inkml:trace contextRef="#ctx0" brushRef="#br0" timeOffset="201834">6553 15449 80 0,'0'0'784'16,"0"0"-368"-16,0 0-320 0,0 0-96 15,0 0-360-15,76-15-240 0</inkml:trace>
  <inkml:trace contextRef="#ctx0" brushRef="#br0" timeOffset="202027">6924 15419 856 0,'0'0'1360'16,"0"0"-192"-16,0 0-72 0,0 0-287 31,0 0-409-31,0 0-208 16,0 0-136-16,0 0-56 0,87 8-920 15,-64-18-617-15,-4-3-1039 0</inkml:trace>
  <inkml:trace contextRef="#ctx0" brushRef="#br0" timeOffset="202194">7322 15346 408 0,'0'0'1472'0,"0"0"-312"0,0 0-192 15,0 0-23-15,0 0-185 16,0 0-88 0,0 0-312-16,71 0-248 15,-60 0-112-15,13 0-272 16,-1-2-768-16,-7-2-1145 15</inkml:trace>
  <inkml:trace contextRef="#ctx0" brushRef="#br0" timeOffset="202371">7845 15280 1016 0,'0'0'1360'0,"0"0"-608"16,0 0-304-16,0 0-240 15,0 0-208-15,0 0-472 16,0 0-424-16,95-24-1152 0</inkml:trace>
  <inkml:trace contextRef="#ctx0" brushRef="#br0" timeOffset="202559">8321 15197 1112 0,'0'0'1256'0,"0"0"-208"15,0 0 144-15,0 0-143 16,0 0-113-16,0 0-320 15,0 0-328 1,121-7-184-16,-103 3-104 0,1-4-72 16,4 0-832-16,16-6-536 15,-8 2-441-15,-1-1-183 0</inkml:trace>
  <inkml:trace contextRef="#ctx0" brushRef="#br0" timeOffset="202705">8841 15080 336 0,'0'0'784'0,"0"0"-136"31,0 0-80-31,0 0-216 16,0 0-168-16,0 0-184 16,0 0-496-16,0 0-920 0</inkml:trace>
  <inkml:trace contextRef="#ctx0" brushRef="#br0" timeOffset="203157">9476 15097 1008 0,'0'0'0'0</inkml:trace>
  <inkml:trace contextRef="#ctx0" brushRef="#br0" timeOffset="204433">10314 12128 3016 0,'0'0'3937'0,"0"0"-2649"16,0 0 369-16,0 0 391 0,0 0-416 15,81 0-535-15,-55-4-289 16,3-7-256-16,1 0-304 0,-1-4-64 15,-1 0-184 1,-6 1-384 0,-7 1-960-16,-5 2-737 0,-5 0-1904 15,-5 3-1784-15</inkml:trace>
  <inkml:trace contextRef="#ctx0" brushRef="#br0" timeOffset="204646">10448 11968 1304 0,'0'0'4201'0,"0"0"-2601"0,0 0-160 15,0 0-103-15,0 0-241 0,0 0-120 16,0 117-192-16,8-82-312 31,3-3-104-31,1-2-208 0,-6-2-160 31,1-2-8-31,-1-2-1000 16,-1-7-1984-16,-3-8-5226 0</inkml:trace>
  <inkml:trace contextRef="#ctx0" brushRef="#br0" timeOffset="205016">10579 12186 696 0,'0'0'4289'15,"0"0"-2089"-15,0 0-320 16,0 0-327-1,0 0-369-15,0 0-416 0,118-50-392 16,-96 36-168-16,-2 2-32 16,-6 0 56-16,-1 1-104 15,-6 3-56-15,-6 3 0 0,-1-1 40 16,0-2 17-1,0 1-129-15,-8-1-73 16,-8 3-23-16,2 3 88 0,-3 0-40 16,6 2 48-16,-5 0 152 15,5 2 57-15,1 9-145 31,0 6 48-31,4 0-16 0,6 4-40 16,0-3-8-16,0 2-40 0,0-2 48 16,6-4-56-16,10 0 0 15,-1-4 0-15,1-4-16 16,0-6-665-16,10 0-671 0,-7-4-1056 15,-4-10-2929 1</inkml:trace>
  <inkml:trace contextRef="#ctx0" brushRef="#br0" timeOffset="205316">10855 12019 392 0,'0'0'5113'0,"0"0"-2657"16,0 0-399-16,0 0-865 16,0 0-472-1,0 0-360-15,0 0-184 0,0 0-160 16,-24 98-8-16,35-81 0 15,2-6-8-15,5 0 0 16,-5-3-8-16,3-4-64 16,-3 0-8-1,1-2 32 1,-2-2 48-16,-4 0 0 15,-3 0 0-15,-2 0 0 0,-3 2 0 16,0 0 216-16,0 2 256 16,0 4 56-16,-12 4-216 15,-4 4-312-15,-10 2-792 0,9-6-1880 16,4-4-4450-1</inkml:trace>
  <inkml:trace contextRef="#ctx0" brushRef="#br0" timeOffset="205484">10968 12096 3808 0,'0'0'2473'0,"0"0"-625"16,0 0-591-16,0 0-673 0,0 0-304 15,121-52-136-15,-97 44-144 0,-3 0-680 16,-6 3-1193-16,-5 1-2128 0</inkml:trace>
  <inkml:trace contextRef="#ctx0" brushRef="#br0" timeOffset="205741">11067 11961 56 0,'0'0'4801'15,"0"0"-2641"1,0 0-808 0,0 0-127-16,0 0-553 15,0 0-272-15,0 0 152 0,0 0 64 0,13 103-136 16,-2-75-96-16,0-5 128 15,-4 0-224-15,2-7-64 0,-2-4-40 32,-2-2 65-32,-1-4-73 15,0-4-104-15,2-2-64 16,2 0-8-16,2 0 0 31,6-14-256-31,15-18-625 0,-1 0-1151 0,-5 4-3049 16</inkml:trace>
  <inkml:trace contextRef="#ctx0" brushRef="#br0" timeOffset="206344">11666 11757 5113 0,'0'0'3216'16,"0"0"-983"-16,0 0-561 0,0 0-600 0,0 0-239 15,0 0-225-15,-18 96-248 16,18-73-216-1,5-6-80 1,6 0-56-16,2-6-8 0,0-1-8 16,3-1 8-16,-5-5-24 0,6-1-24 15,-3 1-8-15,-3-2-16 16,6 0 64-16,0-2-8 0,-1 2-80 31,-1 2-112-31,1 1 80 16,-3-1 72-16,0 2-8 15,-3-1 64-15,-2 1-8 0,-3 0 0 31,-1-1 0-31,1-1-8 16,-5-2 0-16,0 2 16 0,0 0 280 16,0 1 200-16,0 1 144 0,-3 5-144 31,-10-1-104-31,-5 4-176 0,-6 0-200 0,-7 1-16 0,-14 2-1064 15,10-6-1049-15,1-2-3504 16</inkml:trace>
  <inkml:trace contextRef="#ctx0" brushRef="#br0" timeOffset="206613">11687 11743 4993 0,'0'0'2256'0,"0"0"-728"31,0 0-175-31,0 0-553 16,0 0-344-16,0 0-272 0,0 0-184 16,118-10-1072-1,-101 10-4065-15</inkml:trace>
  <inkml:trace contextRef="#ctx0" brushRef="#br0" timeOffset="239683">5256 12776 5353 0,'0'0'1792'15,"0"0"-1200"1,0 0 32-16,0 0 152 0,0 0-303 15,0 0-321-15,0 0-48 0,0 0 8 16,0 0-104-16,0 0 8 16,0 0-16-16,0 0-184 0,2-2-1145 15,1 2-1183-15,2-4-2793 0</inkml:trace>
  <inkml:trace contextRef="#ctx0" brushRef="#br0" timeOffset="240232">5879 12394 616 0,'0'0'1600'0,"-4072"0"-408"16,8144 0 145-16,-4072 0 335 15,0 0 344-15,0 0-271 0,5 0-585 0,-5 0-600 16,0 0-560-16,0 0-96 15,0 0-1408-15,-5 0-4698 0</inkml:trace>
  <inkml:trace contextRef="#ctx0" brushRef="#br0" timeOffset="249334">11264 15762 2720 0,'0'0'3969'0,"0"0"-3585"15,0 0-304-15,1 15 24 0,-1-6-56 16,2-3-48-16,-2-2-40 16,3-1-504-16,-3-3 144 15,0 2 256 1,0-2 144-16,0 2 136 15,0-2 248-15,0 0 144 0,0 2-192 16,0-2-160-16,0 0-88 16,0 2-80-16,0-2-8 15,0 2-8-15,0 2 0 0,0 1 8 16,0 1 160-16,0 1 8 31,0 1 128-15,-3 3-176-16,-4-3 16 0,3-2 24 0,2-3 40 15,0-1-24-15,2-2-176 16,0 0 0-16,0 0-168 0,0 0 160 15,0 0-56-15,0 0-80 32,0 0-16-32,0 0 112 0,0 0 40 15,4 0-48-15,0 0 0 0,3 0-16 16,-2 0-8-16,-4 0 80 15,4 0 8-15,-2 0 56 0,-3 0 112 16,2 0 32 0,-2 0 0-16,0 0-48 15,0 0-72-15,0 0-88 16,0-7 0-16,0-3 113 15,0-3-105-15,0 2-8 0,2 3 0 16,-2 6 0-16,4 0 0 16,-4 2-105-1,0 0-7-15,0 0 32 16,0 10 80-16,0-1 136 15,0-1-32-15,0-1 57 16,0-3-9-16,0-4 24 0,0 0-48 0,0 0-80 31,0 0-48-31,0 0 192 16,0 0-112-16,0 0-72 15,0 0 56-15,0 0-64 0,0 0-8 16,0 0 8-16,0 0 48 16,0 0 80-16,0 0 48 0,0 0 24 15,0 0 56-15,0 0-64 31,0 0-48-31,0 0-136 16,0 0 40-16,0-2-48 0,0-2 0 0,-4-1 0 16,2 5 0-16,2-2 0 15,0 2 8 1,-2 0-8-16,2 0 0 0,-3 0 48 15,-2 0 144 1,2 7 32-16,-7 3-144 16,4-1-80-16,-1-1 80 0,1-3-32 0,4-3 32 15,2-2-80-15,0 0-80 16,0 0-88-16,0 0 8 15,0 0-24 1,0 0 0-16,0 0 88 16,0 0 0-16,0 0-8 15,0 0-136-15,0 0-32 0,0 0 112 16,0 0 160-16,0 2 0 0,0-2 8 31,0 0 72-31,0 0 16 16,0 0-96-16,0 0 0 15,0-4-48-15,0-11 48 0,2 2 96 16,0 0-96-16,-2 5 0 15,4 5 72-15,-4 3 64 0,0 0-120 32,0 0 144-32,0 0 24 15,0 7-32-15,0 6 32 16,0 1-64-16,0-5-48 0,0-2 160 15,0-3-80-15,-4-4 8 16,4 0 96-16,0 0 0 0,0 0-72 16,0 0-104-1,0 0-72-15,0 0-8 16,0 0-128-16,0 0 64 15,0 0 64-15,0 0 80 0,0 0 16 16,0 0 0-16,0-7 120 16,-4-1-24-16,0-1-192 0,-6-6-400 15,2 5-184 1,-4 1-1632-16</inkml:trace>
  <inkml:trace contextRef="#ctx0" brushRef="#br0" timeOffset="251985">11834 16110 1528 0,'0'0'1552'0,"0"0"-1120"0,0 0 352 16,0 0 217-16,1 0-233 0,-1 0-64 15,0 0-120-15,0 2-152 16,0 2-96-16,4 3 376 16,-4 1 81-1,0 1 71-15,0-1-384 16,0 1-240-16,0-7-80 0,0 0-160 15,0-2 0-15,1 0-440 16,-1 0-320-16,5-2 32 16,-3-9 463-16,4 1 265 0,-1 1 24 31,0 0-16-31,-4 3 48 15,1 4-48-15,1 2-8 0,-3 0 193 16,0 0 159-16,0 0 112 16,0 0-8-16,0 0-64 31,0 0 48-31,0 0-240 0,0 0-80 15,0 0-56-15,0-2-64 16,0-2-152-16,0-3 96 0,0 1-56 16,0-1 40-16,0 1 0 0,0 4 64 15,0 0 8-15,0 2-128 16,0-2 56-16,0-2 72 15,5-1 64 1,-2-2 64-16,2-1 16 16,-5 4-8-16,0 0 24 0,2 2 168 15,-2 2 200-15,0 0-144 0,0 0-120 16,0 0-112-16,0 0 16 15,0 8-168 1,0 0 16-16,0-1 56 16,0-4-72-16,0-3 0 15,0 2-8-15,0-2 0 16,0 0-96-16,0 0-80 0,0 0 40 15,0 0 64-15,0 0 48 0,0 0 16 32,0 0 16-32,0 0 0 15,0 0 40-15,0 0-40 16,0 0 104-16,0 4 16 0,-2 2 144 15,-4 2-256-15,1-1 64 16,0-1-72-16,3-5 104 0,2-1-104 31,0 0 81-31,0 0 47 16,0 0-128-16,0 0-72 15,0 0-65-15,0 0-39 0,0-1 56 16,0-3 32 0,0-3 16-16,0 1 56 0,0 4 16 0,0 2-8 15,0 0-16 1,0 0-80-16,0 0 48 15,0 0 56-15,0 0 0 16,0 0 8-16,0 0 88 0,0 0-88 16,0 0 0-16,0 0-8 15,0 0 0-15,0 0 0 16,0 0 72-16,0 0-72 15,0 0 96-15,0 2-88 16,0-2 120-16,0 0-128 16,0 0 120-16,0 0-120 0,0 0 8 15,0 0 80-15,0 0-80 16,0 0-8-1,0 0-168-15,0 0-176 16,0 0 16-16,0-12 104 16,0-4 96-16,0-2-160 0,2 0 40 15,1 6 120-15,-1 4 16 16,-2 6 112-16,0 2 0 15,0 0 104 1,0 0-8-16,0 0 136 16,0 4-72-16,0 6-40 15,0 0-40-15,-2 1-8 0,-1-6 168 16,1-1-72-16,1 0-16 15,1-4-64-15,0 0-16 0,0 0 0 32,0 0-72-32,0 0-32 0,0 0-16 15,0 0 96-15,0 0-96 16,0 0 32-16,0 0 8 0,0 0-80 15,-3-2-592-15,-4-9-1848 16</inkml:trace>
  <inkml:trace contextRef="#ctx0" brushRef="#br0" timeOffset="257643">5737 12603 2712 0,'0'0'2617'16,"0"0"-1529"-16,0 0-808 0,0 0 144 16,0 0 352-16,0 0 0 15,0 0-296-15,0 0-175 0,0 0 79 31,0 0 112-15,0 0-64-16,0 0-200 0,0 0-152 0,0 0-80 16,12 2-328-16,-4 7-1249 15,0-2-3360-15</inkml:trace>
  <inkml:trace contextRef="#ctx0" brushRef="#br0" timeOffset="258071">8384 14333 3088 0,'0'0'1424'0,"0"0"-615"0,0 0 159 16,0 0 200 0,0 0 32-1,0 0-431-15,58 87-321 0,-50-80-448 16,4 2-32-16,-6-5-1865 15,2-2-4056-15</inkml:trace>
  <inkml:trace contextRef="#ctx0" brushRef="#br0" timeOffset="258228">9004 14679 3696 0,'0'0'0'0,"0"0"-920"15,0 0-1855 1</inkml:trace>
  <inkml:trace contextRef="#ctx0" brushRef="#br0" timeOffset="258409">9668 15050 1280 0,'0'0'1120'0,"0"0"-808"15,0 0-296-15,0 0-16 16,115 60-536 0,-88-54-640-16</inkml:trace>
  <inkml:trace contextRef="#ctx0" brushRef="#br0" timeOffset="258559">10261 15186 1088 0,'0'0'752'0,"0"0"-192"0,0 0 248 15,0 0-104-15,122 72-184 0,-99-60-320 16,1-2-200-16,13-2-232 16,-9-3-1064-16,-2-3-928 0</inkml:trace>
  <inkml:trace contextRef="#ctx0" brushRef="#br0" timeOffset="258741">10921 15447 760 0,'0'0'808'15,"0"0"-88"1,0 0-144-16,0 0-216 0,0 0-88 16,120 48-200-16,-101-41-72 0,5 6-376 15,-3-1-800-15,-6-3-839 0</inkml:trace>
  <inkml:trace contextRef="#ctx0" brushRef="#br0" timeOffset="259106">11784 15958 184 0,'0'0'1040'0,"0"0"-520"0,0 0-176 16,0 0 128-16,0 0 144 15,0 0-8-15,0 0-328 0,100 56-280 16,-89-50-336 0,-1-2-1264-16</inkml:trace>
  <inkml:trace contextRef="#ctx0" brushRef="#br0" timeOffset="259237">11989 16028 992 0,'0'0'0'0</inkml:trace>
  <inkml:trace contextRef="#ctx0" brushRef="#br0" timeOffset="260787">9234 12238 3408 0,'0'0'2025'0,"0"0"-561"16,0 0 448-16,0 0-71 0,0 0-505 15,0 0-440-15,0 0-272 32,0 9-224-32,-5 2-400 0,-7 11-72 15,-15 26-1024-15,4-3-2000 16,-4-2-5226-16</inkml:trace>
  <inkml:trace contextRef="#ctx0" brushRef="#br0" timeOffset="260951">8885 13070 3384 0,'0'0'0'0,"0"0"-760"15,0 0-1144-15</inkml:trace>
  <inkml:trace contextRef="#ctx0" brushRef="#br0" timeOffset="261118">8748 13459 1792 0,'0'0'2592'0,"0"0"-1679"0,0 0-913 31,0 0-240-31,-70 109-777 15,52-82-1751-15</inkml:trace>
  <inkml:trace contextRef="#ctx0" brushRef="#br0" timeOffset="261222">8547 13956 1672 0,'0'0'1088'16,"0"0"-1088"-16,0 0-864 0</inkml:trace>
  <inkml:trace contextRef="#ctx0" brushRef="#br0" timeOffset="261406">8365 14514 4584 0,'0'0'977'16,"0"0"-761"0,0 0 40-1,0 0 56-15,0 0-312 0,0 0-336 0,0 0-1769 16,-18 116-1127-16</inkml:trace>
  <inkml:trace contextRef="#ctx0" brushRef="#br0" timeOffset="261527">8315 14867 1712 0,'0'0'2216'16,"0"0"-1608"-16,0 0-608 0,0 0-336 16,0 0-1080-16</inkml:trace>
  <inkml:trace contextRef="#ctx0" brushRef="#br0" timeOffset="261854">7963 15899 1640 0,'0'0'3929'15,"0"0"-2977"1,0 0-640-16,0 0-88 16,0 0-224-16,0 0-880 0,0 0-1801 15</inkml:trace>
  <inkml:trace contextRef="#ctx0" brushRef="#br0" timeOffset="262022">7611 16547 280 0,'0'0'1888'0,"0"0"-1888"16,0 0-2024-16</inkml:trace>
  <inkml:trace contextRef="#ctx0" brushRef="#br0" timeOffset="262252">7520 17027 96 0,'0'0'840'15,"0"0"232"-15,0 0-392 0,-24 108-264 32,13-71-80-32,1-7-336 15,2-7-880-15</inkml:trace>
  <inkml:trace contextRef="#ctx0" brushRef="#br0" timeOffset="264408">9088 12699 1816 0,'0'0'2072'15,"0"0"-807"-15,0 0 407 0,0 0-136 16,0 0-287-16,0 0-369 16,0 0-240-16,0 0-208 0,0 0-192 31,0 0-72-31,0 0-88 15,0 0-80-15,0 0 0 16,0 0 8-16,0 0 0 0,0 0 48 16,0 0-48-16,0 0 96 0,0 0 88 15,0 0 112 1,0 0-184-1,-5 2-112-15,-6 0 88 16,5 1-88-16,1-3 40 0,-2 0 56 16,6 0-56-16,-6 0-48 0,2 0 0 15,5 0 0-15,0 0 0 0,0 0-8 16,0 0 8-16,0 0 8 15,0 0 0 1,0 0 120-16,0 0-48 16,0 0-32-16,0 0 24 15,0 0 56-15,0 0 8 0,0 0 56 16,-4 0 49-16,4 0-41 15,-2 0-48-15,2 0-32 0,-5 0-40 32,4 0-80-32,-4-3-32 15,0-5-96 1,3 2 24-16,-1 2-8 0,3 2 48 0,0 2-8 15,0 0-72-15,0 0-33 16,0 0 113-16,10 0 64 0,-1 2 0 31,-1 2 0-31,-6 0 88 16,3 0-80-16,-5-2 0 0,0-2 145 15,0 2 87-15,0-2 88 16,0 0-328-16,-7 0-865 16,1 0-2079-16</inkml:trace>
  <inkml:trace contextRef="#ctx0" brushRef="#br0" timeOffset="264827">9495 12674 3528 0,'0'0'4753'0,"0"0"-2624"0,0 0-697 31,0 0-176-31,0 0-712 16,0 0-376-16,0 0 65 0,0 0 95 15,0 0-224-15,84 2 40 16,-58-9-56-16,-3 1-88 15,-1-2-128 1,-7 1-617-16,-4-2-679 16,-6 1-656-1,-5 2-1001-15,0 0-1480 16</inkml:trace>
  <inkml:trace contextRef="#ctx0" brushRef="#br0" timeOffset="264998">9592 12559 1816 0,'0'0'3185'0,"0"0"-729"15,0 0-135-15,0 0-745 0,-6 0-600 16,6 10-544-1,0 12-152-15,0 10 8 16,0 8 88-16,0 5-88 16,0 0-119-16,0-3-81 31,3-1-24-31,7-7-64 0,-2 4-240 0,1-8-1257 0,-2-10-3592 15</inkml:trace>
  <inkml:trace contextRef="#ctx0" brushRef="#br0" timeOffset="265417">9746 12848 1592 0,'0'0'1776'0,"0"0"-528"31,0 0-71-31,0 0 111 16,0 0-224-16,0 0-512 0,0 0-216 16,0 0-32-16,113-38-71 0,-105 23 87 15,-5-2 72-15,2-2-136 16,-5 0-136-16,0-2-8 15,0 3-64 1,-12 2 24-16,0 5 32 16,0 2 112-1,-1 7 104-15,0 2 224 0,2 0-104 0,-3 8-264 0,2 12-24 31,1 6-104-31,6 3-48 16,0 1 128-16,5-2-16 0,0-4-112 16,0-4 0-16,5-4 0 15,6-6 0-15,1-2 0 16,4-5-8-16,0-3-344 0,2 0-392 15,4-13-360-15,-2-10-1385 16,-4 2-2848-16</inkml:trace>
  <inkml:trace contextRef="#ctx0" brushRef="#br0" timeOffset="265718">9917 12631 3168 0,'0'0'2081'0,"0"0"-169"31,0 0-16-31,0 0-951 16,0 0-601-16,0 0-216 15,0 0-64-15,-26 81-64 0,32-64 0 16,6-2 0-16,1-6 0 16,-2-3 0-16,3-2-72 0,-2 1 16 15,-1-3-24 1,4 0 16-16,-4-2 48 15,-1 2 0-15,-1 2-32 16,-2-2-16-16,-1 0 16 0,-3 1 48 16,-3 1 56-16,0 5 472 15,0 1 248-15,-14 3-456 16,-10 8-320-16,1-3-1104 15,4-6-4689-15</inkml:trace>
  <inkml:trace contextRef="#ctx0" brushRef="#br0" timeOffset="265947">10001 12708 4600 0,'0'0'1537'16,"0"0"-289"-16,0 0-176 0,0 0-224 31,0 0-303-31,0 0-289 16,103-47-160-16,-90 39-96 15,-3 1-528-15,-2 0-481 0,3-5-551 16,-6 2-1169-16,1 2-1207 0</inkml:trace>
  <inkml:trace contextRef="#ctx0" brushRef="#br0" timeOffset="266201">10086 12561 3816 0,'0'0'2233'16,"0"0"-1369"-16,0 0 176 16,0 0 0-1,0 0-343-15,7 122-305 0,-1-90-192 16,4 1-16-1,1-1 16-15,1-4-96 0,-1-2 24 0,-3-5 32 47,2-2 24-47,-2-6-16 0,-3-4-24 16,1-7-56-1,-1-2 24-15,1 0-8 0,1-4-104 16,2-37-128-16,0 4-736 0,-3-1-2377 16</inkml:trace>
  <inkml:trace contextRef="#ctx0" brushRef="#br0" timeOffset="267005">10584 12501 2776 0,'0'0'2537'0,"0"0"-1081"15,0 0 24-15,0 0-167 16,0 22-345-16,0-8-224 15,0 2-256-15,5 0-232 0,3 2-24 16,3 0-48-16,0-2-64 16,5-2-72-1,-1-1-40-15,-2-4 40 0,3-1-32 16,2-2 32-16,-7 1-48 15,2-3-64-15,-2-1 56 16,1 1-56-16,-6-2 16 0,4 0 32 16,-5 2 8-16,-1-2-8 15,-2 0 8-15,0 0-8 16,-2-2 16-1,0 0 8-15,0 3 0 0,0-3 176 16,0 0 216-16,0 2 16 16,-2 0-264-16,-8 3-88 0,2 3 16 15,-6 0-72-15,2 5 56 31,-2-2-56-31,-2 4-8 32,-2-3 8-32,2-3-8 0,0 2-304 0,0-7-400 0,-7-4-912 0,5 0-1393 15,5-11-3512-15</inkml:trace>
  <inkml:trace contextRef="#ctx0" brushRef="#br0" timeOffset="267297">10613 12465 4384 0,'0'0'2049'16,"0"0"-881"0,0 0 448-1,0 0-479-15,0 0-217 0,0 0-264 0,0 0-280 16,0 0-224-16,90 0-152 31,-66 0-40-31,-6 2-1096 0,-3 0-2065 0</inkml:trace>
  <inkml:trace contextRef="#ctx0" brushRef="#br0" timeOffset="273834">9129 12663 432 0,'0'0'848'0,"0"0"-40"15,0 0-128-15,0 0-16 0,0 0-104 16,0 0-144-16,0 0-168 16,0 0-111-16,-4-4-33 15,4 2 8 1,-3 0 96-16,0 2 72 15,1-2-24-15,-1 2 32 16,0 0 24-16,0 0-128 0,3 0-104 16,-2 0-32-16,2 0 160 15,0 0-40-15,0 0-48 0,0 0-8 31,0 0-16-31,0 0 16 16,0 0-40-16,0 0-64 16,0 0 0-16,0 0 0 0,0 0-8 15,0 0 0-15,0 0 80 16,0 0 128-16,0 0 16 0,0 0-48 15,0 0-40 1,0 0-64-16,-5-2-72 16,4 0-912-16,-4-1-5049 15</inkml:trace>
  <inkml:trace contextRef="#ctx0" brushRef="#br0" timeOffset="283365">2322 12917 16 0,'5'-1'2920'0,"-1"-3"-1720"0,0 2-95 16,2-2-433-16,4 4-272 15,-9-2-88-15,3 2-160 0,-4 0-152 16,0 0 0-16,0 0 96 31,0 0 496-31,0 0 192 0,0 0 72 16,0 0-271-16,0 2-33 15,-5-2-8-15,0 0-288 0,3 0-96 16,-1 0-32 0,1 0-24-16,2 0-96 0,0 0-8 31,0 0 0-31,0 0 0 0,0 0 64 0,0 0 8 15,-4 0-64-15,4 0-8 16,-4 4-104-16,0 2-8 0,-3 4 112 16,-1 0 80-1,0-2 32 1,1 0-48-16,3-6 24 15,2 0 16-15,0-2 0 0,-1 0-104 0,2 0-8 16,-3 0-176-16,3-12-40 16,1-4 168-16,0 0-104 0,0-2 160 46,0 4-8-46,0 4 8 16,6 4-48-16,1 6-16 16,1 0-80-16,-3 0 8 0,1 0 56 15,-3 4 64-15,-1 2 16 0,-2 2 144 16,0-3 200-16,0 2 136 15,-5-1 64 1,-3-4-104-16,-2 0-80 0,2-2-160 0,-3 0-72 16,3 0-128-16,-4-12-72 15,4-4 64-15,0-5 8 16,7 2 0-16,1 0-72 0,0 4 64 15,9 4-64-15,11 7-80 32,-1 4 48-32,1 0-40 0,1 0 88 15,-7 13-8-15,-3 3 64 16,-1 2 64-16,-10 1 16 0,0 2 120 15,0-1 56-15,0-6-16 0,-11-2 64 16,-1-6-31 0,0-6-17-1,-3 0-48 1,-3 0-40-16,-3-6-120 0,-1-12 32 0,1-1-80 15,3 2 0-15,7 2 0 0,7 6 0 16,4 5-8-16,0 0-120 0,2 2 0 31,11 2 72-31,3 0 0 16,-3 0 48-1,-2 0-40-15,-4 0 32 0,-4 2 8 0,-3 8-72 16,0 1 80-16,0 6 184 16,-7-2-8-16,-9 0-48 0,3-3-24 31,-1-4 16-31,3-6-40 0,1-2-64 15,0 0-16-15,4 0 0 16,-4-14-96 0,4-4 88-16,4-2-72 0,2-3 24 0,0 6-112 15,13 2 32-15,11 8-40 31,2 7 96-31,1 0-8 0,1 4-24 16,-2 14 24-16,-10 3 7 16,-6 2 81-16,-6 1 0 15,-4-2 8-15,0-4 48 0,-8 0 89 16,-9-6 15-16,0-6 16 15,-2-4 32 1,0-2 64-16,1 0-144 0,2-10 0 16,-2-10-128-16,5-2-8 15,7-4 0-15,2 2-64 16,4 3 64-16,0 6-80 0,10 3 0 15,3 5 32 1,0 3-24-16,3 4-24 16,-3 0 96-16,1 0-80 0,-5 4 80 15,-5 7 8-15,-2 3 0 16,-2 0 64-16,0 4 72 15,-11 0 40 1,-9-4 0-16,6-4 88 16,1-6 0-16,6-2 24 0,7-2-288 15,0 0-264-15,4-14-1793 16,9 0-5200-16</inkml:trace>
  <inkml:trace contextRef="#ctx0" brushRef="#br0" timeOffset="285022">5661 12671 1408 0,'0'0'1616'0,"0"0"-1096"15,0 0 136-15,0 0 225 0,0 0-353 16,0 0-200-16,0 0 88 16,0 0 216-16,0 0 152 15,0-4 296-15,0-2-47 0,-8-2-817 31,-1 1-216-31,1-2 96 32,-2 1-8-32,3 2-24 0,4 2 48 15,2 4 136-15,1 0-248 16,0 0-48-16,0 0-184 0,0 0 104 0,0 6 128 15,4 0 0-15,1 0 8 16,-5 1 64-16,0-5-24 16,0-2 176-16,0 0 520 0,0 0 192 15,-3 0-576-15,-5-2-288 16,-2-13 0-16,4-2-72 0,1-4-72 15,3 1 64 1,2 6-48-16,0 4-24 16,2 6-16-16,14 4 16 15,0 0-40-15,-1 0 32 0,-1 12-16 16,-4 4 104-16,0 2 72 15,-5 2-16-15,-5-2 48 0,0-1 16 32,-4-4 160-32,-9-3 32 15,-4-6-32-15,0-4 48 0,3 0-96 16,-2 0-103-16,8-14-49 15,0-2-72-15,8-2-8 0,0 2-48 16,3 0 40-16,15 4-49 31,4 2 49-31,-1 6-8 16,3 4-40-16,-7 0-16 0,0 0-8 15,-5 2-16-15,-7 10 48 16,-5 2-72-16,0 5 120 0,-2-2 256 16,-19 3-104-16,-2-6 17 31,2-3-17-31,0-7 160 15,5-4 40-15,3 0-120 0,7-9-32 0,-2-7-152 16,8-2-48-16,0 0-8 16,0 0-64-16,9 2 64 0,9 6-48 15,5 4-40 1,-1 4-8-1,-1 2-24-15,0 0 32 16,-1 8-32-16,-7 6 24 0,-4 0 16 16,-7 0 32-16,-2 0 56 0,0-2 184 15,-13-4 40-15,-8-4-120 0,-3-4-24 47,-2 0-16-47,5-14 40 16,-2-10 32-1,7-2-64-15,10 2-72 0,1 4 0 0,5 4-8 16,0 5-80-16,6 6-40 0,11 3 40 15,4 2-48-15,-4 0 56 16,1 0-24-16,-3 3 96 16,-6 6 0-16,-4-1-32 0,-5 0 32 31,0 1-136-31,-27 10-160 15,-2-3-1793-15,-2 0-7321 0</inkml:trace>
  <inkml:trace contextRef="#ctx0" brushRef="#br0" timeOffset="286888">4442 15807 1736 0,'0'0'3289'0,"0"0"-2113"16,0 0-648-1,0 0 200-15,0 0-264 16,0 0-240-16,0 0-56 0,0 0-64 16,31 4-40-16,-26 3-56 15,1-1 88 1,-4-2-8-16,-1-2-72 0,-1-1 88 0,0-1 8 31,2 0 72-31,-2 0-184 16,0 0-32-16,3 0-176 0,0 0-304 15,1 0 408-15,0 0 104 16,0 0 0-16,1 0 8 15,-5 0 0-15,0 0 64 0,0 0 528 32,0 2 689-32,-13 4-745 15,-2-2-368-15,-1-4 288 0,-2 0-144 0,2 0-168 16,0-8 328-16,9-5-344 15,-1-6-136-15,8 4 0 16,0 0-72-16,0 2 48 31,20 2-104-15,-1 3 48-16,9 4 72 15,-1 4-16-15,-1 0-48 0,-7 4-16 0,1 15 88 16,-12 2 0-16,-3 5 104 16,-5 0 128-1,0-1 40-15,-5-8 72 0,-13-4-48 0,-1-9-96 16,-4-4-48-16,-1 0 56 15,-4-10 185-15,6-12-177 0,4-7-144 16,5 1-72-16,11 0 0 16,2 0 0-16,0 7-72 15,20 2 0 1,2 4 24-16,6 2 40 15,-2 7-8-15,1 6-40 0,-6 0-129 16,-6 2 89-16,-7 17 96 16,-8 4 48-16,0 5 65 31,-13-2-41-31,-10-5 24 0,-4-8-16 15,-6-9 16 1,1-4 232-16,1 0 8 0,2-21-32 0,5-5-8 16,6-5-288-16,9 1-8 15,9 2 0-15,0 6-96 0,8 4-56 16,16 6 72-16,2 4 80 15,8 6-128 1,-7 2 120-16,-1 0-160 16,-5 22 16-16,-11 7 72 0,-10 7 80 15,0 3 0-15,-10-1-48 16,-14-6 48-16,-7-9 24 15,5-12 32-15,4-9 72 16,2-2 64-16,6-6-192 16,6-13 0-1,8-5-96-15,0-3 96 0,6 5-88 0,18 3 24 16,5 4-8-16,2 7 56 31,1 4-32-31,-7 4-56 16,-6 0 96-16,-8 4-80 0,-7 10-208 15,-9 4-193-15,-16-2-1135 16,-8-5-4841-1</inkml:trace>
  <inkml:trace contextRef="#ctx0" brushRef="#br0" timeOffset="288476">9394 15188 1240 0,'0'0'2152'31,"0"0"-1472"-31,0 0 145 16,0 0 559-16,0 0-320 16,-2 32-208-16,-9-22-416 0,-1-4 184 15,1-4 161-15,0-2-385 16,4 0 48-16,6-4-448 0,1-12-80 31,0-2-184-31,0 2 88 0,16-1 40 16,0 10-16-16,2 3 72 15,3 4-48-15,-2 0 48 0,-1 5-40 16,-2 12 120-16,-8 2 8 15,-2 2 80-15,-6-3 16 16,0-2 56-16,0-4 296 16,-12-6 56-16,-6-4-144 31,2-2 272-16,-2-4 24-15,5-14-360 0,2-6-296 0,4-5 40 16,6 4-40-16,1 1 16 16,0 5-24-16,1 8 0 0,14 7-128 15,-1 4-56-15,4 0-24 16,0 15 200-16,-2 10 8 0,-3 5 192 15,-3 2-64 1,-10 0-16-16,0-4-40 0,0-6 24 0,-9-6 40 31,-3-7 64-31,-6-9-48 16,2 0 72-16,-2-11 33 15,5-13-201-15,2-8-56 0,4-6 0 16,7 2 0-16,0 2-8 16,0 6-40-1,16 7-8-15,4 12-49 0,1 7-15 16,-2 2 8-16,0 2-16 15,-1 16 128-15,-2 3 56 16,-11 8 104-16,-5 3 32 0,0-2-7 16,-1 0-41-16,-19-8-16 15,6-6 216-15,-2-11 384 16,9-5-152-1,-4-9-528-15,6-19-48 0,5-8-256 16,0-4-72-16,0 0-16 16,16 5 16-16,-3 10 176 0,5 10 72 15,-2 11-48-15,2 4-48 31,-5 0 48-31,-2 15 32 16,-5 4 96-16,-2 8 128 0,-4 1 8 16,-4 0 32-16,-13 0-8 0,-3-6-32 15,-2-6-56-15,2-8 232 16,4-8-128-16,-2 0-176 31,-1-30-248-15,3-6-1097-16,0-2-3296 0</inkml:trace>
  <inkml:trace contextRef="#ctx0" brushRef="#br0" timeOffset="290003">9095 12706 3136 0,'0'0'1408'0,"0"0"-335"0,0 0 239 15,0 0-496-15,0 0-400 16,0 0-168-16,13-3-96 31,-13 3-136-31,0 0 64 0,0 5 881 16,-7 4 103-16,-6 3-608 15,-3-3 72-15,2-5 312 0,-3-4-248 16,5 0-64-16,2-2-128 16,3-11-191-16,7 1-209 15,0-2-8 1,0-2-48-16,18 0-16 0,5 0 16 15,1 4 31-15,5 4 17 16,-10 4-64-16,4 4 0 0,-13 0-8 16,-1 0 0-16,-7 0-8 15,-2 4 88 1,0 9 352-1,-11 0 73-15,-10 2-161 0,-5-4-64 0,-2-5 168 32,4-6 32-32,2 0 64 15,4-4-80-15,5-12-264 0,3-2-120 16,9-2-88-16,1 2-72 15,0 2 48-15,19 4 0 16,4 2 56 0,4 4-96-16,-1 6-64 15,0 0 32-15,-5 2-72 0,-2 14 8 16,-6 7 96-16,-10 2 80 15,-3 3-8-15,0 0 0 16,-5-6 80-16,-14-6 8 0,0-5 8 16,1-11 56-16,-3 0 32 15,6-4 272-15,-1-15-240 0,10-5-136 16,-1 0-88-16,7-1-32 15,0 2-32-15,15 5-96 32,7 8 16-32,6 6 0 0,-2 4 32 15,1 0-57-15,-4 18 89 0,-5 4-88 16,-10 4 0-16,-4 2 16 15,-4-1 48-15,0-8 88 0,-8-2 104 16,-11-6 80 0,-2-7 288-1,0-4 104-15,-2 0 32 0,4-8 1 16,3-9-305-16,9-2-200 15,7 1 0-15,0 2-104 16,0 2-8-16,12 4 32 0,4 2 8 16,3 4 16-1,2 1 8-15,-5 3 40 16,-3 0-40-16,-5 0-32 0,-3 0 8 15,-3 0 72-15,-2 0 64 16,0 0 240-16,-5-2 192 16,-10-1-344-16,-1 1-152 0,-1-2-120 31,0 0-720-31,8 2-2225 0</inkml:trace>
  <inkml:trace contextRef="#ctx0" brushRef="#br0" timeOffset="295174">13919 7255 1032 0,'0'0'1344'15,"0"0"-624"-15,0 0-72 16,0 0 16-16,0 0-175 0,0 0-281 15,0 0-208-15,1-4-40 16,4 2 40-16,-2 0 16 0,0 0-8 31,2 0-8-31,-1 0 8 16,-1 2-8-16,2-2-56 15,1 0-24-15,-1-4-128 0,1 0-345 16,-6 0-623-16</inkml:trace>
  <inkml:trace contextRef="#ctx0" brushRef="#br0" timeOffset="296781">14647 7706 4064 0,'0'0'1433'0,"0"0"-1433"16,0 0-312-16,0 0-1697 0</inkml:trace>
  <inkml:trace contextRef="#ctx0" brushRef="#br0" timeOffset="298505">17297 9033 3880 0,'0'0'2969'0,"0"0"-1697"16,0 0-632-16,0 0 225 15,0 0-377-15,2 0-488 0,20 2-1305 16,2 11-423-16,1-1-1241 15</inkml:trace>
  <inkml:trace contextRef="#ctx0" brushRef="#br0" timeOffset="299100">18579 8963 3424 0,'0'0'2401'16,"0"0"-1769"-16,0 0-632 16,0 0-80-16,0 0-1144 15,0 0-993-15</inkml:trace>
  <inkml:trace contextRef="#ctx0" brushRef="#br0" timeOffset="299826">18960 8400 3712 0,'0'0'2785'0,"0"0"-1769"16,0 0-24-16,0 0 665 0,0 0-705 15,0 0-904-15,0 0-48 16,0 4-1440-16,0-4-2945 0</inkml:trace>
  <inkml:trace contextRef="#ctx0" brushRef="#br0" timeOffset="300995">20533 7223 5193 0,'0'0'1672'0,"0"0"-1136"16,0 0 448-16,0 0-96 0,0 0-567 31,0 0-321-31,0 0-417 16,0 0-983-16,10 36-2897 0</inkml:trace>
  <inkml:trace contextRef="#ctx0" brushRef="#br0" timeOffset="301626">21372 8156 3440 0,'0'0'4641'0,"0"0"-3921"0,0 0-488 0,0 0 897 16,0 0-385-16,0 0-504 16,0 7-240-1,4-1-592 1,-2 0-1529-16,-2 1-3728 0</inkml:trace>
  <inkml:trace contextRef="#ctx0" brushRef="#br0" timeOffset="302123">22452 9178 6649 0,'0'0'1608'16,"0"0"-1608"-16,0 0-432 0,0 0-4065 15</inkml:trace>
  <inkml:trace contextRef="#ctx0" brushRef="#br0" timeOffset="311329">8636 9732 3624 0,'0'0'4273'16,"0"0"-3105"-1,0 5-511-15,0 1 527 0,0 5-152 0,0 1-248 16,0 4-288-16,-10 0-16 15,4 2 201-15,-2 1 47 16,-2 2-136 0,2-1-128-16,-6 2 8 0,4 0-112 15,-5 0-32 1,1 1-32-16,-1-4-72 0,2-1-120 0,-3-2-8 15,3-1 0-15,0-6-16 16,-3-1 48 0,2 1-8-16,-2-3 80 15,-7-1 41-15,-1 1-121 16,-7 0-16-16,-1 1 48 31,-9-1-80-31,3 1 16 0,-3 1-40 0,1 1-48 0,1-1 0 0,4-2 0 31,-1 1 0-31,1-1 8 16,2 1 64-16,-1-3-56 15,0 0 40-15,0-2-56 0,-4-2 72 16,4 2 32-16,-2-2-104 16,2 2-8-16,4 1 0 0,1 1-40 31,0 1 48-31,1-1 48 15,2-2 24-15,2 0-72 0,-3-2 0 16,-1 0 8-16,-3 0-8 16,-4 0 0-1,-1 0 0-15,1-2-8 16,1 0 8-16,6 0-8 0,1 2 8 15,4-2-8-15,1 2 8 16,2-3 0-16,1-1 8 16,-4 1-8-16,1-3-8 0,-6-2 8 0,3-3 0 15,-8 0 48 1,1-1-40-1,-2-3-8-15,-2 2 0 16,6-2 0-16,-4 4 8 0,3-6-8 16,4 2 8-16,-7-4-8 15,3-2-72-15,4-2-64 0,-4-3-40 16,8-2-88-16,2 0 16 31,4-4 72-31,-1 0 48 0,2 0 63 16,0-2 57-16,-2 0 8 15,3 0-8-15,-4-2 8 0,4 1 0 16,-1-1 0-16,8-2-8 15,0 0-56-15,5-5 0 32,3 2-24-17,0 1 8-15,0-1 0 0,8 3 72 0,6 6-104 16,1 2 104-16,4 4-72 0,-2 3 8 15,5-2 24-15,2-3 48 16,5-2 0 0,7 0 0-16,3 0-72 15,4 2 24-15,4 1 0 16,6 3 48-16,1 3-64 0,2 2 48 15,-1 4 16-15,3-2-8 0,2 6 8 16,-5 0 48-16,-2 1-32 16,4 3-8-1,-7 1 32-15,3 1-32 16,-3 3-8-16,-5 2 0 0,5 0 0 31,-3 0-8-31,2 0-64 0,-2 11 72 0,1-4 0 0,-1 5 56 16,0-1-56-16,-4-2 0 31,-4 1 0-31,0 1 0 0,-5-2-8 15,-4 1 0-15,1 1 8 16,-3-1 0 0,2 1-56-16,1 2 48 0,3 0 8 0,0 2 8 15,0-1 48-15,-4 0-48 31,1 0-8-31,-8-3 8 0,-1 2 8 16,-2-3-16-16,-3-2 16 16,0 2-16-16,-1-2 0 0,-3 0 8 31,0 2-8-31,-1-2 8 0,0-2-8 0,-1 2 8 15,0-2 64 1,-3 2-64-16,-3-2 0 0,2 2 40 16,1 0 8-16,-5-1-40 15,2-2-8-15,0-1 8 0,-4 2 32 16,4-2-40-1,-2 0 112-15,1 1-120 16,1 1 0 0,1-1 8-16,-1 3 48 0,1 2 40 0,1 0-40 15,-1 0-56-15,1 3 0 16,-3-2 0-16,3-1 0 0,-1 3 8 15,4-5 80 1,-8 1-88 0,4-3 0-16,-3 3-16 15,2-3 16-15,-2 0-8 0,2-1 16 16,2 1-16-16,-4 3 16 0,0-1-8 15,2 1 64-15,0 2-8 16,1 1-56-16,-1-1 0 31,2 0 0-31,-6 1 73 0,6-5-73 16,-7 4 40-16,3-3-40 15,-1 0 0-15,1 2 48 0,0-2-48 16,-3 0 0-16,0 0 56 16,0 0-56-16,0-2 0 31,3 2 0-31,-3-2 16 0,0-2-8 15,0 1 40-15,0-2-40 0,0 1 40 16,0-2-40-16,0 4 0 0,0-2-8 16,0 2 8-16,0 1-16 15,0-3 8 1,0 1 0-1,0-1 0-15,0 0 40 16,0 0-40 0,0 0-8-16,0-2 8 0,0 1 0 15,0 1 0-15,0-2 0 0,0 1 0 16,0 1 0-16,0 0 0 15,0 2 8-15,0 1 8 16,0-1-16-16,0-1 8 16,0 1-16-16,0 0 16 0,0 3-16 15,-3-1 16-15,3-1-8 0,0 1 0 16,-3 1 0-16,0-1-8 31,1-1 0-31,-1-3 0 0,3 0-40 16,0-2-16-1,0 1 56-15,0-1 0 0,0 0-8 0,0-2 8 16,0 2 8-16,0 0-8 15,0 2-48-15,0-2 8 32,0 0-41-32,-3 0-31 0,3-2 16 15,0 1 32-15,-4-1 72 16,4 0 8-16,-1 0 0 15,1 2 64-15,-4 0-72 0,1 2-8 16,0 3 0-16,1-1 8 16,-2 0-64-1,0 0 56-15,1-1-56 0,3 0-88 16,0-1 72-16,0-4 72 15,0 2 0-15,0-2-64 16,0 0 64-16,0 0-72 0,0 0-40 16,0-2-912-1,0-12-1817-15,-5 2-5528 16</inkml:trace>
  <inkml:trace contextRef="#ctx0" brushRef="#br0" timeOffset="317718">9019 9613 4000 0,'0'0'2153'0,"0"0"-1425"16,3 0 56-16,-1 0 256 0,-1 0 97 0,4 0-489 15,2 0-48 1,2 0-168-16,3 0 8 15,-1 0-88 1,3 2 32-16,4-2-32 0,3 0-32 16,-1 0 8-16,2 0-24 15,2 0-55-15,1 0-65 0,4 0-56 16,0 0-24-16,5 0 8 15,0 0-32 1,1 0 24-16,2 0-96 31,2 0 56-31,0 0-56 0,0 0 40 0,-2 0-40 0,-2 0 8 16,2 0 0-16,-3 0-8 15,0 0 40-15,-3 0-40 0,1 0-8 32,-3 0 8-32,-5 0 0 15,1 0-8 1,-4 4 0-16,-7 0 0 0,-2-1 0 0,-6 1-8 15,0-1 8-15,-2-1-8 0,-3 4 8 16,-1 2 0-16,2 1 8 16,-2 2 104-1,0 1-40-15,0 3 0 16,0-2-48-16,0 2-16 15,0 0 56-15,0 4-64 0,0-2 0 16,-3 8 48-16,-4-1 40 16,2 4-24-16,1 2 40 15,-3 0-56-15,2 0-40 16,-1 2 0-16,1-2 0 15,3-1 8-15,1-1-8 16,-3 0 40 0,4-1-24-16,0 1-16 0,0 0 0 0,0 1-8 15,0-1 8 1,0 0 0-16,0 0-8 15,0 0 0-15,0 2 0 16,0 0 16-16,0 1-8 0,0-1 0 16,-8 0 0-1,4-2 0-15,-3-5 0 0,1 1 40 0,1-1-40 31,0-3-8-31,3 3 8 32,-3 2 16-32,5 1-24 15,-6 4 0-15,4 4 16 16,-2 2-16-16,-1 3 8 0,-2 3 8 15,1 1-8-15,-2 2 8 0,1-1-8 0,2 0 0 16,-1 0-8-16,1-2 16 16,0 0-16-16,-1-4 80 15,1 0-64-15,2 0-16 0,-4-1 0 16,2-1 72-16,2-4-72 15,-2-2-56 1,2 0 48-16,0-4 8 16,0 3 0-16,3-4 0 0,-2 1 0 15,2 0 0-15,0 0 0 16,0 3-8-16,-5-3-40 0,4 0 48 15,1-3 56-15,0 0-56 16,0-3-8 0,-4-2 8-16,4-2 0 15,0-4 0-15,-1 2-16 16,1 0 16-16,0 4 16 0,0 0-16 15,0 4 0-15,-5 0 8 16,5 3-8-16,-2-8 0 0,2 0 56 31,-1-6-56-31,1-3 0 16,0-4 8-16,0-4-8 15,0 2 0-15,0-2 64 0,0 3-64 16,-4 1-8-16,4 5-88 16,-4 3 96-16,0 3 0 0,1-2 8 31,-2 0 96-31,4-5-96 15,-1-3-8-15,2-1 48 0,0-2-48 16,0-2 0-16,0 4 0 0,0 3 0 16,0 3-112-16,0 8 112 15,0 4-56-15,0 0 56 16,0 0 0-1,0-6 0 1,0-4 16 0,0-4 16-16,0-6-32 0,0 0 8 15,0-2 32-15,0 0-32 0,0 0 96 16,0 0-88-16,0 0 128 15,0 0-136-15,-5 0 88 0,-4-8-96 16,-4-1-48-16,1 2-96 31,4-3-56-31,2 0 24 0,-2 0-16 0,4 0-32 0,-2-2 48 16,1-2 24-16,0-2 56 0,-3-2-48 31,2-3-32-31,-6 0 88 16,1-3-56-16,-3 3 64 15,1 2 72 1,1 0 8-16,1 5 0 0,0 2 0 0,-1 2 8 15,4 0 0-15,-1 2 0 32,2 0-8-32,1 1 48 0,-2 0 16 15,3 3 48-15,0 0-24 16,0 2 104-16,5 2-32 0,0 0-80 15,0 0-72-15,0 0-8 16,0 0 0-16,0 0-8 16,0 0 8-1,0 0-168-15,0 0-16 0,0 4-112 16,12 9 176-16,4 2 120 15,3 3 0-15,4 4 80 0,1 2 64 16,0-2-32 0,2-1 40-16,-2 0-64 15,-1 0 16-15,-1-1-8 16,-2-3 8-16,-1 4-56 0,-1-4 8 15,0 0-48-15,-4-6 8 16,-4 2-16-16,-2-7 16 0,-2-2-16 16,-4-2 16-1,-2 0 88 1,0-2-32-16,0 0 96 0,0 0 32 15,0 0 120-15,0 0 200 16,0 0-200-16,0 0-112 0,0 0-80 16,0 0-120-16,0 0 0 15,0 0-8-15,0 0 8 31,0 0-16-31,0 0 8 0,0 0-8 16,0 0-48-16,0 0-8 16,0 0-8-16,0 0 16 0,0 0-16 15,0 0 0-15,5 0 8 16,1-6 0-16,7-8 64 15,2-2 0 1,3-5 56-16,1-2-48 0,4-1 0 16,1-2-16-16,3-1 8 15,2 1 0-15,-4 3 8 0,-1 2-8 16,-3 5-32-16,-7 4 32 15,-2 5 0 1,-1-2 0 0,-5 5-40-16,1 0 40 0,-2 0 8 0,-4 2 40 15,4 2-40-15,-5-2-8 16,0 2 0-16,0 0 0 0,0 0 88 15,0 0 0-15,0 0 88 32,0 0-80-32,0 0 64 15,0 0-64-15,0 0-48 0,0 0-32 16,0 0-8-16,0 0 0 0,0 0-8 15,0 0 0-15,0 0-192 32,0 0-712-32,0 0-1160 15,-11 8-3361-15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3:22.315"/>
    </inkml:context>
    <inkml:brush xml:id="br0">
      <inkml:brushProperty name="width" value="0.05292" units="cm"/>
      <inkml:brushProperty name="height" value="0.05292" units="cm"/>
      <inkml:brushProperty name="color" value="#FF0000"/>
    </inkml:brush>
  </inkml:definitions>
  <inkml:trace contextRef="#ctx0" brushRef="#br0">13134 9415 3408 0,'0'0'2633'15,"0"0"-1361"-15,0 0 0 16,0 0 233-16,0 0-401 16,0 0-408-16,0 0-256 0,0 0-144 15,0 0-16-15,0 0-40 16,0 0 32-16,0 0-32 0,0 0-16 15,0 0 33-15,0 0-9 16,0 0-48-16,0 0-64 16,0 0 16-16,0 0-80 0,0 0 8 15,0 0-64-15,0 0-8 31,0 0 0-31,0 0 64 0,0 0-64 16,0 0 0-16,0 0 0 16,0 0 40-16,0 0-32 0,0 0-8 15,0 0-8-15,0 0 0 0,0 2-8 16,0 4 8-1,3 5 8 1,3 0 80-16,6 3 48 0,-4 0 0 16,3 2-32-16,0 2-16 15,2 2-24-15,2 0-48 0,-1-1-8 16,-4 0 0-16,3-3 0 0,-2-2 8 31,-1-1-8-15,-2-4 8-16,-3-1-8 0,0-4 40 0,-2 0-40 15,-3-1 48-15,3-1-48 16,-3-2 0-16,0 2-8 15,0-2 8-15,2 0-8 0,-2 2 0 32,0-2 0-17,0 0 0-15,0 0 0 0,3 0 8 0,-3 0 0 16,0 0 0-16,0 0 0 15,0 0-8-15,0 0 0 0,0 0-8 16,0 0 8-16,0 0 0 31,0 0 64-31,0 0-56 0,0 0 0 16,0 0 56-16,2 0-56 15,-1 0 88-15,4-6 64 16,6-9 64-16,1-5-56 0,1-1-168 16,4-8 8-16,3-1 104 15,2-2-104 1,-1-2 112-16,4 0-72 15,-3 1-48 1,-2 6 0-16,1 1 72 16,-4 3-64-16,-2 5 40 15,-4 2-48-15,2 5 56 0,-8 0-48 0,1 5-8 16,-1 2 0-16,-1 1 0 15,-1 1-56 1,-3 2 56 0,0 0 8-16,0 0 0 0,0 0 56 15,0 0 64-15,0 0 48 16,0 0 0-16,0 0-56 0,0 0-120 15,0 0-120-15,0 0-880 0,0 9-1136 16,-7 3-3754-16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3:38.487"/>
    </inkml:context>
    <inkml:brush xml:id="br0">
      <inkml:brushProperty name="width" value="0.05292" units="cm"/>
      <inkml:brushProperty name="height" value="0.05292" units="cm"/>
      <inkml:brushProperty name="color" value="#FF0000"/>
    </inkml:brush>
  </inkml:definitions>
  <inkml:trace contextRef="#ctx0" brushRef="#br0">14468 5416 5761 0,'0'0'4201'0,"0"0"-3457"0,0 0-488 16,0 0 256-16,0 0 240 0,0 0-72 16,1 0-360-16,6 0-176 31,2 0-88-31,11 0 192 15,4 0 145 1,12 0-73-16,10 4-168 0,1-2 32 0,10 0 40 16,4 2-40-16,0-2-176 0,4 2 40 15,3 3-40-15,1-2 0 31,2 1 96-31,0 2 40 16,-3-1 48-16,-3 1-192 0,1-1 48 16,-1-1 24-16,9 2-8 31,5-3-16-31,8-3 408 0,7-2-40 0,4 0-112 15,20 0-24-15,21 0 40 16,26 0 0-16,9 0-176 16,-6 0-40-16,-8-2 48 0,-16-3-104 15,-4-1 48 1,-2 2 0-16,-3-2-96 0,1-1 80 0,1-2-31 15,1-1 23 1,-4 1-24-16,0 1 8 16,0-3-56-16,0 3-8 15,3-1 8-15,5 2 8 0,-24 1 40 16,-18 2-48-1,-24 2-16-15,-8 2 16 0,14 0 8 0,14 0 8 32,10 0-8-32,-1 0-8 15,0 6 0-15,-10 5-40 0,2-2 40 16,-6 3 8-16,-3-1-8 15,-7-2 8-15,-5-1-8 32,-11-2 8-32,-10 1-8 0,-10-3 0 15,-11 0 16-15,-12-3-16 16,-9 1 8-16,-6-2-16 0,-6 2-104 15,-1-2-625-15,-32 4-751 16,-10 0-984-16,-16 2-9643 0</inkml:trace>
  <inkml:trace contextRef="#ctx0" brushRef="#br0" timeOffset="2893">3157 6553 6241 0,'0'0'2056'0,"0"0"-1560"16,0 0-320-16,0 0-64 0,0 0 193 31,0 0-49-31,0 0-168 16,0 0-40-16,4 0 32 0,3 0-8 16,4 0 344-16,5 2-24 15,7 2 8-15,-2-2-144 16,8 2-16-16,5 0-40 0,5 0-48 15,3 1 8 1,5-1 16-16,1 1-24 16,5-1-64-16,1 0 8 0,4 0-72 15,-7-2 72-15,3 0 8 16,-1-2 32-1,4 0-16 1,-4 0 8-16,2 0-24 0,1 0 0 31,-6 0 336-31,2 0-63 0,-5 0-209 0,-5 0-32 0,-3 0 40 0,1 0-120 16,-1 0 56-16,4 0-48 15,-1 0 8-15,0 0-72 16,0 0 8 0,0 0 72-16,-1 0 16 15,-3 2-48 1,1 1-40-16,-2-3 0 0,0 2 40 0,-1-2-16 15,-1 0 16-15,1 2-24 16,-4-2-16-16,1 0-8 0,-1 2-48 47,0-2 48-47,4 0 56 15,1 0-40 1,-3 0-16-16,0 0 16 0,1 0-16 0,-1 0 8 16,0 0 0-16,2 0 0 15,1 0-8-15,-2 0 8 0,4 0 0 16,3 0 40-16,6 0 208 0,-1-4-72 15,5-1 40-15,1 1 48 16,5 0-64 0,-4 2-104-16,2-2-16 0,-1 2-80 0,-2 0 40 15,1-1 8-15,2 1-8 16,2-2 0-1,4-1 16-15,-1-3 88 0,0 0-16 16,1 1 24-16,-2-4 16 16,-2 5-96-16,-3-2-72 15,-4 2-8 1,-4 3 8-16,-5-2 0 0,-3 1 0 15,-4 0 72-15,-2 2-80 16,-3-2 0-16,-4 2 0 16,0 0 8-16,2 0 0 0,-4 0 72 15,-5-2-80-15,4 3 0 16,-2-2 48-1,0 1-48-15,-5 0 0 16,5 2 8-16,-3 0 0 16,-1 0-8-16,3 0 8 15,-2 0-8-15,6 0 0 0,-2 0 0 16,1 0 0-16,4 0 0 15,-1 0 0-15,2 0-8 16,-1 0 0 0,2 0 8-16,4 0-8 15,-3 0 0-15,1 2 8 16,3-2 0-16,0 0 0 0,-2 0 0 0,5 0 0 15,-1 0 0-15,-1 0 0 16,1 0 16-16,-1 0-16 16,2 0 0-1,-3 0 0-15,2 0-8 16,-2-2 8-16,0 0 0 15,-2 2 0-15,2 0 0 0,0 0 0 0,0 0-8 16,-2 0 8-16,2 0-8 16,-3 0 8-1,-1 6-8 1,-1 0 0-16,-1 0 0 0,-2-2 8 15,1 0-8-15,-1 0 0 16,1 0 8-16,4-2 8 0,-2 3 0 16,4-2 48-16,-6-1-56 0,5 2 0 31,-4 0-8-16,-1 0 16-15,1 0-8 0,1 2 0 16,1-1 8-16,1 0-8 0,1 1 0 16,4-2 0-16,1 0-8 15,5 2 16-15,2-1-8 0,2 1 8 16,1-3 0-16,3 1 0 31,2 2-8-15,5-2 0-16,-3 3-8 0,5-3 8 0,0 0 0 15,4 1 0-15,-1-3 8 16,1 2-8-16,1-2 0 0,2-2 8 15,2 2-56 1,2 0 48-16,-2-2-8 16,1 2 0-1,4 1 0-15,-4-1 8 0,7-2 40 0,-3 0-40 16,-1 0 0-16,-5 0 0 15,-3 0 0-15,1 0 0 0,-4 0 8 16,-1 0-8 0,-2-5 8-16,0 1 48 15,-5 2-56 1,1 0 0-16,-1 0-8 0,-1 0 8 0,-1 0 0 15,-1 0 0-15,4-1 0 16,-7 1 0 0,3-4 0-16,-2 1 0 31,-3-1 0-31,2 2 8 31,-2-2-8-31,-1 3-16 0,-2 1 16 16,3 0-8-16,0 2-32 15,4 0 40-15,1 0 0 0,8 0-8 16,-1 0 8-16,2 0 0 15,1 0-8-15,-2 0-24 16,-1 0 32-16,-4 0-8 16,0 0 8-1,-3 0 56-15,4 0-56 16,1 2-8-16,4 0 8 0,3-2 8 15,-1 0 8-15,4 0 64 0,-4 0-24 16,-3 0 8-16,-5 0-64 16,-2 0 8-16,-9 0 0 0,-5 0 0 15,-5 1-8-15,-3 3 8 16,-3 0-8-16,-2 0 0 0,-1 2 8 15,-4-1 56-15,-4-3-56 0,-4 2 48 16,-5-4-48-16,1 2-8 16,-4-2 56-16,-3 1-48 0,0 1-8 15,-10 12-992-15,-19 1-1464 31,-13 0-4610-31</inkml:trace>
  <inkml:trace contextRef="#ctx0" brushRef="#br0" timeOffset="11019">6976 8693 1384 0,'0'0'3064'0,"0"0"-1511"0,0 0-785 15,0 0 192-15,0 0 264 0,0 0-127 16,0 0-481-16,0 0-304 16,0 0-88-1,0 0-72-15,0 0-48 16,0 0-56-16,0 0-48 15,0 0 16-15,0 0-8 16,0 0 64-16,0 0-24 0,0 0 32 0,0 0-72 16,0 0 48-1,0 0-48-15,0 1 56 16,0 3 24-16,0 1 8 15,0-1 64-15,0 0 16 16,0 2 8-16,2-2-64 16,1 2-40-16,-2 0 0 0,4 2-8 0,0 0 0 31,0 2-72-31,-2 0 72 15,2 2-24-15,0-2 0 16,-4-2-40-16,3 2 88 0,-3-4-88 16,1 3 88-16,3-4 32 15,-5 1 0 1,0 2 72-16,0 0 57 15,0 3 47-15,0-2-56 16,0 1-64-16,0 1 16 16,0-4 8-16,-5 3-40 0,-2 1-16 15,1-2-40-15,-2 1-24 16,-2 3 0-16,1-2-16 15,-1 1 48-15,-5 3-64 16,4 0 64-16,-7 2 16 16,2-2-8-16,-6 6-8 15,-1-1-24-15,0-2 56 0,1 2 16 16,-3 0-80-16,1-2-16 15,0 0-24-15,0 0 72 16,-4 0-72-16,1 1-48 16,3-2 0-1,-5 2 0-15,0-4 64 0,1 0-16 16,-3-4 8-16,-1 2 24 0,-3-3-32 15,1-3 24-15,-2-1 8 16,1 0-8 0,1-1-8-1,3 1-56-15,2-2 128 0,1-2-64 16,6 1-8-16,1 1-56 0,0-2 64 15,1 0-24-15,-2-2 0 16,2 2-40-16,-5-2 0 0,0 0-8 31,1 0 8-31,-2 0 0 16,-1 0 48-16,-2 0-8 15,1-4 24-15,-2-2-64 0,-1 1 40 16,2-1-40-16,-2 0 0 16,2-1 0-16,0 1-8 0,0-1-64 31,0-1 64-31,2-1-8 15,1 1 0 1,-2-1 8-16,2 1 0 0,-1-3 64 0,-2 1-64 0,-2 1 16 16,1-4-16-16,-8 3-8 15,6-2 8-15,-2 2 0 16,3 0 8-1,1 0-8-15,1 0 8 0,-4 2 1 16,4-2-9 0,0 0-17-16,0 2 17 0,2 0 0 0,-2 0 0 15,1-2-64-15,1 2 56 16,-4-2-160-1,5 2-88-15,-1-2-56 16,3 2 88-16,1-1 96 16,0 4 72-16,1-3-56 31,2 2 16-31,-2 0-8 0,2-1 56 0,-1 0 48 0,2-1 0 0,-4 0 0 31,2-3 0-31,-1 0 0 16,-1-1-80-16,2-3-112 15,3 0 192-15,1-2-80 0,4 1 80 16,-3-2 8-1,4 2-8-15,3 0-16 0,-1 0-32 32,3 0 40-32,-1-2 0 0,4-3-136 15,-1-4 72-15,3-7-112 16,2-2-40-16,0-3 176 0,0-1 48 15,0 1-56-15,7 1 48 16,-1 6 0-16,0 1 8 16,-1 7 0-1,-1 7 8-15,0 0 0 0,1 5-8 16,0 1-8-16,3-2-8 15,3 1-40-15,1-1-8 0,4-4 64 0,3-1-8 32,7-4-8-32,8 0 16 15,2-5 16-15,9 2 40 16,-3 1-56-16,0-1-24 0,0 8 16 15,-5 2 8-15,-2 4 0 16,1 3 56-16,1 2-48 0,-1 2-8 16,1 0 0-16,-2-1 8 31,2 3 0-31,-3-2 0 0,5 2-8 15,0-2 0-15,-2 0 0 16,3 2 0-16,1 0 8 0,-7 0-8 16,1 0 0-16,-1 0 0 15,2 0 0-15,-4 0 0 31,2 0-8-31,1 0 0 0,-4 4 8 16,3 3 0-16,0-1 0 16,1 0 8-16,1-1-8 0,1 1 0 15,-3 1 0-15,2-1 0 16,2 0-8-16,-5-1 8 15,2 1 0 1,-1 3 0 0,-3-3 0-16,1 0 56 0,-1-1-56 0,-1 1 0 15,-1 3-8-15,1-1 0 0,-1 0 0 16,0-1 8-16,1 4 0 15,1-3 0 1,-4 2 8 0,3-2 0-16,-3 2 0 0,2-2-8 15,0-1 0-15,0 0 8 0,0 1-8 16,-3 0 8-16,-3-2-8 0,-1 2 16 15,-2-2 24-15,-1 2-40 32,0 0-8-32,-1 1 8 0,0 0-8 15,0 1 8-15,0 1 8 31,-1-2-8-31,1 1 8 0,1 1-8 16,-2-2 0-16,-3 1 0 16,6 3 8-16,-6-4-8 15,2 3 8-15,-1 1-8 0,-1-4 8 16,-1 3 0-16,-2 1 16 15,2-4-8-15,-1 1-16 16,-3-1 0 0,-1-1 8-16,4-3 0 15,-7-1 0-15,1 0-8 16,-4 1 0-16,1-3 8 0,-1-2-8 15,-2 0 8-15,1 2 8 0,-1-2 0 16,0 0 0-16,0 2-8 0,0-2 32 31,0 0-24-31,0 0 32 0,0 0-40 16,0 0 0-1,0 0 48-15,0 2-56 0,8 2-552 0,-1 2-1353 16,-2-3-3736 0</inkml:trace>
  <inkml:trace contextRef="#ctx0" brushRef="#br0" timeOffset="14143">8701 10006 6041 0,'0'0'2000'0,"0"0"-1216"15,0 0 441-15,0 0-249 16,-63 23-32-16,45-14-64 0,0 1-352 16,2 5-248-16,-5 2-24 15,-3 2 57-15,-4 3-17 0,-6 1 16 31,-3 3-40-31,-5 3 8 16,-5-3 72 0,-6-2-72-16,-8-3-56 15,1 0 56-15,-3-3 64 16,-3-4 0-16,1 0-112 0,2-2 16 15,-1 0-48-15,2 0-112 0,-4-2-32 16,-2 3-48-16,-3-2 0 16,0 3 0-16,2-1 8 0,3-2 32 15,7-1 0-15,8-3 32 0,4-1 88 31,7-4 40-31,1-2-71 16,-3 1 23-16,3-1 32 0,-5 0 176 16,1 0-216-16,-7 0-80 15,-4 0-24-15,-2 0-40 0,-2-5 0 16,0 1 80-16,1-3-88 31,4 3 0-15,4 2 48-16,7-2-48 0,4 2-8 0,4 0 8 15,6 0 8-15,-4 0-8 16,3 2-48-16,-2-1 40 0,-4 1-80 15,-4-2 88-15,2 0-64 32,-10 0 56-32,-2 0-120 0,3 2 72 15,-4 0-8-15,6 0 16 16,2 0-16-16,3 0 56 15,4 0 16-15,-1 0-16 0,1 0 8 0,-1 0-56 16,-6 0 48 0,-3 0-56-1,-2 0 56-15,-11 0-80 0,1-2-32 31,1-1 72-31,4-1 48 0,5 0 56 0,7-2-56 16,6-1 0-16,3-6 8 0,2 1 40 16,5-1-48-1,2-2 0-15,-1 0 0 16,4-4 0-16,-1-1-16 0,1-2 8 15,-1-4-32 1,1-2 32-16,1-6 8 0,2-2-56 16,-2-5 40-16,2 0 16 0,5 1-8 31,6-1-48-31,-3 5 48 0,6 4 0 15,1-2 0-15,1 2-40 16,0-2 32-16,0 0-57 16,1 0-39-16,9 4 104 0,5 0-64 15,2 0 24-15,6 0-48 31,8 0-24-31,6 1 40 0,2 5-96 16,7 0 128-16,3 4-40 16,6 0 88-16,0 2 0 15,0 0 8 1,1 0-8-16,-9 4 0 0,-2-1 0 0,-1 2 0 15,-4 0 8 1,2 2 0-16,3-1 40 16,-3-1-40-16,5 4 0 0,-5-1-8 15,3 1 0-15,5 1 8 16,2-1-8-16,5 0 16 15,1-1 88-15,-3 2-104 16,-2 3 16-16,-1 1-16 16,-4-1 0-16,-1 5 8 15,3-2 0-15,3 2 8 0,1-2-8 16,4-2 136-16,1-2-64 15,3 0 56-15,-4-1-88 0,3 0-40 32,-1 1 40-32,-7 0-48 15,4 4 56-15,-7 0-8 0,2 2-32 16,-1 0-16-16,-1 0 8 31,0 0-8-31,-1 0 0 0,1 0 8 16,-2 0 0-1,-1 0 0-15,2 0 1 0,-4 0 7 16,-3 0-8-16,-2 0 0 0,-4 4-8 15,-1 0 0-15,-4 0 0 16,3 0 0-16,-3 0-49 0,1 3 49 16,-1-4 0-16,-1 3 0 15,-1 0 0-15,4 0 0 31,-6 3 0-31,4-2-56 0,-5 1 56 0,3 2-8 16,-4 1-8-16,3 0 16 16,-1 2 0-16,-1-1 32 0,2-1-16 15,1 2 16 1,-5-2-24-1,2 2 1-15,0-1-9 0,-2-1-9 16,-1 2 9-16,-1-1-48 0,1-1 48 16,-2 2 8-16,1 1 0 15,-2-2 0-15,1 0-8 0,-2 2 8 31,0-4-8-31,-1 2 8 16,-2 0 0 0,4 0-8-16,-6 0 0 0,2 0 9 0,1 0-9 15,-1 1 0-15,0-4 8 0,-2 3-8 16,1-1 8-16,-2-2 0 15,0 1-8-15,1 1 64 32,-4-4-64-32,1 3 64 0,1 1-64 15,-1-1 16-15,-1-1-16 16,-2 2 0-16,1-1 8 0,-2-3-8 15,-1 1 8-15,2-1-16 32,-4-1 16-32,-3-2-8 15,-1-2 8-15,3-2 0 0,-3 2 8 31,0-2 40-31,0 0-8 0,0 0 0 16,0 0-40-16,0 0-8 0,0 0 0 16,0 0 0-16,0 0 8 15,0 2-8-15,0-2-40 16,0 1 40-16,2 1 0 0,-2 2 8 15,0 0 88-15,2 1-88 16,-2-3-8-16,0 0 56 0,0 0-8 16,0-2-40-1,0 0 64-15,0 0-24 16,0 0 0-16,0 2 24 15,0-2 16-15,0 4 8 0,0 2 0 32,-8 4-48-32,-2 0-40 0,-1 0 8 15,-2 2-16-15,5-2 16 16,-4 2-8-16,-2-2 32 15,6 0-40-15,-8 0 0 0,4-2 8 16,1-2 0-16,3 0 0 16,-2 0 0-16,2 0 8 0,-2 3-16 15,1-2-8 1,-1 1 8-1,0 2 0-15,2-2 0 16,-1 2 0-16,1 0 0 0,-1-1 0 16,0-2 24-16,4-1-24 15,0-2-16-15,2 0 16 0,-2 0 0 16,2-1-8-16,3 1 8 15,0-2-72-15,-3 2 56 16,-1-1 32 0,3-1 16-16,-1 0-24 0,2 0 0 15,-2-2 0-15,-1 0-8 16,0 2-432-16,1 0-376 0,-9 9-753 15,5-3-663 1,-6 1-3321 0</inkml:trace>
  <inkml:trace contextRef="#ctx0" brushRef="#br0" timeOffset="17765">7280 8815 4136 0,'0'0'2009'0,"0"0"-1329"16,45 0 424-16,-19 0 248 15,4 0-79 1,6 0-297-16,-1 0-280 16,1 0-136-16,-1 0-72 0,-1-6-80 15,0 0-47-15,-3-1-89 16,1-4 24-16,-4 3 16 0,-2-2-136 15,-4 2-8 1,-2 0-88 0,-3 0-32-16,1 0-48 0,8-4-120 15,-4 2-1153-15,-4 2-3496 0</inkml:trace>
  <inkml:trace contextRef="#ctx0" brushRef="#br0" timeOffset="18713">8969 9846 3368 0,'0'0'1985'0,"0"0"-953"0,0 0-144 15,0 0 120-15,0 0 16 16,0 0 57-16,0 0-233 0,60 0-24 16,-35 0 16-16,8 0-48 15,-3 0-159-15,6 0-193 47,-5 0-88-47,2 0-48 0,-3 0-128 16,-1 0-72-16,1 0-104 15,12-2-32-15,-5-10-1897 16,-11 2-5592-16</inkml:trace>
  <inkml:trace contextRef="#ctx0" brushRef="#br0" timeOffset="27096">1161 9495 4584 0,'0'0'5330'0,"-7"0"-3346"16,7 0-496-16,0 0 137 15,0 0-9-15,0 0-304 16,0 0-536-16,0 0-575 0,18-4-185 15,13-12 272 1,15-4 264 0,1-6-184-16,10-3 24 0,-6 1-248 0,-4 2-24 15,-5 3-120-15,-5 2 0 16,-3 6-560-16,-5 0-1313 15,-4 2-815-15,-6 2-1409 0,-9 3-2576 16</inkml:trace>
  <inkml:trace contextRef="#ctx0" brushRef="#br0" timeOffset="27311">1448 9144 6953 0,'0'0'3289'16,"0"0"-1657"-16,0 0-464 15,0 0-480-15,0 0-191 16,-6 106 279-16,6-46 80 0,-2 11-224 16,-1-1-224-16,3-2-184 31,0-4-176-31,0-6-48 15,0-3-440-15,11 1-1200 0,0-14-1097 0,2-14-3256 16</inkml:trace>
  <inkml:trace contextRef="#ctx0" brushRef="#br0" timeOffset="27922">1571 9683 1736 0,'0'0'3265'16,"0"0"-1105"-16,0 0 209 0,0 0-617 15,0 0-184-15,0 0-408 0,0 0-463 31,127-104-329-31,-107 72-112 16,-4 0-136 0,-3 2-8-16,-2 2-64 0,-11 2 32 0,0 3 8 15,0 6-8-15,0 2-24 0,-10 5 24 16,1 7-80-16,-3 3-96 31,-2 0-40-31,-1 20 64 16,-2 8 0-16,2 8 72 0,-3 0 120 15,10-2 56 1,2-4-72-16,6-6-96 0,0-4-8 0,0-6-72 15,3-6 16-15,12-8-464 32,4 0-544-32,7-12-289 15,-4-20 1-15,6-8-1025 0,-1-6-655 16,-6-3 151-16,-5 6 873 15,-3 7 1656-15,-6 10 352 0,-4 9 1800 0,-3 9 1321 16,0 8-113 0,0 0-1007-1,-6 4-689-15,-6 15-832 16,1 3-216-16,6 1-48 0,0-2-48 15,5-8-168-15,0-2-80 16,10-5-56-16,8-4-72 0,1-2-136 16,4 0 112-1,-1 0 232-15,1 0-56 16,-4 0 40-16,-1 6-112 15,0 6 48-15,-12 4 80 0,2 2 128 16,-8 5 264-16,0 8 136 16,-3-1-200-1,-15 0-200-15,-4 2-128 16,4-8-1168-16,3-9-3409 0</inkml:trace>
  <inkml:trace contextRef="#ctx0" brushRef="#br0" timeOffset="28113">1960 9493 2472 0,'0'0'5209'16,"0"0"-3272"-16,0 0-121 15,0 0-568-15,0 0-512 0,0 0-328 16,121-98-408-16,-93 82-96 15,-1-2-880 1,5-3-424-16,-9 6-2489 16,-9 0-1280-16</inkml:trace>
  <inkml:trace contextRef="#ctx0" brushRef="#br0" timeOffset="28531">2065 9140 5953 0,'0'0'1528'15,"0"0"-1088"-15,0 0 912 0,0 0 377 0,0 149-161 16,0-83-416-16,0 4-247 31,0-4-337-31,0-6-176 0,6-10-88 16,4-12-16-16,1-11-288 15,1-12-56-15,2-6-192 0,2-9-576 16,2 0-273-16,5-17 81 31,-4-13 168-31,9-8-312 16,-3-3-208-1,3-2 575-15,-1 7 601 0,-2 6 184 0,-1 11 16 16,-8 12 64-16,-2 7 192 0,-7 0 305 16,3 2 135-16,-4 12 32 15,-6 2 224-15,0 2-168 31,2-4-176-31,-2-2-280 0,0-4-336 16,3-4-136 0,0-4-880-16,-3 0-536 15,0-14-617-15,0-32-215 0,0 2-465 16,0-1 201-16</inkml:trace>
  <inkml:trace contextRef="#ctx0" brushRef="#br0" timeOffset="29282">2385 9248 1664 0,'0'0'4649'0,"0"0"-2857"16,0 0-1616-1,0 0-176-15,0 39 840 0,8-14 265 0,3-1-329 0,2 1-328 31,2-3-272-31,-1-7-80 16,1-2-88-16,2-7-8 16,3-6-104-16,2 0-264 0,3-4-240 15,-1-16-24 1,-2-7-585-16,-5 1-159 0,-9-2 88 0,-2 5 144 31,-6 0 663-31,0 7 481 16,0 4 1361-16,-11 5 247 0,3 5 192 15,1 0-351-15,2 2-433 16,-1 0-168-16,1 0-48 15,5 0-224-15,-5 0-143 0,5 0-121 32,-1-2-120-32,-3-3-192 15,3-1-16-15,-4 0-96 0,2 0-104 16,-2 1 128-16,5 3 80 15,-3 2 0-15,3 0-136 0,0 0-80 16,0 0-81-16,0 3 49 16,3 11 216-16,5 5 40 15,2 7 96 1,-2 10 160-16,1 7 9 0,-1 16 7 15,4 9-48-15,-1 10 16 16,0 7 200-16,2-2-112 16,5 2-96-1,3-5-112-15,2-2-56 0,1-3-56 16,2-3-8-16,3-4 48 15,0-2-48-15,0-2 0 0,-2-6-8 16,-2-8-40-16,-6-10-64 16,-3-8 8-16,-5-11 0 0,-11-10 104 31,0-5 48-31,0-3 128 15,-6-3 40-15,-15 0-216 0,-2 0 40 16,-2-7-40-16,-3-4-72 16,4-4 24-16,0 1 40 15,1-4 8-15,4 2 8 0,1-2-8 16,2-1 8-16,3-2 0 31,0 1 80-31,2-2 96 0,1 0 152 16,2-6 208-16,3-8 128 15,3-11-64-15,2-13-127 16,10-27-193-16,34-35-184 0,28-27-104 15,11 0-488 1,-19 37-1769 0,-17 36-3704-16</inkml:trace>
  <inkml:trace contextRef="#ctx0" brushRef="#br0" timeOffset="31536">3331 9427 2616 0,'0'0'1776'0,"0"0"-511"0,0 0 47 16,0 0-24-16,0 0-192 16,0 0-183-1,-6 2-225-15,6-2-120 16,0 0 40-1,0 0 8-15,0 0-168 0,0 0-128 0,0 0-64 16,0 0 25-16,0 0-9 16,0 0 16-16,0 0-16 15,0 0-48-15,0 0-72 16,0 0 104-16,0-8-184 15,24-11 80 1,6-7 208-16,17-8 48 0,10-6-256 0,3 1-144 16,6-2 104-16,-8 5-112 15,0 4 80 1,-6 4-72-16,-15 8 0 15,-5 4-8-15,-11 4-8 16,-3 6 8-16,-7-1 0 16,-1 4 8-1,-5-1 0-15,-2 0 56 0,0 2-56 0,-1 0 32 0,1-2-40 31,-1-2-408-31,-1-8-576 16,-1 2-1257-16,0 1-3880 0</inkml:trace>
  <inkml:trace contextRef="#ctx0" brushRef="#br0" timeOffset="32014">3814 8960 6673 0,'0'0'2592'16,"0"0"-807"-16,0 0-97 0,0 0-416 15,0 0-599-15,-3 0-673 16,3 0-8-16,21 0-136 31,8 0 144-31,9 3 176 0,0 3 16 16,0-2-56-16,-2 3-32 15,-10-3-40-15,-2 2-16 0,-5 0-48 16,-6-3 16-16,-5 1-8 16,0 0 8-16,-6 1 0 31,0-3 104-31,-2-2 104 0,0 2 360 15,0 2 288-15,0 2-48 0,-8 8-80 16,-10 8-720-16,-21 24-24 0,8-2-1808 16,-3-6-2705-16</inkml:trace>
  <inkml:trace contextRef="#ctx0" brushRef="#br0" timeOffset="32869">3488 9771 2656 0,'0'0'4513'16,"0"0"-2617"-16,0 0-263 0,0 0 87 16,0 0-208-16,0 0-399 15,0 0-257-15,-10 0-224 16,10 0-64-16,0 0-160 0,0 0-88 31,0 0-208-31,0 0-104 0,0 0 0 16,0 0-8-16,0 0-112 15,5 0-40-15,14 0 152 0,15 6 72 16,2 1 0-16,12 3 72 15,-1 3-88 1,6 2 88 0,4 0-48-16,-4 2 40 0,-6-2-24 15,-2 2-104-15,-8-3 48 16,-1-2-8-16,-14-2-40 0,1-2 0 15,-4 0-8-15,-7 0 0 16,-1-4 0-16,-3 0 0 31,2-2 0-15,-5 0 8-16,-1-2 0 0,-2 0 0 15,-2 2 0-15,2-2 65 16,-2 0-1-16,0 0 8 0,0 0-80 16,0 0-176-16,0 0-521 15,0 0-599-15,-8 0-616 16,-4 0-6962-16</inkml:trace>
  <inkml:trace contextRef="#ctx0" brushRef="#br0" timeOffset="33358">3995 9700 1192 0,'0'0'4745'31,"0"0"-2969"-31,0 0-256 0,0 0-63 16,0 0-281-16,0 0-320 15,0 0-400-15,0 0-304 0,-5 9-96 16,23 8-40-16,4 5 240 0,7 5 104 15,-1 3-23 1,6 2-185 0,-4-2-56-16,1 1 0 0,-3-3-48 15,-3-4-40-15,-5-2 48 16,-6-6 8-16,-2-2-8 0,-6-6 24 15,-1-2-8-15,-3-4 224 16,-2 0 264 0,0-2 392-16,0 2 216 15,0-2 25-15,-5 5-121 0,-13 1-288 16,-6 5-784-16,-30 13-1328 15,3-1-2489 1,4-6-5001-16</inkml:trace>
  <inkml:trace contextRef="#ctx0" brushRef="#br0" timeOffset="39437">8563 10439 5433 0,'-11'-2'2728'0,"3"2"-991"0,-6 0-305 16,-1 0-80-16,5 10-480 0,-1 18-400 15,0 12-455-15,4 5 151 16,4-1-8-16,3-2-64 0,0-6 0 15,0-10-96-15,3-8-48 16,7-5 48 0,1-8-128-16,5-3 120 0,-3-2-48 0,5-2 8 15,-3-18-96-15,2-10 88 31,-2-6-89-31,-1 0-87 16,-2 2 72-16,-4 10 152 0,-2 12 0 16,-1 12-184-16,2 0-168 0,4 16 48 15,2 12 312-15,1 0 96 16,2 0 152-16,1-6-16 31,4-8-152-31,-2-8-56 0,0-6 24 16,2 0 0-16,-3-14 88 0,-2-8 96 15,-8-4 41-15,-1-2-49 0,-7-5-40 16,0 3-56-1,-7 4 24-15,-10 7-152 16,-1 4-248 0,0 11-321-16,5 4-311 0,5 0-1024 15,8 11-601-15,0-1 193 16,0-3 399-16,11-3 569 0,1-2 944 0,4-2 400 15,0 0 392 17,-3 0 648-32,-2-4 241 0,2-1 23 15,-6 3-8-15,4 2-336 0,-1 0-183 16,-2 0-281-16,3 9-64 15,-5 12 136-15,1 5 48 0,-2 2-80 16,-5-3-72-16,3 0-176 31,-3-9-32-31,0-6-104 0,2-6-80 16,-2-4-24-16,3 0 24 15,0-4-56-15,5-17 216 0,0-6-79 16,3-5-49-16,2-5-96 16,0 3 56-16,0 8-64 15,-1 7-8-15,2 8-64 16,-3 11-88-1,-3 0 79-15,4 2 81 16,-6 16 89-16,4 5 111 0,-7-1 24 16,2-1-128-16,1 0-96 0,-2-6-64 15,-1-2-1001 1,2-5-1191-1,-2-6-3329-15</inkml:trace>
  <inkml:trace contextRef="#ctx0" brushRef="#br0" timeOffset="39645">9066 10471 3896 0,'0'0'2961'16,"0"0"-1033"0,0 0-119-16,0 0-449 0,0 0-392 0,0 0-480 15,0 0-280-15,0 0-128 0,122-35-80 16,-99 31-216-16,-4-2-224 31,-1-1-928-31,-3-3-1065 0,-7 3-687 16,-5-2-2009-1</inkml:trace>
  <inkml:trace contextRef="#ctx0" brushRef="#br0" timeOffset="40274">9169 10261 3744 0,'0'0'2305'0,"0"0"-17"0,0 0-7 15,0 0-817-15,0 0-928 16,0 0-480-16,0 0 224 0,0 0 224 15,-16 144 32-15,19-94-87 16,5-1-217-16,0-12-176 16,4-5-56-1,-1-11 0-15,-1-8-80 0,-2-6-528 16,0-5-353-16,0-2-255 15,-3-2 376-15,1-16 552 16,2-8-72 0,3-7-232-16,-4-2 184 15,3 1 135-15,1 3 73 16,-3 9 192-16,3 9 8 0,1 7 0 0,-1 6 80 15,0 0-80-15,1 13 120 16,-6 10 249-16,2 5 359 0,-5 2-224 16,-1-2-240-16,1-5-136 15,-1-6-72-15,-1-7-56 16,3-7-24-1,-3-3 24-15,2 0-8 16,1-11 8-16,1-12-72 0,1-5 72 16,4-2-184-16,-2-2-120 15,1 4-64 1,0 7 240-1,-3 6 24-15,4 9 8 0,-4 6-120 16,-1 0-121-16,1 10 337 16,-4 10 369-16,3 5 87 15,-4-4-120-15,4-1-64 0,2-3-128 16,4-7-144-16,0-5-72 31,1-5 72-31,1 0 0 0,4 0-16 16,0-11 8-16,-1-6 8 15,-5 2 80-15,-3 0-32 0,-3 2 192 16,-5 0 496-16,0 3 72 0,0 3-48 15,-7 1-296 1,-9 1-311 0,2 3-153-16,-6 2-537 0,-1 2-727 15,5 12-584-15,5-2-2161 16</inkml:trace>
  <inkml:trace contextRef="#ctx0" brushRef="#br0" timeOffset="40572">9718 10163 4672 0,'0'0'4177'0,"0"0"-2888"16,0 0-433-16,0 0-512 0,0 0 168 15,0 0 176-15,11 144-96 16,-6-87-88-16,-3-6-120 0,3-4-135 16,0-9-65-16,-1-10-8 31,3-9-56-31,-1-6 16 0,2-7-32 15,-4-6-56 1,4 0-48-16,3-2 0 0,5-17 0 16,4-4-200-16,17-16-1209 0,-10 7-1559 0,1 4-5098 15</inkml:trace>
  <inkml:trace contextRef="#ctx0" brushRef="#br0" timeOffset="40954">10135 10022 6057 0,'0'0'2600'0,"0"0"-1791"0,0 0 247 0,0 0 472 16,0 0-248-16,5 139-327 0,-2-81-337 31,0 4-112-31,-3 2-224 0,3-2-112 16,-1-1-64-16,4-3-32 15,-1 0-72-15,5-3 8 16,-2-2 56-1,3-6 72-15,-3-10 0 0,0-7-80 0,-4-7-8 32,1-10 8-32,-5-3-8 0,0-8 8 15,0 1 64-15,0-3 144 16,0 0 656-16,-2 0 129 15,-16 0-737-15,-4-3-208 16,-6-7-104-16,-3-3-769 0,-17-21-983 16,8 4-656-16,6 0-3722 0</inkml:trace>
  <inkml:trace contextRef="#ctx0" brushRef="#br0" timeOffset="41242">10093 10347 3120 0,'0'0'4161'0,"0"0"-3177"0,0 0 177 31,0 0 79-31,0 0-440 15,0 0-280-15,0 0-216 0,121-34-208 16,-102 32-88-16,-3 0-8 16,-3 2-48-16,-1 0-256 0,-1 0-104 15,-5 12 64-15,1-2-216 31,-2 2-504-31,0-4-593 0,-2-4-2512 16</inkml:trace>
  <inkml:trace contextRef="#ctx0" brushRef="#br0" timeOffset="42017">10358 10078 4865 0,'0'0'2256'15,"0"0"-1704"-15,0 0 936 16,0 0 193-16,11 117-353 16,-11-63-280-1,0 6-280-15,0-3-191 16,3-8-145-16,0-9-184 0,1-7-144 15,2-10-104 1,4-6 0-16,-2-11-176 16,3-6-600-16,0 0-417 15,1-4 289-15,-4-19 240 31,3-1-312-31,-4-1 8 0,-3 1 439 0,-2 5 385 0,1 9 144 16,-1 9 80-16,3 1 233 0,1 5 279 31,4 14 288-31,-2 0 0 16,2 0-136-16,1-4-280 0,-1-4-288 15,1-7-120-15,3-4-48 16,-5 0 152-16,2 0 312 0,-5-13-127 16,2-2-153-16,-6-6-88 31,-2 2-32-31,0-4-24 15,0 1-48-15,0 5-88 0,-2 0-176 16,-2 7 39-16,4 7 105 16,0 3-352-16,0 0-592 0,0 0 448 0,4 5 432 15,1 5 176 1,5 0 8-1,-4-3 8-15,-1-4 0 16,2-3-8-16,-1 0-8 0,1 0 8 16,2-5 0-16,3-10 8 15,-1-2-8-15,3-2-16 0,3-1-48 16,0 4 56-1,-5 6 0-15,1 10-104 16,-2 0 112-16,-1 8 248 16,-1 14 264-16,1 2 56 0,-2 0-96 15,2-1-80-15,-4-10-184 31,4-3-80-31,-4-5-56 0,1-5-72 16,-2 0 0-16,-2 0 185 16,2-21-89-16,-2-5-96 15,-3-22-761-15,-11 6-1159 0,-10 4-5746 0</inkml:trace>
  <inkml:trace contextRef="#ctx0" brushRef="#br0" timeOffset="42534">9852 10396 4520 0,'0'0'2417'0,"0"0"-569"0,0 0 17 16,0 0-489-16,0 0-496 31,0 0-328-31,0 0 177 16,47-15-209-16,-23 9-288 15,5 2-232-15,5 4-128 0,-8 0-2065 0,-10 0-8065 16</inkml:trace>
  <inkml:trace contextRef="#ctx0" brushRef="#br0" timeOffset="45681">8935 8295 5937 0,'0'0'4137'15,"0"0"-2745"1,0 0-104-16,0 0-24 15,0 0-351-15,-123-23-321 16,92 23-344-16,2 10-152 16,2 20-96-16,4 12-56 0,6 8 40 15,5 1 8-15,11-8-40 0,1-5-24 16,0-10-56-16,1-7 112 31,11-12-96-31,-3-3-32 16,3-6 48-16,-1 0-8 0,0-2 104 15,2-17 0-15,0-11 128 16,0-11-8-1,-2-7-112-15,-1-4-8 16,-5-4 0-16,-5-1-72 16,0 6-32-16,0 2 88 0,0 10 0 15,-8 7 16-15,4 9 0 0,-4 10 56 16,8 6-40-16,-3 5-8 15,3 2-8-15,0 7-280 0,0 18 32 32,7 9 128-32,6 7 120 15,3 2 48-15,-2-5 24 0,2-3-72 16,2-8-16-16,0-6 0 0,0-7 0 15,-1-6-80-15,0-6-184 16,-1-2-81 0,-3 0-151-1,0-10 336-15,1-8 72 0,-6-4 104 16,0-3 104-16,-3 8-40 15,-5 2 16-15,0 7 280 0,0 8 241 16,0 0-145-16,0 0-448 0,0 17 64 31,0 9-72-31,-8 4 224 16,-2 4 0-16,2-2-32 15,2-5-80-15,6-10-112 0,0-2-40 16,0-8 24-16,0-3-40 16,0-2-48-16,0-2-200 0,3 0-144 15,7-8 112-15,-4-12 336 31,2-6 32-31,2-4-24 16,-5 3-8-16,-2 6 0 0,2 7 24 16,-5 8 24-16,0 6 8 0,3 0-56 15,0 2-336-15,2 14 336 16,6 4 24-1,-4 2 64-15,-1 0-24 16,4-2 24-16,-2-2-88 16,-1-6-136-16,2-3-401 0,-2-6-535 15,-4-3-360-15,-1 0-457 0,-1 0 257 16,-1-5 984-16,0-12 264 15,5 4 384 1,-5-2 336-16,2 3 360 16,4 2 264-16,-1 0 73 15,6 2-233-15,2 0-336 0,7 2-168 16,-3-2-168-16,1 0-56 15,0 0 0 1,0-2-72-16,-5 0 0 16,-1-2-400-16,-5 0-216 15,-2-2-192-15,-2-1-121 0,-3 0 121 16,0 0 312-1,0 0 264-15,-8-2 232 0,-3 6 24 0,3 1 256 32,1 3 240-32,2 7 400 15,0 0 1-15,4 0-473 16,1 17-264-16,-5 9-64 0,3 6 200 15,1 4-16-15,-3 2-32 16,4-4-32-16,0-6-168 0,0-4-72 16,0-5-8-1,0-10-336-15,12-1-736 16,-4-8-737-16,14 0-327 15,-7-6-601-15,0-8 249 0</inkml:trace>
  <inkml:trace contextRef="#ctx0" brushRef="#br0" timeOffset="46016">9343 8297 1632 0,'0'0'2544'16,"0"0"57"-16,0 0-297 15,0 0-799-15,0 0-1049 16,0 0-448-16,-8 37 232 0,2-13-24 16,1 0 8-16,5-4-96 31,0-2-40-31,0-6-88 15,0-4-80-15,0-6-8 0,0-2-240 16,0 0-488-16,7 0 144 0,5-15-113 16,-3-6-167-16,-1-1-216 15,-2 0 128-15,2 4 488 31,-6 6 416-31,3 6 136 0,-4 4 496 16,2 2-48-16,-1 0-352 16,3 2 360-16,1 8 528 0,1 2-24 15,1-2-39-15,0 2-345 16,0-2-264-16,3 0-208 15,1-2-104-15,10 0-784 0,-2-4-1697 32,2-4-3200-32</inkml:trace>
  <inkml:trace contextRef="#ctx0" brushRef="#br0" timeOffset="46572">9757 8099 6465 0,'0'0'2937'0,"0"0"-1713"0,0 0-512 0,-2 10-448 15,2 10 88-15,5 10 288 0,6 8-80 16,1 5-48-16,-4 5-7 16,0 0-217-16,-2 0-64 15,2 0-88-15,-4-6-88 0,0-4-40 16,1-6 0-16,-3-8 40 15,0-7 48 1,1-8-48-16,-3-5-40 0,0-2 296 0,0-2 384 16,0 0 240-16,-3 0-8 15,-10 0-624-15,-2 0-128 0,-4-7-168 31,-7-3-88-31,-2-3-768 32,-1 2-648-32,5-4-681 0,0-1-511 0,11 0-593 15,3 0-1104-15,7 0 2721 16,3 0 1672-16,0 2 840 15,0 4 1200-15,0 2 161 0,0 3-201 16,0-2-495-16,13-1-297 16,5 0-104-16,1-2-176 0,5-2-343 15,9-2-305 1,-3-2-128-16,6 0-152 15,-1-2-344-15,-1-1-761 16,-5 2-687-16,2-4-825 0,-7 4-2088 16,-6 0 729-16</inkml:trace>
  <inkml:trace contextRef="#ctx0" brushRef="#br0" timeOffset="47411">9981 8129 2232 0,'0'0'2352'0,"0"0"-391"0,0 0-153 16,0 0-199-16,0 0-321 15,0 0-176-15,0 0-600 0,0 0-512 16,0 0-184-16,0 0 184 15,-11 19 480-15,19 17 120 32,-1 2-55-32,-1-2-89 0,-1-6-176 15,1-4-48-15,1-6-232 16,-1-8-8-16,1-6-168 0,-1-4-552 15,1-2-473-15,-3 0-287 16,1-4 584-16,2-12 448 16,-6-6-601-1,3 2 33-15,-3 2 352 0,4 7 408 16,-5 11 144-16,5 0-192 15,1 11 312-15,1 12 1040 0,1 4 144 16,2-3-175-16,-1-2-289 16,-1-6-328-1,2-4-264 1,0-8-40-16,-2-4-88 15,0 0 8-15,2-2 368 16,-2-16-64-16,0-2-64 16,-3-2-136-16,-2 0-56 0,-3 1-56 15,0 6 8-15,0 3 24 16,-5 3-32-16,-6 4-64 31,-1 5-88-31,1 0-16 0,3 0-120 0,2 0-72 0,2 0 8 16,3 0-424-16,1 0-737 0,0 0-135 15,0 0-16-15,0 0 359 31,13 0 673-31,0 2 448 0,3-1 168 16,3 5 16 0,-4 1 104-16,1-1 304 0,-2 2 216 0,-2-2 57 15,-1-3 55-15,-3-1-64 16,2-2-136-16,-4 0-56 31,1 0-24-31,2-2 208 0,-1-9-240 16,2-3-328-16,-2 0-96 0,-1-2-16 15,1 2 8-15,0 6 0 16,-5 2 8-16,3 6-416 0,1 0 312 15,1 4 104 1,3 11 480 0,1 4 289-16,-1-2-17 0,0 0-208 15,-3-4-296-15,4-4-168 0,-1-5-32 16,0-4-48-16,0 0 0 15,1-4-40-15,-4-12-24 0,3-7-56 32,-6 2 112-32,-3-5 0 15,2 1 8-15,-4 3-8 0,0 7 0 16,-8 13-680-16,-8 2-1809 15,-2 0-4856 1</inkml:trace>
  <inkml:trace contextRef="#ctx0" brushRef="#br0" timeOffset="48604">9046 10969 4320 0,'0'0'2137'16,"0"0"-369"-16,0 0 145 15,141-25-705-15,-73 16-96 16,12 1-144 0,3 4-303-16,6-3-337 15,4 1-200-15,6-1 24 0,-10-3-152 31,25-7-560-31,-25 6-1145 16,-18 0-2472-16</inkml:trace>
  <inkml:trace contextRef="#ctx0" brushRef="#br0" timeOffset="49318">9271 8668 6225 0,'0'0'2776'16,"0"0"-2119"-1,0 0 223-15,0 0 480 0,156 41-264 0,-94-29-376 16,2-5-271 0,11 0-385-16,7-5-64 0,34 4-1665 0,-14-2-1391 15,-18 4-4986-15</inkml:trace>
  <inkml:trace contextRef="#ctx0" brushRef="#br0" timeOffset="56921">8166 12245 568 0,'0'0'1144'15,"0"0"-280"1,0 0 360 0,0 0-15-16,87 0-41 15,-61-2-160-15,10-3-88 0,-2 3 208 0,8-2-135 16,4 0-329-1,8 0-272-15,4 0 64 0,10 0 8 0,6 2-72 32,8-2-72-32,6 0-88 15,5 2-48-15,6-2 16 16,-4 2 8-16,2 2-24 0,1 0 33 15,-1 0 63-15,5 0 8 0,19 2 16 32,20 4-40-32,17-2-136 15,7-4 24-15,-12 0-88 16,-3 0-56-16,-3-8 88 0,8 0-48 15,8 6-40-15,-4 2 112 16,4 0-120-16,2 8 8 0,6 12-8 16,-5 7 8-16,-1-4 0 31,-2 3 0-31,0-6-8 15,3-6 0-15,4-7-288 0,-43-7-1008 16,-31 0-2881-16</inkml:trace>
</inkml:ink>
</file>

<file path=ppt/ink/ink2.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2:13:56.715"/>
    </inkml:context>
    <inkml:brush xml:id="br0">
      <inkml:brushProperty name="width" value="0.05292" units="cm"/>
      <inkml:brushProperty name="height" value="0.05292" units="cm"/>
      <inkml:brushProperty name="color" value="#FF0000"/>
    </inkml:brush>
  </inkml:definitions>
  <inkml:trace contextRef="#ctx0" brushRef="#br0">3581 8149 0,'0'0'46,"0"0"79,17 0-109,-17 0-16,18 0 15,0 0-15,-1 18 16,1-18-16,17 0 16,-17 0-1,17 0-15,-17 17 16,17-17-16,0 0 15,1 0-15,-1 0 0,-18 0 16,36 0-16,-17 0 16,34 0-1,-34 0 1,-19 0-16,18 0 15,1 0-15,-1 0 0,0 0 16,1 0-16,16 0 16,-16 0-1,-1 0-15,0 0 0,1 0 16,-19 0-1,18 0-15,89-17 32,-89 17-32,1 0 0,-1 0 15,0 0-15,0 0 16,1-18-16,-19 18 15,19 0 1,-1 0-16,-18 0 16,19-17-16,-19 17 0,19 0 0,-19-18 15,19 18-15,-19 0 16,1-18-1,17 18-15,-35-17 16,18 17-16,-1-18 16,-17 18-16,18-18 15,0-17 1,-18 17-16,17 1 15,-17-18-15,0 17 16,0 0 0,0-17-16,0-18 15,0 18-15,0-1 16,0 19-16,0-18 15,0-1-15,-17 1 16,17 17-16,-18-17 0,0 17 31,1-17-31,-1 18 16,0-19-16,1 19 0,-1-1 0,1 0 15,-19 1-15,1-19 16,0 19 0,17 17-16,-17-18 15,17 18 1,-17-18-16,17 18 15,-105-17 1,88 17-16,-18 0 16,17 0-16,-17 0 15,18 0-15,0 0 16,0 0-1,-1 0-15,1 0 16,17 0-16,-17 0 0,17 0 0,1 0 16,-18 0-16,17 0 15,-17 0-15,17 0 16,0 0-1,-17 0-15,17 0 16,-17 0-16,18 0 16,-19 0-16,1 17 0,0-17 15,17 0 1,-17 0-16,-1 0 0,1 0 15,0 0 1,-18 18-16,18-18 16,-124 18-1,106-18-15,0 0 16,0 17-16,18-17 0,-18 18 15,0-18-15,18 18 16,0-18 0,-18 17-16,17-17 15,-17 0-15,18 18 16,0-18-16,17 0 15,1 18-15,-19-18 16,36 0 0,0 0-16,0 0 62,0 0 32,0 0-63,0 17-31,-17-17 15,17 0-15,0 18 16,0-18-16,-18 0 0,18 18 16,0-18-16,-18 17 31,18-17-16,0 18-15,0-1 16,0-17-16,0 18 0,0 17 31,0-17-31,18 0 0,-18-18 0,18 17 16,-18 1-16,17 0 15,1-18-15,-18 17 0,53 18 32,-35-17-32,-1-18 0,1 18 15,17-18-15,-17 17 0,-1 1 16,19-18-1,-19 18 1,19-18-16,-19 0 16,18 17-16,1-17 0,-19 0 15,19 18-15,-19-18 16,19 0-16,16 18 15,-34-18-15,0 17 16,17-17 0,-17 0-16,-1 18 15,19-18-15,-1 0 16,-17 18-1,-1-18-15,1 0 16,-18 0-16,17 0 0,1 17 31,0-17-31,-1 0 16,1 0-16,17 0 0,-17 18 15,0-18-15,-1 17 16,1-17-16,-1 0 0,1 0 16,-18 0-1,18 18-15,-18-18 16,17 0-16,-17 0 15,0 0-15,0 0 63,-17 0-63</inkml:trace>
  <inkml:trace contextRef="#ctx0" brushRef="#br0" timeOffset="1940">13547 7849 0,'-18'0'32,"18"0"30,0 0-62,18 18 16,-18 0-16,17-18 0,1 17 15,0 1-15,-18 0 16,17-1-16,-17-17 31,18 18-31,-18-1 0,17-17 16,-17 0-16,0 0 15,0 0-15,0 0 328,0 18-328,18-18 15,-18 0-15,18 18 16,-18-18-16,17 17 0,1-17 16,0 0-16,-1 18 15,1 0-15,0-1 16,-1-17-1,1 18-15,0 0 0,-1-1 16,1-17-16,-18 18 16,0-18-16,17 0 15,-17 0 48,-17-35-48,17 17-15,-18 0 16,18 1-16</inkml:trace>
  <inkml:trace contextRef="#ctx0" brushRef="#br0" timeOffset="2721">13864 8132 0,'18'0'46,"-1"-18"-46,19-17 0,17-54 16,35-16 0,141-336-1,-194 352-15,-17 54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4:48.469"/>
    </inkml:context>
    <inkml:brush xml:id="br0">
      <inkml:brushProperty name="width" value="0.05292" units="cm"/>
      <inkml:brushProperty name="height" value="0.05292" units="cm"/>
      <inkml:brushProperty name="color" value="#FF0000"/>
    </inkml:brush>
  </inkml:definitions>
  <inkml:trace contextRef="#ctx0" brushRef="#br0">14745 2581 3104 0,'-6'2'1096'0,"1"0"-840"0,-1 0-160 16,4 0 673-16,-1-2 111 15,3 2-496-15,0-2-272 16,0 0 64-16,0 0 216 0,0 0 24 16,0 0 32-1,0 2-64 1,0-2-48-16,0 0-120 0,0 0-88 15,0 0-120-15,0 0 40 16,0 0 32-16,0 2-7 16,0-2-65-16,5 3 160 0,8-1 280 15,4 5 224-15,6-3-128 16,0 0-16-1,2-2 16-15,-2 0-128 0,6 0 32 16,5 0-136-16,0 2-112 16,3-2-40-16,3-1-40 15,2 4-112-15,4-1 89 0,4-2-89 16,3 2 56-16,2 0 304 15,0-2-64-15,-7 0-152 16,-1 2-32-16,-3-2-24 16,-2 0 0-16,-2 0-88 15,-1 0 16-15,3-2 32 16,-5 0 8-16,0 0 0 0,-1 0-64 47,2 0 0-47,-2 0-8 0,1 0 8 15,-5 0 0-15,-1 0 0 16,0 0 8-16,-2 0-8 15,-2 0 48-15,-1 0-48 0,-5 0-16 16,0 0 16-16,2 0 0 16,-2 0 0-16,-2 0 0 15,2 0 8-15,-2 0-8 0,1 0 0 16,2 0-8-16,1 0 8 15,1 0 0-15,4 0-8 0,2 0 0 16,6 0 8-16,4 0 48 31,5 0 16-31,4-2-8 0,4 0 48 16,2-2-24-1,7 2 32-15,4-4-48 16,5 2 8-16,1-4-64 16,3 1 0-16,1-2 40 0,0 1 16 15,-1 0 0-15,0-1-64 16,-3 2 8-16,3-1 0 0,-6 4-8 15,-1 0 0 1,-3 1-8-16,-2 1 8 0,-4 2 48 0,1 0-40 16,0 0-8-16,-5 0-48 0,-2 0 48 31,0 0 0-31,-1 0 40 15,-2 0-32-15,0-2-8 0,0 0 0 16,-3 2 0 0,1 0 0-16,-4 0 0 0,-2 0 0 0,-2 0 0 15,2 0 0-15,-3 0 0 31,3 0 8-31,-5 0-8 0,7 0 16 16,-5 0-16-16,4 0 8 16,-1 0-8-16,-5 2 0 15,4 2 8 1,-7-1-8-16,1 1-16 0,-1 0 16 0,-2 0 0 31,1 0 0-31,-3 0 32 0,-5 1-32 16,0 0-32-16,-2 1 8 15,3 2 32-15,-5 0-8 16,5 2 16-16,-2-2-16 15,2 2-16-15,0-2 8 0,1 0 8 16,-1-2 0 0,1 0 40-16,-1-2-40 0,0 2 0 15,-3-4 40-15,-2 3-40 16,-2-4 0-16,-6 1-48 15,-2 0 40-15,-1-2 8 0,-5 2 0 16,-4-2 0 0,1 0 0-16,-2 2 0 15,0-2 0-15,0 0-16 0,0 0-632 16,-6 2-952-16,-17-2-3426 15</inkml:trace>
  <inkml:trace contextRef="#ctx0" brushRef="#br0" timeOffset="5247">5894 5027 3320 0,'0'0'1777'0,"0"0"-961"16,0 0 216-1,0 0-168-15,0 0 200 16,-97 9 1-16,78-7-273 0,-4 0-280 16,4 0-192-16,-2-2 88 15,1 1 120-15,-1-1-88 16,0 0-136-16,-1 0-104 15,-1 0-16-15,-1 0-80 16,-2 0 16-16,-5 0-56 16,1-1-48-16,-4-5 32 0,-2-3 17 15,-1 1-57 16,-5-2-8-31,-3 0 0 0,-2 2 0 0,-1 0-8 16,-6 2-9-16,-1 0 9 16,2 2 0-16,0 0 0 15,-2 0 0-15,3 0 8 0,1-2 0 16,2 2 0-16,1-4 0 15,-2 2 0 1,3-2 0-16,5-2 0 16,0 2 8-16,3-4-8 15,7-3-48-15,-1 0 40 0,4-6-96 16,5 0-24-16,-2-7 120 15,-1-4-112-15,3-3 112 16,-1-1-40-16,4 4 40 0,7 4 8 31,-2 5 232-31,4 0-32 16,1 1-87-16,0 1 7 0,3 2 0 0,1 1-120 15,2-2-40-15,5-4-40 16,0-4 24-16,0-4-97 16,12-6 33-16,10-5 40 15,7 1 72 1,2 3 8-16,3 0 80 15,-2 3-80-15,1 6 0 0,-3 1-80 16,4 1 24-16,5 3 56 0,11-5 8 16,10 0-8-16,9 0-8 15,9 0 8-15,6 0 56 0,1-1-48 31,4 5 8-31,-11 4 32 16,1 2-40-16,-3 6 48 16,-4 0-56-16,6 4-48 0,1 2 40 15,-2 4 8-15,4 2 72 16,-2 0-72-1,2 2-8-15,-5 0-64 16,2 0 72-16,-1 0 0 16,2 0 8-16,-1 0-8 0,-1 0-32 15,1 2 32-15,-6 8 0 16,1 1 8-16,0 2 0 0,-1 1-8 31,-5 0 0-31,0 0 0 16,3-2 0-1,-2 0 8-15,0-2-8 0,3 0 0 0,-2 0 0 16,-1 0-16-16,1 1 16 15,-1-2-8 1,0 1 8-16,1-1-8 0,1 0 8 16,1-1 0-16,-2 0 56 15,4-1 0-15,3-3-8 16,1-2 33-16,4 0-81 0,2-2 0 15,-1 0 0-15,-1 0 8 0,-4 0 40 16,-3 1-40 0,-6 1 0-16,-3 2 0 15,1 0 0-15,-6 0 48 16,1 3-8-16,-3-1-40 15,-1 0-8-15,-2-1 0 16,-2 1-56-16,-3-2 56 0,0 3 0 16,2-3 8-16,-2 0-8 0,0 1 0 31,-5 1 8-31,-1 3-8 15,1-3 8-15,-3 2 0 0,0-3-8 16,0-1 0 0,0 0 0-16,2 1 8 0,4-3 0 0,-1 0 0 31,3-2 8-31,2 0-8 15,1 0-8-15,-3 0 0 16,2 0 8-16,-1 0-8 0,1 0 0 16,-4 0 0-16,-2 0 8 15,-4 0 8-15,-2 0-8 0,-4-2-8 16,-4 2 8-1,0 0-8-15,1 0 0 16,-4 0 8-16,3 0 8 16,-3 0-16-16,-2 0 8 0,-1 0-8 15,0 0-8-15,-3 2 8 16,1 2 0-16,-3 0 0 0,0 0 0 15,0-1 8 1,-2 3-8-16,2-1 8 16,-1 1-8-16,-1 0 0 15,4 2-8-15,-1 2 0 0,2 0 8 16,1 0-16-16,4 2 16 15,-3-2-8 1,1 0 8-16,1 0-8 16,-1-2 8-16,-1 2 0 31,-4-2 0-31,-2 0 0 0,2-2 0 15,-5 2-8-15,2 0 8 16,-1 1 0-16,3 0 0 16,0 1-8-16,1 3 8 0,3-2 0 15,0 4-8-15,0-2 8 16,0 1-8-16,-4 1 8 0,0-2-16 15,-4 2 16-15,0-2-8 16,-1 2-40-16,-3-4 40 0,-1 4-56 31,-1 1 64-31,0-2 8 16,-3 2-8-16,2 0 0 0,-2 2 0 15,0-2 8-15,-5 0 56 0,1 0-64 16,-4-4-8 0,0 1 8-16,0-2 8 0,0-3 0 0,0 0 64 15,0 0-56 1,-4-2 72-1,-2 0 56-15,-5 2 16 0,-2 3-16 16,-7-2-32-16,4-1 24 0,-2 3-24 31,6-4 8-31,-3 1-48 16,0 0-24-16,1 1-48 0,4-3 8 15,-4 1-8-15,2 1 16 32,1 3-8-32,-3-3 0 0,-3 1 0 0,-2 4 40 0,-4-1-40 15,-6 2 40-15,0 2-32 0,-1-3-8 31,-3 2 8-31,3-4 72 16,-1 0-8-16,-3-1 16 16,-1 0-48-1,-3 0 16-15,-2 0-48 0,-5 2-16 0,-5 0 16 16,-7 2 24-16,-1 2-40 31,-5-2-8-31,0 2 8 0,-6-2 64 16,-6-1-56-16,-2-2-8 15,-4 1 8-15,-8-3 0 0,5-3 0 16,0-1 104-16,5-1-104 0,3 2-8 15,-1 1-8 1,-4 3 8-16,-1 1-8 0,-4 4 8 31,-6 0 0-15,-3 2 0-16,-1-4 0 15,4-2-16-15,2-5 8 0,8-2-48 16,9-4-16-16,8 0 72 0,9 0 88 16,6 0-8-16,1 0 16 15,7 0-88-15,0 0 64 0,2-2 0 16,0-2 88-1,-1 2-72-15,-2-3-48 0,-4 1-32 0,2-2-8 16,1-1 8 0,-1-1 8-1,4-1-16-15,1 1 64 0,-2 1-64 16,2-1 0-16,-2-1-8 15,0 1 0-15,-4 3 0 0,3 1-104 16,-2 0 16-16,1-1 24 16,-1 1-32-16,0 2 32 31,3 0 0-31,-2 2 64 0,0-2-80 15,1 0 88-15,-2 2 0 16,3 0-8-16,-4 0-8 0,4 0-104 16,2 0 56-16,0 0 64 15,1 0-8-15,0 2 8 16,-1 4 0-16,-2 1-16 0,1-3-16 15,4 0 32 1,-2-2 72-16,2-2-64 16,-1 0 0-16,-4 0-8 0,-2 0 0 15,-6 0 0-15,1 0 56 16,-1 0-48-1,2-4-8 1,4 0 8-16,4-1 88 0,1 3-88 0,7 0-16 16,0 0 8-16,1 0 0 15,3-2 56-15,1 2-56 0,0-2 0 16,2 3-32-16,3-1 32 15,-3-2 0-15,3 2 8 16,-1-1-16 0,-1 1 8-16,1-2 0 15,1 2-8-15,2 0 8 0,4 0 8 16,3 2 0-16,2-2-8 15,5 2 0-15,-2-2-8 32,1 2-56-32,2 0 64 0,0 0-72 31,4 0 64-31,-2 0-184 15,3 0-264-15,0 0-520 0,-2 0-809 16,-1 4-3288-16,-12 2-968 0</inkml:trace>
  <inkml:trace contextRef="#ctx0" brushRef="#br0" timeOffset="13420">5506 8777 208 0,'0'0'3960'0,"0"0"-2775"15,-32 2-25-15,14-2-176 0,1 2 208 16,0 0-7-16,4 2-409 15,1-2-56 1,-1 3 24-16,1-3 32 16,-1-1 8-16,2 3-95 15,-3 0-57-15,1 0 48 0,-5 0-200 16,2 2-280-1,-7-1 64-15,4-1 48 0,-4 1-16 0,-1-1-72 16,0 0 24-16,1 2-48 31,2-2 48-31,-5 1-64 16,2 1 88-16,-3-3 17 0,1 1-113 15,-5 0 112-15,-1 0-112 16,-4 0 24-16,-1 3-64 0,-2-1 24 31,-3 1-48-15,0 1-32-16,0 1-32 15,2-1-48-15,0-3 8 16,-1 3 32-16,6-2 8 0,-1 1-40 31,2-3 72-31,2 2-32 0,-2-5-40 0,0 3 56 0,3 0-64 16,2-2 72-16,0 0-64 15,7 1 64-15,-1-1-8 0,9 0 8 16,-1 0-16-16,2-2 0 0,5 2 88 16,-3-2-80-16,1 0 56 15,-1 0-72 1,-2 0 72-16,0 0 8 15,-3 0-72-15,-4 0 32 16,-2 0-40-16,-2-4-48 16,-4-3 8-16,-3 3 24 0,1 0-32 15,2-1 0-15,2 1 0 0,1-2 8 31,2-1-8-31,4-1 0 16,2 0-16-16,-2 3 16 16,1-6 0-16,2 3 0 0,-3-3-16 15,-4-2 16-15,4 1-8 16,-4-1-88-16,-1-4 88 0,1 2 0 31,1-2-48-15,-1-3-16-16,-1 0 48 0,1 0-24 15,2-2-32-15,0 0-16 0,2 0 48 0,1-4-24 16,0-4-96-16,2-4 48 15,0-4-32-15,2 2-56 16,2-1 160-16,3 5 40 16,2 0-48-1,2 0 48-15,4 2-56 16,-1 2 64-16,2-1-8 0,0 6-80 15,0-3 80-15,0 2-72 0,2 1 80 32,9 2-16-32,3-1-64 15,1 1 32-15,4 4-8 0,4-2 56 31,6 1-8-31,5-2-16 0,3 0-24 0,5 1 32 0,2-4 8 16,1 1 16-16,5 0 16 31,-2 2-16-31,6 0-8 0,-7 6 0 16,4 1 0-16,1 6 0 15,-2 1 0 1,5 0 0-16,-5 1 0 0,2 3 8 0,-4-2-8 16,-3 2 0-16,2 1 48 31,-2-1-48-31,-1 2 8 0,4 0 88 15,-2 0-88-15,-4 0 0 16,1 0 0-16,-4 0 0 0,1 2 0 16,1 3 0-16,1 1 8 15,-2 1-16-15,2-3 0 16,2 0 40-1,-2-2 48-15,0 0-40 0,0-2 8 16,0 2-40-16,-2-2 72 16,0 0-16-16,-2 1-24 0,-1 3-32 15,1-2-8 1,-4 0 112-16,2-2-120 0,3 0 8 15,-2 0 8-15,-3 0-16 16,1 0-8-16,2 0 8 16,2 0 120-16,3 0-112 15,-5 0 40-15,2-2-40 0,0-2 96 16,-7 2-88-1,-3 2-16-15,0 0 0 0,-3 0-8 16,3 0 8 0,-3 0 0-16,3 0 8 15,2 0 8-15,-1 0-8 0,1 0 8 16,-2 0-16-16,5-1 0 15,-7-3 0-15,-1 2 8 32,2-2 0-32,-4 2-8 0,0-2 16 15,0 2-8-15,-1-1 0 16,-4 3-8-16,4-2 8 0,1 0 0 15,-3 2 0-15,2 0-8 16,-2 0 0-16,1 0-40 31,1 0 32-31,1 0-8 0,1 0 8 0,-1 4-40 16,-2 1 48-16,4 1-56 15,-5 2 56-15,2-1-8 0,-1 2 0 16,-2-1 8-16,2 2-8 16,-5 2-8-16,0 0 16 15,3 1 0-15,-4 2 0 16,2 1-72-1,-2 0 72-15,-2-2 0 0,2 2 0 16,-4-2-48-16,-1-4 48 0,0 2 16 16,-3-4 0-16,-1 1-24 31,-1-4 8-31,4 3 0 15,-5-2-8-15,1 0 8 16,-1 1-8-16,2-2 0 0,1-1 0 16,-5 2 8-16,5-4 0 0,-5 2-48 15,4 0 40-15,-4-1 0 31,5-1-48-31,-5 2 40 0,4-2-32 16,1 1-8-16,-5-1 40 16,5 0 8-16,-5 0 0 0,5 0 0 15,-4 2 0-15,4-2 8 16,-5 0 0-16,3 3 0 31,1-3 0-31,3 2 0 0,-4 0 8 16,0-1-8-16,-1-1 0 15,2 2 0-15,-2 0 8 16,1-2-8-16,-1 3 8 0,-2-3 56 0,2 2-64 15,1-2-8 1,-2 2 8 0,1-2 48-16,1 1-48 0,-3 1 0 15,2-2-8-15,-2 2 8 16,-1-1 0-16,0 1 0 0,2-2 8 15,-4 2-8-15,2-2 0 16,-2 2 8 0,3-1-8-16,0 1 0 15,-1 5 0-15,1-1 0 0,1 2 0 16,-1 2 8-16,0 0 0 15,-1 3 0 1,1 2-8-16,0-1 64 16,-3 4-56-16,0 0 24 15,0-2-24-15,0 2-8 0,0-3 8 16,0 0 0-16,0-2 0 15,0 0 64-15,-11 0 24 0,1 0-24 16,-6 4-64-16,-3-2 0 16,-7 6 64-1,-3 1-56 1,-2 0-8-16,-6 1 56 0,1 2 16 15,-4-1-80-15,0-2 0 16,-1 0 0-16,2-4 8 16,-6-2 40-16,0-2 24 0,-2-2-72 15,-6 0 8 1,3-1-8-16,-4-2-16 15,4-1-104-15,0 1-24 0,5-4 144 16,-3 1 0-16,6-4 8 16,-2 1 8-16,2-5-16 15,0 0 40-15,0 0-32 0,3 0-8 16,1 0 0-16,4 0-8 15,0 0 0 1,-3 0 8-16,4 0-8 0,-4 0-64 16,5 0-96-16,-4 0 112 15,4 0 56-15,1 0-48 16,-4 0-48-16,6-9 0 0,-5 1 24 31,6 1 64-15,1-1 0-16,4-1 8 0,1 3-8 0,-2 0 16 15,6 1-8-15,-6 1 0 16,1-3-16-16,4 3 8 0,2 0 8 15,8 2-72-15,-1 2 24 32,5 0 40-32,2 0 0 0,3 0-56 15,0 0-32-15,0 0-120 16,0 0-536-16,0 0-417 15,0 0-423-15,0 14-1049 0,-8 0-2672 0</inkml:trace>
  <inkml:trace contextRef="#ctx0" brushRef="#br0" timeOffset="16769">6475 10754 408 0,'0'0'1384'0,"0"0"-312"0,0 0 488 0,-11 8-143 16,8-3 63-16,0-1 96 15,-6-1-255-15,1 5-329 0,-3 0-128 16,-5 5 64-1,-3 0-72-15,-6 4-263 16,-5 2-121-16,-6 3-56 16,-3 1 112-16,-3 1 8 0,0-3-144 15,0 0 24-15,0-6 120 16,4 0 8-16,-1-3-111 0,2-2-41 15,-2 0-48-15,-1-4 0 32,1 0-48-32,-5 0-72 15,2-4-96-15,-1 2 16 0,-1-2 0 16,2-2 80-16,0 2-112 0,-6-2-40 15,4 0-64-15,-6 0 104 32,0 0-32-32,1 0 16 15,-7 0 32-15,1-2-40 0,-3-2-80 16,5-3 112-1,1 2 16-15,5-1-64 0,5-2-8 0,0 2-56 16,7-1-8-16,1 4 48 31,5-3 16-31,0 0-64 0,-1-2 8 16,0 1 56-16,-6-2-56 0,2-1-8 15,0 0 16-15,-3 0-16 16,2 0 0-16,-1 0 8 0,1-1-8 16,2 2 48-1,-4-4-48 1,2 1 0-16,-1 1-8 15,1-4-160-15,-1 2 40 0,1 0 80 0,1-1-112 16,0 1 80-16,3-2 32 31,-4 2-48-31,1-2-56 0,1-2 136 16,1-2-40-16,-5 1 48 15,-2-2-8-15,7 4 16 16,-2 0 0-16,5 2 0 0,5 2 40 16,1-1-32-16,0 2-8 0,-2-1-8 15,0-1 8 1,0 0-8-1,2-2 8-15,2 4-16 16,0-3-64-16,2 0 32 0,2 2 48 16,0-1 0-16,4 0 0 15,-3 0-8-15,1-1 0 0,1 1-40 16,1-4-8-16,-2 1 40 15,-1 0-32 1,-2-2-8 0,2 0 48-16,-2 0 8 0,2 0 0 15,5 2-8-15,3 2-56 0,-2 2-8 16,8 2-24-16,-2 0 0 0,2 0 0 15,2-2 0 1,0-3-48 0,0-2 88-16,2-5-128 15,14-5 96-15,3 1-48 0,5-1 128 16,5-3 8-16,5 0-16 15,2 2-88-15,-1 1 32 0,6 1 64 0,1 4-8 32,-2 2 16-17,2 2 0-15,2 1 0 0,-2 2-8 16,4-2-48-16,8 2 48 0,1-6 0 31,8 2 8-31,3-1 0 16,3-1-80-16,2 2 80 0,-1 0 0 15,-4 4 8-15,5-2-8 16,-8 6 8-16,0-2 8 0,0 1-8 15,-6 3 0-15,-1 0 0 16,-3 1 0-16,-11 0 0 0,0 3-16 16,-3-2 8-16,-3 1-8 15,1 0 8-15,-3-2 0 31,-4 3 0-31,1-2 0 16,-3 3 0-16,-1 2 0 0,2-2 8 16,2 2-8-16,3 0 8 0,1 2 64 15,1-2-72-15,1 2 0 16,2 0 0-1,1 0 0-15,2 0 0 16,2-2-8-16,2 2 8 0,1 0 96 16,3-2-32-16,-3 2-64 15,-3 0 0-15,1 0-16 0,0 0 16 16,0 0 0-1,-3 0 16-15,0 0 56 16,0 0-64-16,-1 2-8 16,2 2 16-16,3 0-16 0,-3 2 0 15,4-2 0 1,1-2 0-16,-2 3 8 0,0-3 8 0,-4-1-8 31,4 1 40-31,-6 2-48 16,-3 0 48-16,-1 0-48 0,-2 0 24 15,-4 2-24-15,-1 1 0 16,2-2 8-1,-3 1-8-15,1 0-8 0,-2 0 8 0,-1 1-16 32,-2-2 8-32,2 1 0 15,-2 2 8-15,2-2 8 0,0 3-8 31,0-2 0-31,3 1 0 16,1 3 0-16,4-1 0 0,-3-1 0 16,1 2-8-16,1 1 8 15,1-3 8-15,-4 2-8 0,-1 1-8 16,0-3 8-16,2 2 0 15,-3-1 0-15,1-1 8 0,-2 0 16 16,-1 1-24-16,-2-2 0 0,2-1-16 31,-2 4 16-31,0-3-48 0,-1 2 48 16,-2 0 0-1,2 0 0-15,-2 0 0 0,-2 2 0 0,2-2 8 16,-2 2 0 0,1-2-8-16,-1 2 0 15,-3-2 0-15,2-2 8 16,-2 2-8-16,-1-2 0 15,-2 1 0-15,0 0 8 16,-2 1-8-16,2 3 0 0,0-2 8 16,1 1 0-16,1 3 48 15,-4-2-48-15,0 0-8 0,-1-2 16 31,0 1-8-31,-2 1 0 16,-5-2 88-16,5 4-32 0,-5-1-8 16,1 2 8-16,0 2-8 15,-2-2 40-15,0 2 8 16,-2-2-96-16,0 0 56 0,0 2 56 31,-2 2-48-31,-11 4 56 16,-6 0 72-16,-1 2-112 0,-5-3-8 15,2-2 40-15,0-1-104 0,-1-1 48 16,1-4 24-16,-4 2-80 15,0 0 64-15,-6 0-24 16,-2 0-32-16,-2 0-8 16,-2-2 8-1,0 2 40-15,0-6 8 0,2 2-56 16,0-3 8-16,2-2 16 15,2 0-32-15,1 0-8 0,1 0 8 16,-3-2 40 0,2 2-40-16,-2 0 0 15,-8 0 8-15,0 0-8 31,-3 2 8-31,-2 0 0 0,5-2-8 0,2 1 0 0,4-2 8 16,6 1-8-16,2-2 8 16,-1 3-8-1,5-3 0-15,-4 1-8 16,6 1 8-16,-4 1-8 15,2-1 0 17,-2-1 8-32,0 1 0 15,-1 3-48-15,2-1 40 16,4-1-40-16,0 0 40 0,2-1-88 15,4 0 48-15,4-3 40 16,0-1 8-16,1 0 8 0,4-1 8 16,-2 1-8-16,-2-2 0 15,-1 2-8-15,-4 0-48 0,2-1-80 16,-3 1 40-16,6 0 8 0,-1 1 80 15,1-1-8-15,4 0-64 16,-1-2 64-16,3-2 16 0,2 2-8 16,2-2 8-16,-3 0-8 15,1 2-8 1,0-2 0-16,-1 0 0 0,-2 0 8 0,4 2-8 15,-1-2-24 1,-1 0 32-16,1 2 0 16,-1-2-120-16,0 0 0 0,0 0-320 15,-1 0-160-15,-12 3-488 16,0-1-1409-1,-3 2-3008-15</inkml:trace>
  <inkml:trace contextRef="#ctx0" brushRef="#br0" timeOffset="24289">12816 8879 904 0,'0'0'4105'0,"0"0"-2425"0,-2 0-272 31,-1 0 225-31,3 0-281 16,0 0-416-16,0 0-368 0,0 0-200 16,0 0-64-16,0 0-128 15,0 0-32-15,0 0 16 16,0 0-32-16,0 4 57 0,0 3 39 15,0 0 48-15,0 1-120 32,0 0 24-32,0 3-120 0,0 0 48 15,0 2-32-15,0-1 72 16,5 1-80-16,-1 2 32 15,1 0 24-15,0 0 40 0,-3 0 16 16,3 0 24 0,-1-1 56-16,-2 0-8 15,1 0-24-15,0 0-96 0,1-2 40 16,-3 2 8-16,1-4-56 15,0 2-16-15,1-4-8 16,-2 2-48-16,3-2 0 16,-4-2 0-1,0 2 8-15,1-2 0 0,-1 2 112 16,0 0-112-16,0 0 64 15,0 1 24-15,0 0 32 0,0-1-104 32,0 3 24-17,0-2-23-15,0 1 23 0,0 1-32 0,0-2-16 16,0 1 16-16,0 1-8 15,0 1 32-15,-1 1-32 0,-4 2 72 16,-2 2 80-16,-1 2-80 16,3-1 72-16,-3-4 24 0,2 0-160 31,1-2-8-31,-1 0 40 15,1-2-24-15,-2-2-56 0,4 2 120 16,-5 0-120-16,3 0 128 16,-3 2-136-16,0 0 112 15,-2 2-112-15,2-1 64 0,-3-2-16 31,1-1 56-31,-1 1-32 0,-2-2-16 16,0 1 16-16,-3-2 56 0,-2 2-32 16,0-2 16-16,-1 2-40 15,-2 1-16-15,3-4-56 16,-1 3 40-16,-2-1 0 0,3 1-40 15,-5-3 0 1,4-1 0 0,0 3 80-16,-2-3-80 0,1-2 8 0,-4 1 64 15,-2-1 16-15,2 0 0 16,-5-2-24-16,5 3 24 15,-5-3-40 1,4 0 32-16,1 0-16 16,2-2 32-1,-1 2 32-15,0-2-64 0,4 0 0 0,-4 0-8 16,6 0-16-16,-1 0-32 15,3 0 64-15,-1 0-16 16,2 0-56-16,-1 0 49 0,2 0-49 31,-1 0 8-31,2 0-8 0,1 0 64 31,0 0-24-31,-2 0 0 0,2 0-32 0,-2 0 56 16,1 0 0-16,-1 0-24 0,2 0 8 31,0 0 32-31,0-2-32 0,-1 0 8 16,3 0-56-16,-1 0 0 15,-1 2 8-15,2-2-8 16,1-1 0 0,0 3 40-16,2-2-48 15,-1 2 0-15,1-2 8 0,-1 2-8 16,-1 0 8-16,2-2 0 15,1 2-8-15,-3 0 0 0,5-2 0 0,-5 2 0 16,1 0 0 0,-2 0 0-16,2 0 0 15,2 0-8-15,2 0 8 16,0-2 0-16,-2 2 8 15,5 0-8-15,0 0 0 16,0 0 8-16,0 0-8 0,0 0 0 16,0 0 0-16,0 0 0 31,0 0-8-31,0-2-40 0,0 2 0 15,0-1-8-15,0-1-224 16,0-2-529-16,0-15-1071 0,10 0-2721 16,-9-5-6129-16</inkml:trace>
  <inkml:trace contextRef="#ctx0" brushRef="#br0" timeOffset="26585">17394 6571 4600 0,'0'0'3073'16,"0"0"-872"-16,-11 0-577 16,9 0-176-16,2 0-255 0,0 0-561 0,0-6-304 15,0-11-96 1,2-6-216-1,14-3-16-15,6-2 0 16,-2 2 0 0,6 6 0-16,1 8-40 0,0 8-16 0,1 4-152 15,1 9 192-15,-2 22-80 0,-4 9 96 16,0 10 56-16,-4 4 40 0,-4 1-88 31,-7-3 64-31,0-10-64 16,-2-6 56-16,-4-8-56 15,3-10 0-15,-4-6 56 16,-1-8-64-16,2-4 0 0,3 0-352 0,0-28-945 15,-1-4-3400-15,0-8-2608 0</inkml:trace>
  <inkml:trace contextRef="#ctx0" brushRef="#br0" timeOffset="26835">17762 6324 5025 0,'0'0'3184'0,"0"0"-1383"16,0 0-529-16,-81 117 232 15,44-61-63-15,3 2-393 16,2-1-144-16,0-12-32 0,11-7-104 16,0-10-200-16,8-7-159 15,5-10-201 1,1-2-120-16,6-7-24 0,1-2-64 15,0 0-761-15,0 0-1119 16,9 0-1185-16,9-9-5240 16</inkml:trace>
  <inkml:trace contextRef="#ctx0" brushRef="#br0" timeOffset="27504">17904 6509 5761 0,'0'0'3296'0,"0"0"-1791"0,0 0-985 0,0 0-368 16,0 0 384-16,0 0 200 15,0 0-224-15,129 28-16 0,-93-22-112 16,1-1-159-16,-6-2-49 31,-5 1-160-15,-9 0 48-16,-2 0-48 0,-7-2-8 0,-5 2-8 15,-3 3-40-15,0 1 40 16,-8 5 520-16,-11 11 208 0,-15 6-272 16,-2 4-216-16,-1 0-72 15,3-3 16-15,10-5-8 0,5-6 40 31,4-8-24-31,7-4-32 16,5-6 16-16,1-2-40 16,2 0-136-16,0 0-96 0,0-2-680 15,18-27-1184-15,1 4-2217 31,4-1-5857-31</inkml:trace>
  <inkml:trace contextRef="#ctx0" brushRef="#br0" timeOffset="27981">18578 6405 3544 0,'0'0'4017'31,"0"0"-2665"-16,0 0 97-15,0 0 23 0,-70 122-480 0,59-88-512 16,8-4-192-16,1-4-280 16,2-1-8-16,0-4-8 0,5 0 0 15,13-3-64-15,3-2 64 16,3-2-88-16,3-4 88 15,1-1 0 1,-1-3 0-16,1-4-40 0,-2-2 40 0,-1 0-48 31,-4-2 56-31,0-13 104 0,-6-8-96 16,-5-1 168-16,-4-4-16 15,-6-4 136-15,0-2 193 16,-3-2 39-16,-17-4-152 0,-4 2 0 16,0 0-136-1,-3 5-152-15,4 8-88 0,4 9-8 0,2 8-72 16,-5 10-528-1,2 17-1289-15,-2 8-2488 16</inkml:trace>
  <inkml:trace contextRef="#ctx0" brushRef="#br0" timeOffset="32966">20231 5831 1408 0,'0'0'5657'0,"0"0"-3721"16,0 0-527-1,0 0-209-15,0 0-296 16,-45 50-144-16,32-27-248 16,4 0-151-16,2 7-161 0,5 2 24 15,-1 7 40-15,3 3 88 16,0 0-112-16,0-2 0 0,0-4-24 31,3-4-56-31,6-3-48 16,-3-7-104-16,4-3 0 15,1-2-8-15,0-6-40 0,15-5-288 31,-8-2-1432-31,6-4-3858 0</inkml:trace>
  <inkml:trace contextRef="#ctx0" brushRef="#br0" timeOffset="33797">20454 5919 5369 0,'0'0'3032'0,"0"0"-791"0,0 0-489 15,0 0-736-15,-45 11-327 16,37 5-233-16,0 8-224 0,6 6-48 31,2 4-64-31,0 6-40 16,0 1-8-16,7-4-56 0,10 1-16 15,0-6 0-15,0-2-48 16,3-5 40-16,-1-8-8 0,1-4-88 15,-6-7 8 1,5-4 32 0,1-2-32-16,-4 0 96 0,3-12 120 15,1-10 16-15,1-5 8 16,-2-3 8-16,-6-2 8 0,-3-2 64 15,-5 0 80-15,-5 2-56 16,0 0 56-16,0 4-24 31,-15 4-40-31,2 1-64 0,-5 8-136 16,5-2-32-16,-3 8-16 15,5 1-432-15,0 4-336 0,3 4-560 32,1 0-961-32,4 0-4096 0</inkml:trace>
  <inkml:trace contextRef="#ctx0" brushRef="#br0" timeOffset="34115">20947 6232 5721 0,'0'0'4297'0,"0"0"-2977"15,0 0 312-15,0 0-7 0,0 0-417 32,0 0-336-17,0 0-352-15,0 0-520 0,-102 126-48 0,81-103-1496 16,7-11-2729-16</inkml:trace>
  <inkml:trace contextRef="#ctx0" brushRef="#br0" timeOffset="34555">21032 6066 7361 0,'0'0'2377'0,"0"0"-1569"15,0 0-176-15,0 0 64 16,0 0 368-16,0 0 81 16,115 8-217-16,-73-8-288 0,-2-10-272 15,-2-3-216-15,-3 2-152 31,-7 1-176-31,-9 2-536 0,-3 1-440 16,-11 2-817-16,-3-1-1072 16,-2 2-2360-16</inkml:trace>
  <inkml:trace contextRef="#ctx0" brushRef="#br0" timeOffset="34758">21218 5910 1856 0,'0'0'5505'0,"0"0"-3993"16,0 0-151-16,0 0 55 0,0 0-360 0,0 0-312 15,-11 109-79-15,11-79-161 16,0 1-144 0,0-1-192-16,0-2-120 15,0-2-48-15,0-4-136 16,1-1-824-16,14-8-865 15,-4-3-1216-15,-3-3-2800 0</inkml:trace>
  <inkml:trace contextRef="#ctx0" brushRef="#br0" timeOffset="35492">21483 5932 6225 0,'0'0'2968'16,"0"0"-1583"-1,0 0 263-15,0 0-464 16,0 0-391-16,-5 130-321 16,5-100-160-16,0-4-120 0,0-6-112 15,0-4-8 1,0-6-64-16,5-2 0 15,-3-6-8-15,2 1-8 0,4-3-112 32,1 0 120-32,5-5 136 0,2-9 56 0,5-8-32 15,5-4-88-15,3-3-16 0,2 2-16 31,3 1-40-31,-4 2-16 0,3 3 8 16,2 4 8-16,1-2-56 16,-2 6 56-1,-2 2 0 1,-3 5 0-16,-5 3-8 0,-1 3-40 15,-5 0-48-15,-2 0 8 16,-3 3 40-16,-2 12-56 0,-1 0 104 16,-7 4 56-16,2 2 272 15,-5 2-40-15,0 3 88 16,0-2-152-16,-7-3 32 0,-2 2-88 31,2-7-88-31,1-2-64 16,1-6 168-16,2-3 208 0,-2-5 232 0,-2 0 305 15,-4 0-89-15,-5 0-504 16,-7 0-40-16,-1-7-184 15,-7-7-8-15,-7-6-104 16,0-6-16 0,0-3-112-16,-1 0-16 0,5 3 32 15,7 4 104-15,6 5-48 16,4 6-320-16,6 3-408 0,0 2-329 15,6-1-591-15,2 3-704 16,3-2-4322-16</inkml:trace>
  <inkml:trace contextRef="#ctx0" brushRef="#br0" timeOffset="36141">22253 5746 3000 0,'0'0'3049'0,"0"0"-1721"31,0 0-696-31,0 0 296 0,0 0 33 16,0 0-273-16,70 60-56 15,-54-35 104-15,0 3-176 16,-3 2 64-16,-5 0-24 0,-3 0 65 15,-5 4-49-15,0-2-24 16,0 2-32-16,-13 1-176 0,-8-1-184 16,-23 10-200-16,4-8-1056 15,-2-6-1945 1</inkml:trace>
  <inkml:trace contextRef="#ctx0" brushRef="#br0" timeOffset="37184">22915 5857 6409 0,'0'0'2496'0,"0"0"-1183"16,0 0 15-16,0 0-384 0,0 0-664 15,5 13-224-15,2 4 64 0,2 10 80 16,1 5 56-16,-2 2-96 0,-1 3 72 15,-1-3-56-15,1-4-55 32,-3-5-113-32,1-5 0 15,0-8-8-15,-3-5 8 0,-1-5 64 31,-1-2 256-31,2 0 576 0,-2 0 192 0,3-7 40 0,2-13-320 32,3-8-535-32,3-8-281 31,7-3-521-31,0 2-727 0,11 1-704 15,-3 9-1945 1,-4 10-3361-16</inkml:trace>
  <inkml:trace contextRef="#ctx0" brushRef="#br0" timeOffset="37627">23279 5840 2456 0,'0'0'4233'0,"0"0"-2241"0,0 0 57 0,0 0-153 15,0 0-544-15,0 0-439 16,0 0-233-16,0 0-216 15,-37 4-328-15,20 20-136 0,1 8-48 16,2 6 40-16,-1 4-8 16,7-5-56-16,2 0 72 15,4-10-8 1,2-4-48-16,0-7 8 0,0-6-16 15,11-6 0-15,2-4-56 16,2 0-88-16,1 0 16 0,2-10-40 16,-2-8-192-16,-2-2-233 15,-1-2 41-15,-1 0-200 0,-3-3 272 31,-1 6 144-31,-4 2 376 16,-4 8 24-16,0 3 280 0,0 4 336 16,0 2-32-16,0 0-96 15,0 0-168-15,0 2-320 16,0 10 8-16,0 4 64 0,1 0-72 31,6 0-8-31,-2-2-48 16,4-5 112-16,1 0-112 0,1-5-528 15,17-4-872-15,-4 0-1345 16,-1-6-4032-16</inkml:trace>
  <inkml:trace contextRef="#ctx0" brushRef="#br0" timeOffset="38083">23519 5673 3408 0,'0'0'5057'16,"0"0"-3368"-1,0 0-585 1,0 0-304-16,0 0-400 0,0 0 376 0,0 0 0 15,0 112-215-15,0-72-57 16,0 5-200-16,0 0 8 16,0 0-24-1,0-5-136-15,-4-4-144 16,4-4 72-16,0-8-80 0,0-8 0 31,0-4-216-31,4-8-344 0,6-4-320 0,8 0 103 16,0-12 305-16,3-8-208 0,1-2 8 31,1 1 360-31,-5 4 216 15,-6 4 88-15,0 6 8 0,-7 1 96 16,-4 4 264-16,-1 2 176 16,5 0 32-16,-5 0-120 15,0 0-160-15,3 0-136 0,-1 8 145 31,-2 2 71-31,2 4-128 16,2-1 0-16,-4 2-96 0,0-3-144 16,0 2-472-16,0-2-1057 0,0-4-3120 15</inkml:trace>
  <inkml:trace contextRef="#ctx0" brushRef="#br0" timeOffset="38280">23653 5799 1040 0,'0'0'6513'16,"0"0"-4945"-16,0 0-839 0,0 0 199 16,0 0-360-16,42 26-312 15,-25-9-256-15,8 2-40 0,-4 0-1664 31,2-6-4890-31</inkml:trace>
  <inkml:trace contextRef="#ctx0" brushRef="#br0" timeOffset="38797">23989 5859 5737 0,'0'0'2712'0,"0"0"-511"0,0 0-81 0,0 0-864 16,0 0-471-16,0 0-553 0,0 0-184 15,-76 68 8-15,68-38-48 16,5 0 40-16,3-2 16 16,0-5-64-16,0-5 56 0,0-4-40 15,0-6-8 1,8-5 64-16,2 0-72 15,3-3-56-15,1 0-32 0,2 0-48 16,-1-8-144-16,4-8-160 16,-4-4-169-16,1-3 49 15,-3 0 24-15,-5-5 24 16,2 0 8-1,-9-4 64-15,4-2-24 0,-3-5-80 16,-2-5-625-16,0-4 105 0,0-2-416 16,0 2 176-16,0 6 776 31,0 8 528-31,0 13 1248 0,0 10 856 15,0 7-71-15,-2 4-521 16,1 0-592 0,1 0-568-16,0 15-352 0,0 12-48 0,0 9 48 15,0 5 128-15,0 8 256 16,0 1 160-16,0 0 153 0,0 2-25 31,0-3-216-31,0-2-160 16,6-5-184-16,2-1-96 15,3-7-16-15,7 0-704 0,-2-12-1569 16,-3-8-5168-16</inkml:trace>
  <inkml:trace contextRef="#ctx0" brushRef="#br0" timeOffset="40787">20320 7316 5009 0,'0'0'2968'0,"0"0"-487"16,0 0-497-16,0 0-504 15,0 0-495-15,0 0-353 32,-58 4-200-32,47 5 56 0,-1 1-64 15,1 5-64-15,-2 2-32 16,2 7-72-1,-2 4-32-15,-3 6-40 0,3 6-48 0,2 3 0 16,4 1-88-16,6 0-48 31,1-4 0-31,0-2-24 0,9-4 24 16,7-4 72-16,2-6-64 15,5-3 80-15,3-10-88 0,9-5-168 16,22-6-1168-16,-7-11-1440 16,-5-12-8195-16</inkml:trace>
  <inkml:trace contextRef="#ctx0" brushRef="#br0" timeOffset="41417">20335 7620 5089 0,'0'0'2600'16,"0"0"-759"-16,0 0-289 15,0 0-616-15,0 0-512 0,0 0-248 16,16 14 336-16,10-10 240 31,1 0-103-31,7-2-41 0,-3-2-104 16,3 0-8-1,-4 0-208-15,-2 0-224 0,-4 0-64 0,-1 0-216 16,2-16-1008-16,-2 2-1369 16,-12 0-6177-16</inkml:trace>
  <inkml:trace contextRef="#ctx0" brushRef="#br0" timeOffset="42135">20729 7486 6953 0,'0'0'2961'0,"0"0"-1153"15,0 0-408-15,0 0-512 16,0 0-295-1,0 0-57 1,-73 120-88-16,67-80-200 0,1-1-120 16,5-3-32-16,0-4 0 15,0-6-8 1,0-3-16-16,11-6-24 0,0-4 8 0,-1-6 16 15,1-3-64 1,-1-4 8-16,9 0-8 16,-1-15 48-16,3-11 64 0,2-6-120 15,1-6 0-15,0-2-8 16,4-2-112-1,-4 4 72-15,2 4 40 0,-4 8-80 0,-2 6 80 32,-6 8-48-32,2 4 56 0,-9 6-88 15,3 2-48-15,-2 0 16 16,-2 0 80-16,5 10 32 15,-4 2 16-15,-1 6 56 0,4 0-56 16,-2 3-8-16,-5 6 8 31,-1-1 40-31,1 0 0 0,-3 0-32 16,3-1-16-16,-3-6 16 15,0 0 0-15,0-8-16 16,0-2 0-16,0-3 16 0,0-4 32 16,0 0 24-1,0-2 96-15,0 0 216 0,0 0 256 0,-6 0-248 16,-5-10-16-1,-2-3-80-15,-7-4 25 16,-5-6-153-16,-1-1-168 16,-5-2 0-16,-1 0 8 0,-5 4-8 15,1 2 0 1,7 3 0-16,2 8-16 15,10 1-32-15,6 4 48 0,3 0-88 16,6 4-257-16,2-2-383 16,0-3-640-16,5 2-1008 15,11-1-4714-15</inkml:trace>
  <inkml:trace contextRef="#ctx0" brushRef="#br0" timeOffset="42525">21506 7766 1384 0,'0'0'6681'0,"0"0"-3968"0,0 0-425 0,0 0-199 31,0 0-705-31,0 0-832 0,-39 57-552 0,19-31-24 16,-2 8-1296-16,-1-6-2529 0,15-13-6353 16</inkml:trace>
  <inkml:trace contextRef="#ctx0" brushRef="#br0" timeOffset="43033">21757 7532 4913 0,'0'0'2136'0,"0"0"-864"16,0 0 657-16,0 0-457 15,0 0-472-15,-6 120-336 0,6-92-296 16,6-4-192-16,6-4-104 15,1-4-64-15,0-5 65 0,3-5-1 16,2-5 56 0,-1-1 8-16,1 0 8 15,1-9-56-15,-1-10-72 16,0-1 144-16,-3 0-96 15,-1-4 136-15,-9 2 136 0,0-4 112 32,-5 2 88-32,0-2-208 0,0 2-136 15,-16 3-40-15,-1 4-152 16,-8 4-224-16,0 8-568 15,-13 5-824-15,12 0-2537 0,3 5-4121 16</inkml:trace>
  <inkml:trace contextRef="#ctx0" brushRef="#br0" timeOffset="43497">22258 7313 3208 0,'0'0'1945'0,"0"0"-849"16,0 0 184-16,0 0-120 0,0 0-271 15,0 0-41-15,0 0-256 0,0 0-104 16,100 84-24-16,-88-59-128 47,-1 7-56-47,-6 2 304 15,-4 5-72-15,-1 4-23 0,0-1-209 16,-13 1-280-16,-22 12-152 15,1-10-1489-15,-2-8-5816 0</inkml:trace>
  <inkml:trace contextRef="#ctx0" brushRef="#br0" timeOffset="44956">22925 7429 6809 0,'0'0'2416'0,"0"0"-1407"0,0 0-233 16,0 0-32-16,0 0-136 0,0 81-8 15,0-51-192-15,0-2 16 16,0-7-200 0,3-2-143-16,1-7-9 0,-1-4 0 0,-3-6-64 31,0 0 96-31,0-2 48 0,0 0 0 15,1 0-128-15,-1 0-24 16,2-12-761-16,3-6-1167 31,6-16-881-31,0 4-1247 16,1 0-169-16</inkml:trace>
  <inkml:trace contextRef="#ctx0" brushRef="#br0" timeOffset="45351">23030 7283 640 0,'2'-2'3112'0,"-1"0"-1055"0,4 0-257 31,-3 2-376-31,7 0-391 16,-2 4-337-16,6 16 0 0,-2 8-72 16,0 6-32-16,1 8-40 0,-7 3-240 15,1 0-80-15,-4-2-64 16,-2-5-88-16,3-6 17 15,-3-8-89 1,0-8 64-16,0-6-24 16,0-6 32-16,0-4 64 0,0 0 96 15,0 0 80-15,0 0 16 0,0-12-264 16,0-6-72-16,5-2-72 15,4-4-152 1,6 0 120-16,1 2 0 16,0 2 0-1,5 2 96-15,-1 5-56 0,-3 4 0 0,1 5 56 16,-7 2 8-16,1 2 24 15,-1 0 32-15,-3 0 72 0,-5 8 0 32,2 3 48-32,-2 4-56 15,-3 2-120-15,0 8-320 16,0-5-1777-16,-8-4-9585 0</inkml:trace>
  <inkml:trace contextRef="#ctx0" brushRef="#br0" timeOffset="45899">23490 7388 8369 0,'0'0'2489'16,"0"0"-1593"-1,0 0-408-15,0 0 168 16,0 0 216-16,7 122-239 16,-1-80-345-16,6-5-112 0,0-2-104 15,1-7-64-15,0-8 48 16,0-7-48-16,-3-6 0 15,-4-5 40-15,-2-2 144 16,4 0 72 0,-2-9 8-16,7-14 24 0,5-3-296 15,4-6-400-15,16-6-1240 16,-3 8-1233-16,-4 8-4017 0</inkml:trace>
  <inkml:trace contextRef="#ctx0" brushRef="#br0" timeOffset="46305">23925 7399 1016 0,'0'0'5465'15,"0"0"-2809"-15,0 0-359 0,0 0-561 0,0 0-335 16,0 0-305-16,0 0-272 16,0 0-344 15,-76-2-328-31,63 30-144 15,0 4-8-15,2 6 0 16,4-1 0-16,2-1 0 0,4-6-8 16,1-5 0-16,0-10-56 15,0-3 0-15,0-7-272 0,6-5-432 16,2 0-104-16,4-3 336 15,1-17-1-15,3-6-271 16,-3-4-48-16,-2-4 152 0,-5 4 360 16,1 4 224-16,-7 12 120 15,3 7 440-15,-3 7 120 0,2 0-408 16,4 15-88-16,2 2 64 31,2 4-8-31,3-1-72 16,-2-4-40-16,0-4 0 0,1-2-8 0,-1-6-112 15,0-4-560-15,1 0-432 16,-3-10-777-16,-1-5-3416 0</inkml:trace>
  <inkml:trace contextRef="#ctx0" brushRef="#br0" timeOffset="46738">24107 7092 6145 0,'0'0'2416'15,"0"0"-1143"1,0 0-329-16,0 0-344 0,0 0 248 0,0 98-32 15,5-57-208-15,-5 5-103 0,0 0-89 32,0 0-8-32,0 3-112 15,0-6-144-15,2-2-80 16,4-5-64-16,-3-4 8 0,5-8 24 15,-3-6-40 1,5-7-64-16,1-8-576 0,1-3-393 0,0 0 217 31,5-20-24-31,-4-4-16 16,-1-3 240-16,0-3 456 15,-6 2 160-15,1 3 320 0,-2 5 416 16,-4 5 264-16,2 7 128 16,-3 6-7-16,0 2-353 0,0 0-592 15,2 0-176 1,1 4-72-16,0 11 72 15,1-2 48-15,-3 2-48 16,-1 0-64-16,0 0-440 0,0-5-480 16,0-2-833-16,0-7-1119 15,0-1-4194-15</inkml:trace>
  <inkml:trace contextRef="#ctx0" brushRef="#br0" timeOffset="46939">24254 7231 4656 0,'0'0'4353'15,"0"0"-3144"-15,0 0 295 16,0 0-200-16,0 0-848 16,0 0-272-16,0 0-120 0,0 0-64 15,0 0-760-15,68 70-2008 16,-55-53-6306-16</inkml:trace>
  <inkml:trace contextRef="#ctx0" brushRef="#br0" timeOffset="47481">24498 7333 720 0,'0'0'5825'0,"0"0"-3233"16,0 0-479-16,0 0-817 0,0 0-632 15,0 0-296-15,-68 70 249 16,55-42-265-16,5 2-144 16,2-3-40-1,6-7-40 1,0-5-72-16,0-2-48 0,0-5 72 15,8-4-64-15,3-4-8 0,5 0 0 0,2 0 0 16,1-8-8-16,1-9-152 16,-2-2-184-16,-1-3-112 0,1-3-17 31,-7-5 89-16,1-4 128-15,-4-4-40 0,-5-8-72 0,-3-4-304 16,0-4-64-16,0-2 112 16,0-1 304-16,0 6 224 0,-6 4 88 31,-1 13 88-31,2 10 696 15,0 14 496-15,5 6 32 16,-3 4-551 0,0 0-489-16,3 14-272 0,0 10 0 0,0 8 0 15,0 8 192-15,0 5-8 31,0 0 144-31,6 6-56 0,-1-1-96 16,2 2-8-16,1 0-16 16,0 1-8-16,0-2 0 15,3-2 104-15,5-6-152 0,2 0-88 0,0-9-8 16,6 2-632-1,-6-12-1032 1,-2-6-3001-16</inkml:trace>
  <inkml:trace contextRef="#ctx0" brushRef="#br0" timeOffset="53744">5359 9527 2536 0,'0'0'1440'16,"0"0"41"-16,0 0-257 0,0 0-64 31,-64-2 280-31,44 2-183 16,3 0-457-16,4 0-112 0,-5 0 136 15,7 0-56-15,-1 0-135 16,1 0-105-16,1 0-160 16,-1-8 72-16,0-2-160 0,-4 0-120 15,2-2-48 1,2 0-48-16,-2-2-40 15,3-2-16-15,-1 0 0 0,0-3 40 16,3 0-48-16,-4-2-8 16,4-1 0-16,2-1 8 15,-2-2 0-15,5-1 56 16,-2-2-48-1,5 2-8-15,-5-2 8 0,3 2-8 16,2-2 8-16,0 0-8 0,0 4 0 16,0-2-48-16,0 1-16 15,15-1 0-15,1 1 16 16,10-5 0-16,4-2 40 0,8 0-88 31,8-3 96-15,1 1 56-16,7 2-56 0,-3 2 0 0,3 3 56 15,-3 8-56-15,-2 2 8 16,4 4-8-16,0 0 8 0,5 6 0 31,7-3-8-31,1 0 48 16,10-1 16-16,3 2-56 15,0-3 48-15,7 1-8 0,-2 0-48 16,5 0 8-16,-2 1 72 15,-1 1-32-15,-4 1-32 0,-5 1-8 32,-10 3 56-32,-3 0-56 0,1 2 8 15,-1 0 48-15,1 0 0 0,4 1-56 16,3-3 136-16,2 0-48 15,-2 2 16-15,1-3-48 16,-7 5-8-16,-3 0 16 0,-6 0-64 16,-2 0 0-1,-5 0 0-15,0 7 48 16,-2 1-48-16,2-1-8 15,0-1 8-15,9 1 80 16,4-1-24-16,6-2-56 0,5-2 0 16,9-2 80-1,4 0 8-15,2 0-80 16,-2 0-16-16,-3 0 0 15,0 0 0-15,0 0 24 0,1 0 56 16,4 3-72-16,2 1 96 16,-4-2 0-16,7 2-88 0,-4-2 56 31,4 0-64-31,-4 1 40 15,-1-3-40-15,-2 2 0 16,-3 0-8-16,0 0 8 0,-3 4 8 16,0-3-8-16,-5 3 0 15,-4-2-8 1,-4 1 8-16,-7-1-8 0,-4-2 0 0,-7 0 8 31,0-2 0-31,-6 2-8 16,-1 0 16-16,-1 2 32 0,-1-1 8 0,-1-1-48 15,-1 2 0-15,-4 0-8 16,4-1-8-16,-2-1 8 15,4 0 0 1,2-2 0-16,1 0-48 16,4 0 40-16,4 0 0 15,4 0 8-15,4 0 8 0,0-2-8 0,6 0 8 16,-1 2-16-16,3 0 0 15,1-3 8-15,4 1 0 16,3-2 0 0,1 0 48-16,-1-1-48 15,5-1 0-15,-12 2 48 16,-4 2-48-16,-12 2 0 0,-6 0-56 15,-10 0 8-15,-3 0 48 0,-5 8 0 16,-5 0 0-16,-4-1 40 31,-3 0-32-31,-2 1-8 16,-1-2 0-16,-2 0-8 0,-1 1 0 15,0 2-56-15,2-1 64 16,5 1-72-16,-3 2 24 0,2-1 0 16,3 2 40-16,2 0-40 31,3 0-16-31,-1 0 56 15,3 0-96-15,-1 0 40 0,5 0-8 16,-5 0 72-16,-2 1 0 16,0-4-64-16,-1-1 56 0,1 2 8 15,0-1 0-15,-1-2 8 16,-1-1-8-1,-2 0 0 1,-4-2 0-16,-5 1 0 0,-16 3-664 0,-19-1-1432 16,-16 1-5098-16</inkml:trace>
  <inkml:trace contextRef="#ctx0" brushRef="#br0" timeOffset="55523">5505 9707 1240 0,'0'0'1496'0,"0"0"-448"16,0 0 73-16,0 0-193 0,0 0-72 15,19 2-40-15,-4-2-16 0,7 0-72 16,6 0-103-16,7 0 23 15,10 0 16-15,4-2-120 32,9-4-8-32,3 3-224 0,9-1 48 15,-1 0-136-15,4-1-64 16,3 1 40-1,5 2 96-15,3-4-160 0,8 2-16 0,1-1 65 16,1-1 143-16,-4-1-152 16,-2 3-40-16,-8 2-16 0,-2 0-48 31,-1 0-24-31,9 2 64 15,6-4 216-15,3 0 296 0,1-1-272 16,-1-4-200-16,-3 1-24 16,-3-2-32-16,-8 3-24 15,-4 0 16 1,-4 1-40-16,-5 2 0 0,-4 2 56 15,-3 2-16-15,4 0-80 16,-7 0 0-16,5 0 48 0,0 0 24 16,-3 0 32-1,0 2 72-15,-4 2-96 16,1 2-8-16,-1 1-24 15,2-3 16-15,4-1 0 0,-1 1 24 16,4-2-88-16,1 2 40 16,2-2 48-16,-4 0-24 0,3 0-24 15,-3 0 0 1,-4 0 8-1,0 0 32-15,-4075-2-88 0,8146 0 0 16,-4073 0 0-16,0 0-8 16,0 0 16-16,-3 0-8 0,3 0 8 15,-4 0-8-15,-3 0 0 16,3 0 8-16,2 0-8 15,1 0 0-15,-2 0-8 0,1 0 8 32,-1 0-8-32,-2 0-40 15,-1 0 48-15,1 0-8 0,1 0 8 16,4 0 0-16,-2-8-8 15,6 2 8-15,-1-2 0 32,2 3 0-32,0-2 8 0,-3 5 64 0,-5 0-72 15,3 2 0-15,-10 0 0 16,-1 0-8-16,-2 0-8 0,-3 0 8 15,-1 2-48-15,-1 2 56 16,-4 3 0-16,-3-5 8 16,-2 1-8-16,-3 1-8 15,-3-2 8-15,-7 2 0 16,3 0-8-16,-3 0 8 15,0 1-8-15,3-1-8 16,-2-1-32-16,0 3 40 0,6 0 0 31,-1 0 8-31,3 1 8 31,4-3 0-31,0 0 0 0,-1-1-8 0,1 1-16 0,0 0 8 0,-2 0 0 16,-3 3-40-16,0-1-8 16,-7 0 40-16,-5-3-40 31,-2 1 8-31,-9-4 48 0,-1 2-8 15,-2-2-696-15,-13 0-840 16,-10 0-2889-16</inkml:trace>
  <inkml:trace contextRef="#ctx0" brushRef="#br0" timeOffset="56939">20151 6904 3896 0,'0'0'2905'0,"0"0"-1009"0,0 0-175 16,0 0-305-16,0 0-632 15,0 0-464-15,19-46-144 16,2 24-96-16,3-4-72 0,5 1 8 15,-1 2-16-15,-4 3 0 32,-1 3 64-32,-4 8-56 0,-1 1-8 15,-5 6-96-15,3 2 16 16,0 0-64-16,3 10 144 0,-1 14 72 15,1 4 176 1,-1 4 240-16,2 4-175 0,-7-2-57 0,1 0-16 16,-4-2-80-16,1-4 8 15,-1-6-32 1,-2-4-136-16,-3-2 96 15,-2-6-96-15,2-4 0 0,-2-1 0 16,-1-3-8-16,-1-2 8 16,2 0-640-1,-1 0-529-15,0-13-831 16,1-2-3401-16</inkml:trace>
  <inkml:trace contextRef="#ctx0" brushRef="#br0" timeOffset="57260">20587 6659 4993 0,'0'0'2776'0,"0"0"-1368"16,0 0 33-16,0 0-145 0,0 0-208 31,0 0-312-31,-92 137-103 16,66-95-105-16,0 0-128 15,-2 0-184-15,4-2-48 0,0-4-8 16,1-4-16-16,6-6-56 15,2-7-32 1,5-8-32-16,6-5-48 0,4-4-8 16,0-2 0-16,0 0-8 15,0 0-128-15,0 0-504 16,14-9-888-16,5-7-721 0,4 0-2704 15</inkml:trace>
  <inkml:trace contextRef="#ctx0" brushRef="#br0" timeOffset="57839">20713 6851 1872 0,'0'0'4969'0,"0"0"-3105"0,0 0-135 16,0 0-289-16,-4 5-584 0,4-3-472 16,0 0-128-1,0 0 176-15,12 0 249 0,2-2-121 0,4 0-16 16,1 0-56-16,1 0-104 31,1 0-136-31,-2 0-48 16,-3 0-128-16,-1 0-16 0,-4-2-56 15,-3 0 0-15,-1 2-376 31,-4-2-512-31,2 2-328 0,-5 0-481 16,0 0-695-16,0 0-2281 0</inkml:trace>
  <inkml:trace contextRef="#ctx0" brushRef="#br0" timeOffset="58151">20713 7000 4865 0,'0'0'2176'0,"0"0"-416"16,0 0-31 0,0 0-729-1,0 0-472-15,0 0-120 16,0 0 328-16,0 0-40 0,40 0-167 15,-22 0-73-15,1 0-176 16,1 0-64-16,2 0-56 0,-4 0-32 0,0 0-16 31,-1 0-48-31,-2 0 0 16,-5-2-56-16,-1 2 0 15,-4 0 48-15,0-2-56 0,-3 0-432 16,-1-4-696-16,2 1-1249 16,1-1-3664-16</inkml:trace>
  <inkml:trace contextRef="#ctx0" brushRef="#br0" timeOffset="58948">21103 6768 5209 0,'0'0'3120'0,"0"0"-815"15,0 0-265-15,0 0-663 0,0 0-569 16,0 0-288-16,-11 24-320 15,3-4-96-15,2 4 48 0,1 2-72 16,5 0-72-16,0-2 8 16,0 0 8-16,0-4-24 31,0 1 0-31,0-2 16 0,11 0-16 15,-1-4-8-15,3 0 0 16,0-4-80 0,3 2 40-16,0-5-32 0,2-2-120 0,-1-3 48 31,3-3-56-31,-2 0-48 0,-1 0 88 15,1-7 64-15,-2-8 0 0,-1 2 104 16,-1-2 0-16,-6 1 8 16,2 3 8-1,-7-2 32-15,4 3 8 0,-6-1 0 16,1-2 24-1,-2 0 96-15,0-6-64 0,0 2-32 16,0-6 56-16,0-1 0 16,-10-2 16-16,-3 0 32 0,2 4-64 15,-8 6-16 1,3 2-32-16,-2 5 8 15,0 7-80-15,0 2-8 16,-1 0-296-16,-2 0-328 16,-3 23-601-16,4-3-1303 0,3-4-4490 0</inkml:trace>
  <inkml:trace contextRef="#ctx0" brushRef="#br0" timeOffset="63079">22901 6738 1800 0,'0'0'6921'0,"0"0"-4560"0,0 0-729 16,0-2 57-16,0 2-561 31,0 0-720-16,0 0-408-15,0 2-56 0,0 8-40 0,0 6 96 16,6 2 312-16,2 2-64 0,0 2 0 16,-3-2-16-16,2 0-104 15,-4 1 24-15,-1-6-32 31,1 2-24-31,0-2-48 16,-1-3-40-16,-1-2 56 0,-1 0-56 16,2-4 0-16,-2-4 48 0,0 0-48 15,0-2 40-15,0 0-48 16,0 0-104-1,0 0-664-15,0-18-584 16,0 0-2529-16,-3-1-4929 0</inkml:trace>
  <inkml:trace contextRef="#ctx0" brushRef="#br0" timeOffset="63295">22919 6623 7169 0,'0'0'2152'15,"0"0"-1135"-15,0 0-561 0,0 0-456 31,0 0-48-31,0 0-1425 16,38 15-3904-16</inkml:trace>
  <inkml:trace contextRef="#ctx0" brushRef="#br0" timeOffset="63694">22919 6623 3304 0,'119'123'2065'0,"-117"-107"-113"0,-2 2 193 0,0 6-465 15,0 2-384-15,0 2-376 16,0 0-368-16,0-2-223 16,0-2-169-16,0-6-32 15,0-6 48-15,0-6-112 16,0-1 72-1,0-5 96-15,0 0 360 0,0 0-24 0,0 0 8 16,0 0 64-16,0-9-144 16,0-8-496-16,0-8-80 15,0-7-208-15,0-4-16 0,9-1 112 31,4 3-40-31,-1 6 56 16,-1 7 56-16,0 6 24 0,-3 10 24 16,0 3-64-16,2 2-40 15,-5 0 56-15,5 0 8 0,1 9 112 16,-3 6 8-16,2 0-8 31,-4 6-64-31,2 7-576 0,-3-2-1417 16,-2-6-3680-16</inkml:trace>
  <inkml:trace contextRef="#ctx0" brushRef="#br0" timeOffset="64087">23290 6631 2800 0,'0'0'2609'0,"0"0"-1025"16,0 0 128-16,0 0-183 15,0 0-633-15,31 124-352 0,-25-97-192 16,-1-3-136-16,3-4-88 0,-6-6 72 31,1-6-200-31,0-2 120 16,0-4-8-1,-3-2 112-15,2 0 288 0,-2 0 169 0,2 0-169 16,-2 0-112-16,0 0-48 16,1 0 48-16,6 0 32 0,-2-12-8 15,1-2 152-15,4-6-296 16,-1-6-40-1,-1-3-240-15,1 1-736 16,0-4-696-16,1 11-1129 16,-4 4-3824-16</inkml:trace>
  <inkml:trace contextRef="#ctx0" brushRef="#br0" timeOffset="64605">23691 6631 2720 0,'0'0'4233'16,"0"0"-2465"-16,0 0 233 0,0 0-289 16,0 0-528-16,0 0-535 15,0 0-393-15,0 0-96 16,-68 56 8-16,56-27-72 0,3-1-16 15,4-2-72 1,3 0 0-16,2-4-8 16,0-4 0-16,0-4-8 0,0-4 8 15,2-4 0-15,8-4-40 16,-4-2-192-1,5 0-48-15,-1 0 56 0,0 0 8 0,1-12-65 32,-1-2-63-32,-2-4 48 0,3-2 88 15,-8-4-48-15,1-3-32 16,0 4-64-16,-4 1 88 15,0 5 120-15,0 8 104 0,0 3 40 16,0 6 80 0,0 0-80-1,2 0 0-15,3 2 0 16,0 11 160-16,3 4 200 0,-3 0 48 15,1 4-48-15,5-1-104 16,-1-2-8-16,0 0-104 0,1-4-136 16,0-2 16-16,-1-4-24 31,1-2-200-31,7-6-696 0,-7 0-704 15,-2 0-2449-15</inkml:trace>
  <inkml:trace contextRef="#ctx0" brushRef="#br0" timeOffset="65167">23934 6393 1136 0,'0'0'4609'16,"0"0"-3961"-16,0 0 464 31,0 0 144-31,0 0-175 16,21 138-177-16,-17-98-256 0,-4 1-40 15,1-5-56-15,-1-6-16 16,3-4-216-16,1-5-104 0,-1-2-40 31,3-6-168-31,4 0 48 16,-2-1-40-16,0-2-16 15,2-2 0 1,0 0-240-16,-4-2-144 0,2-2-48 0,-3-4-16 0,1 0 24 15,-1-2 392-15,2-16 32 0,-6-6 96 16,4-4-8 0,2 1-80-1,-1 3 64-15,2 5-64 16,-5 6 248-16,2 7 120 15,-3 4-40-15,3 2-240 16,-2 0-96-16,0 0 0 16,2 6 80-16,0 7 32 0,1-2 40 15,-4 4 8-15,4 1-24 16,-6-2-40-16,0 0-80 15,4-3-16-15,-4 0-344 0,1-3-664 16,-1-8-968-16,0 0-3161 16</inkml:trace>
  <inkml:trace contextRef="#ctx0" brushRef="#br0" timeOffset="65360">24123 6479 5233 0,'0'0'4745'0,"0"0"-3689"31,0 0-192-31,0 0-168 16,0 0-568-16,0 0 184 0,0 0-88 16,0 0-112-16,52 74-112 15,-37-45-464-15,-1-8-2312 0,-3-5-4682 16</inkml:trace>
  <inkml:trace contextRef="#ctx0" brushRef="#br0" timeOffset="65994">24403 6533 3544 0,'0'0'3193'16,"0"0"-625"-16,0 0-279 0,0 0-593 15,0 0-535-15,0 0-497 0,-34 22-408 32,19 1-88-32,7 0-16 15,-1 3-16-15,2 0-48 16,7-3-16-16,0-4-64 0,0-2 16 15,0-4-16-15,0-2 112 0,3-3-120 16,5-2 0-16,-3-3-32 31,3-1-216-31,2-2-176 16,-2 0 72-16,2 0 96 0,1-5-16 15,0-7 8-15,-1-5 120 16,0-2 72-16,-4-3-9 0,4-5-55 16,-5-3 24-16,-2-2-144 31,2-2-176-31,-5-4-64 15,0 0 8-15,0 0 0 0,0 4 128 0,-11 4 304 16,2 5 56-16,0 8 528 16,4 6 288-16,3 5 184 0,1 4-159 15,1 2-465-15,0 0-328 16,0 0-48-1,0 0-152 1,0 0-56-16,0 10 136 0,0 7 72 16,3 3 0-16,7 6 80 0,-4 3 88 15,4 6 144-15,-2 3 168 16,-2 0-8-1,1 0-112-15,2 1-8 16,-1-3-48-16,4 0-184 16,-1-4-104-1,5 0 48-15,0-4-64 0,5-4-208 0,5-1-896 16,-5-8-913-16,-3-7-2568 0</inkml:trace>
  <inkml:trace contextRef="#ctx0" brushRef="#br0" timeOffset="77041">19689 5823 2664 0,'0'-2'2153'16,"0"2"-297"-16,0 0 8 16,0 0-127-16,0-2-417 0,0 2-200 15,0-2-320-15,0 2-215 0,0 0-153 16,0 0-56-1,0-2 24 1,0 2 8-16,-7-2-16 0,2 1-96 16,-6-1-176-16,-3-2-56 15,-3-1-8-15,-2 1-56 0,-4 2 0 16,1 0 8-16,2 0-8 15,-2 2 8 1,2 0-8 0,3 0 8-16,4 0-8 0,-2 0-8 15,2 8-72-15,4 6 0 0,1 4-96 16,3 4 24-16,-2 6 152 0,6 3-16 15,-3-1 8-15,4 0-56 32,0 0 56-32,0 0 8 31,0-2-8-31,0 0 0 0,5-1 0 0,2 0 8 0,-6-1 8 0,3 0 40 15,-3 0-48-15,-1 1 0 16,0-3 64-16,0-1-56 31,0-1 64-31,0-1-72 0,0-4 8 16,-1-2 8-1,-4-3 40-15,-2-2 16 0,-2-2-72 0,2 2 8 16,-6-3 64-16,0 2 24 16,-3-1-88-16,-3 0 56 15,-4-2-64 1,1-4 0-16,-1-1-16 0,4-1-40 15,2 0-24-15,1 0 8 16,10 0 0-16,3 0-96 0,3-3 48 16,0 1-80-16,0 2-48 15,0 0 24 1,0 0 16-1,0 0 64-15,0 0 72 0,3 0 72 0,2 0 8 16,4 0 0-16,-1 0-8 31,4 0 0-31,1 0 16 0,1 0-16 0,-1 5-8 0,0 6 8 31,0 1-16-31,-2 2 16 16,1 2 0-16,-3 0 0 0,-1 4 72 16,-3 0-72-16,0 1 8 0,1 0 88 15,-6 3-40 1,2 1 48-16,-2-1-56 0,0 2 16 31,0 1-8-31,0 3 40 0,0 0 40 16,0 2 16-16,0-1-32 15,0-1-24-15,-2-2-40 0,-2-4 24 16,2 0-80-16,2-3 8 15,0-2-8-15,0 2-8 16,0-2 8-16,0 1 8 0,0 1-8 31,0-2 8-31,0 4 8 0,0-5-8 16,0 1 0-16,0 2 0 0,0-3 16 15,0 0-24-15,0-2-8 16,0 0-40 0,0-2 48-1,0 0 0-15,0 2 0 0,0 0 16 16,0 2 56-16,0 2-64 15,0 2-8-15,0 2 0 0,0 1 8 0,0 1 0 16,-2-1-8-16,2-1 8 31,-3 1-8-31,3-3-8 16,0-1 8-16,0-2 0 0,0-6 0 15,0 2-96-15,0-3 88 16,0-4-64-16,0-2 72 0,0-2-8 16,0-4 8-16,0 2 0 31,0-2-40-31,0 0 40 0,0 4-112 15,3 0 8-15,5 4 104 16,1 2 8-16,5 0 96 0,1 0-96 16,2 2 8-16,1 0-8 15,0-1-8-15,6 0 0 31,-1-1 8-31,-2 3-16 16,5-6 8-16,-1 1 0 0,1-2 0 16,13-6-72-16,-8 0-968 0,-7-12-3329 0</inkml:trace>
  <inkml:trace contextRef="#ctx0" brushRef="#br0" timeOffset="81562">8752 12676 1592 0,'0'0'3185'0,"0"0"-1977"15,0 0-712 1,31-7 264-16,-20 7-56 0,1-2 120 0,1 2 33 15,0 0-105-15,9 0-256 16,1 0-8-16,1 0-176 0,7 0-136 31,6 0-72-31,-2 0 64 16,4 0-56-16,1 0 32 0,2 0-56 15,2 0-8-15,0 4 8 16,2 1-80-16,0-1 48 16,5-1-48-16,6-1 72 0,6-2 328 15,3 0-256 1,-1 0-80-16,-1 0-64 15,1-5 56-15,-2-1 32 0,1-3 104 32,-4 3-48-32,-2 2-39 0,-4 0-65 0,-4 1 72 15,-3-1-64-15,-5-1 16 16,0 1-16-1,0 2 40-15,3-2-96 0,0 2 112 16,3 0-48-16,6 0-56 0,1 2 144 16,3 0 184-1,3 0-224-15,-4 0-48 0,-2 0-56 16,-5 0 0-16,-5 4 8 0,-2 2-8 31,1-2 40-31,0 0-40 16,1-4 0-16,-3 3 16 0,0-3 24 15,-3 0-48-15,-7 0 8 16,0 0 0-1,-3 0 0-15,-5 2 0 16,2 0-8-16,3 1-40 16,5-1 40-16,0 2 0 0,2 0 0 15,4 0 0-15,2 0 0 16,0-2-8-16,11-2 8 15,4 0 8-15,3 0 64 16,7 0-56 0,-2 0-8-16,1-4 64 15,-1 0-64-15,3 0-8 0,-2 0 144 0,5 2-96 16,0 2-48-16,5 0-8 15,6 0 8-15,2 0 8 16,5 0 0-16,3-2-8 16,3 0 8-1,-3-1 0-15,4 1-8 16,4-3 8-16,3 3-8 0,-1 0 0 15,3 0 0-15,-2 2 0 0,-6 0 8 16,-8 0 48-16,-3 0-48 16,-10 0 88-1,-7 8 72 1,-4 2-48-16,-9 2 72 0,-9-1-40 15,-7-3-72-15,-11-1-24 0,-6 1-56 16,-10-2-312-16,-13 3-1152 16,0-2-2361-16,-15-1-5689 0</inkml:trace>
  <inkml:trace contextRef="#ctx0" brushRef="#br0" timeOffset="82555">17903 12547 5129 0,'0'0'2936'0,"0"0"-1263"16,0 0-137-16,0 0-376 16,0 0-208-16,0 0-320 0,-12 0-303 15,12 0-273-15,16 0-40 16,20 0 96-16,16 0 320 0,17-2-88 31,15-4 64-31,31-4-104 16,30 2-48-16,26 0-88 15,-9 0 312-15,-36 4-216 0,-39 2-136 16,-24 2-32-16,6 0-88 15,9 0 40-15,4 0 8 0,-11 10 8 32,-11-3-16-32,-13 2-40 15,-8-3 64-15,-10-2-72 16,-12-2-8-16,-5-2-248 0,-9 0-560 0,-3 0-320 15,-15-4-489-15,-12-8-4800 16</inkml:trace>
  <inkml:trace contextRef="#ctx0" brushRef="#br0" timeOffset="83610">3257 13540 4440 0,'0'0'2865'16,"0"0"-1361"-16,0 0-879 15,0 0 39 1,0 0 144-16,0 0-120 0,-7 0-256 0,7 0 40 0,0 0-112 16,0 2-128-16,23-2-32 0,17 0 248 15,23 0 65-15,36 0-153 31,46 0 24-31,47-15-32 16,25 4-128-16,1 1-56 16,-8 1-40-16,-21 3 56 0,-12-1 224 15,-12-1-216-15,-18 1-88 0,-15 5-24 16,-27 0 16-16,-22 2-88 31,-22 0 8-31,-11 0 64 0,3 0 16 16,-1 0-96-16,-5 0-152 15,-20 0-880 1,-17 0-1137-16,-10 0-3984 0</inkml:trace>
  <inkml:trace contextRef="#ctx0" brushRef="#br0" timeOffset="85310">17383 7177 856 0,'0'0'2720'0,"0"0"-951"15,0 0-465-15,0 0-32 31,0 0-112-31,0 0-335 0,0 0-385 16,0 0-96-16,-4 0-64 16,4 0-72-16,15 2 160 15,14 2 296-15,16 0 80 0,15 2-64 0,17-4-111 16,9 0-217-1,13 0-176-15,2 2-176 0,17 0-32 16,24 2-1025 0,-27-2-695-16,-21-2-5602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7:02.865"/>
    </inkml:context>
    <inkml:brush xml:id="br0">
      <inkml:brushProperty name="width" value="0.05292" units="cm"/>
      <inkml:brushProperty name="height" value="0.05292" units="cm"/>
      <inkml:brushProperty name="color" value="#FF0000"/>
    </inkml:brush>
  </inkml:definitions>
  <inkml:trace contextRef="#ctx0" brushRef="#br0">17373 8621 4745 0,'0'0'2296'0,"0"0"-1216"16,0 0-304-16,0 0 345 16,0 6 7-16,0-5-712 15,0 5-416-15,0 1-720 0,-8-1-5938 0</inkml:trace>
  <inkml:trace contextRef="#ctx0" brushRef="#br0" timeOffset="1865">19291 10273 4849 0,'0'0'3040'16,"0"0"-1904"-16,0 0-639 0,0 0 823 31,0 0 408-31,0 0-608 16,0 0-359-16,-25 44-33 15,7-16-248-15,-6 0 152 0,-5 4-280 0,-2-1-200 16,-5 1 272-16,1-4-232 15,-1-2 80-15,2-3 104 0,4-2-272 16,-4-5 160 0,3 0-176-1,-4 0-80-15,-6-4 257 16,-4 0-201-16,-8-4 72 0,-7-2-40 15,-11-2-24 1,-5 0-72-16,-2 0 0 0,-1-2 0 0,7 4-16 0,2 0 16 31,6 2 0-31,4 0 0 16,3 1-32-16,-1 0-16 15,-2-3 0-15,-1 2-64 0,-7-4 48 16,-3-2 0 0,0-2-185-16,-2 0 145 0,1 0-112 0,6-2 120 31,4-4 88-31,9 0-288 15,8 0 248-15,-1-1-72 0,8 0 80 16,-4-1 32-16,1 0-176 16,-2 0 136-16,-4 0-208 0,-5-2-48 15,2 0 288-15,7 0-112 31,5 2 128-31,5 0-8 16,5 2-24-16,2-1 32 0,0 2 0 16,2-1 16-16,-3 0 32 15,-4 0-48-15,-6-1 0 0,-2 0 0 0,0-5 40 16,-1-1-104-1,1-4 0 1,4-4-48-16,2-1 8 16,4 1 24-16,4-4 80 0,7 3-8 15,5 1-96 1,2-2 104-1,6-3 0-15,1-4 0 0,4-4 160 16,0-2-160 0,0-3 112-16,4 1-72 0,12 1 8 0,6 3-96 15,6 2 0-15,9 0 0 0,16 1-8 16,17 1 56-16,28-6 0 15,33-2 32-15,-5 5 80 0,-11 8 24 32,-15 5-128-17,-19 5 56-15,9-2 184 0,13-2-200 0,-6 4 224 16,2 2-168-16,-10 5-16 15,-4 5 0-15,-6 3-80 0,-3 0-8 16,-5 0 216-16,-1 1-216 31,-7 9 0-31,0 1 8 16,-2-1 64-16,0-3-24 0,1 4-40 15,2-3 56-15,1-2 120 16,0 1-184-16,1 0 64 0,-5 1-64 16,-6 0 56-16,-3 0-56 31,-7 2 0-31,-6 0 8 0,-1 0 56 15,0 0-56-15,2 0-8 0,0-2 0 16,-4 0 64-16,1-2-80 16,0 2 16-16,-4 0 0 15,0 0-8-15,-7 2-16 16,2 2 16-1,-9 1 0-15,2 2-136 0,0 4 136 16,-5 2 8-16,-1 3 0 16,-4 2 32-16,-3 3 16 0,-5 1-48 15,-1 0 0-15,-2 2 64 16,0 0 32-1,0 0-96-15,-5-2 16 16,-6 2 88-16,-2-4-8 0,0 0-72 16,-5-3 0-16,2-4 57 15,-2-3-9-15,1-2-72 16,0-3 72-16,1-6 72 0,2 1-88 31,2-6-48-31,1-2-8 16,3 0-1033-16,5-15-975 0,-2-8-3337 0</inkml:trace>
  <inkml:trace contextRef="#ctx0" brushRef="#br0" timeOffset="4510">21381 10726 3568 0,'0'0'2473'0,"0"0"-1609"0,0 0 176 16,0 0 16-16,0 0 65 0,0 0 191 31,-97 9-640-31,75-9-192 16,1 0 104-16,-2 0-448 0,0 0 240 31,1 0-96-31,1 0-272 16,-2 0 377-16,1 0-265 15,1 0-8-15,0 2 176 0,0 0-280 0,1-1 224 16,-1 1-168-16,0 0 64 15,0-2 64-15,2 0-112 0,1 0 120 16,0 0 192-16,2 0-384 16,3 0 216-16,2 0-152 15,0 0 0-15,-1 0 56 16,4 0-80-1,-1 0 0-15,-3 0 80 0,4 0-40 16,-1 0-88-16,2 0 0 0,-4-2 88 16,4 2 56-16,1-2-128 15,-1 2 48 1,1-1 72-16,-2 1-48 15,0-2-88-15,0 2 0 16,-4-2 88-16,-2-1 88 16,1 1-104-16,-5-2 8 0,2 2 96 15,-7-2-80-15,4 0-96 16,0 0 0-1,-4 0 64-15,-4 1-24 16,-2-2-40-16,-7 1 0 16,-4-4 32-16,-2-2-24 0,-5-2-8 15,0-2 0-15,-1-4 0 16,2 0-8-16,3-2 8 15,2-3 0-15,6 4 152 0,1-1-64 32,5 1-72-32,3 0-16 15,-1-2 121-15,4-1-138 0,0-1 17 16,2-3 0-16,0-3 0 0,7 1-72 15,-1-2 56-15,7 0-96 16,-1 0 16-16,2-2 32 31,2 0 80-15,2 2-16-16,0 3 32 15,3 3-24-15,0 5-8 0,0 2 0 16,0 2-112-16,0 0 0 0,0 0 112 16,14-4 0-16,7-3-72 15,8-1 8-15,5-4 56 16,5 3 8-16,3 0-80 0,2 4 72 15,4 4 8-15,2 2 0 0,3 2-16 16,2 0-56-16,5-1 72 16,-3 0 0-16,1 1 72 0,-5-1-128 31,0 0 56-31,-3 0 0 15,-1 4 72 1,-1 1-56-16,2 2-16 0,-1 1 0 0,-1 1 0 16,4 4 8-16,-2 0 0 15,-2 0-8-15,6 0 128 0,-7 0-48 31,4 0-56-31,-1 0-24 16,2 0 48-16,0 2-32 16,-2 5 40-16,0-3-48 0,3 2 128 15,-4-1-64-15,2 1-72 0,1 3 0 16,0-1 0-16,-4 0 8 15,2-1 0 1,-1 2 8-16,-3-1 145 16,-2 2-65-16,1-3-88 15,0 4-8-15,-3-5 16 0,0 2 96 16,-4-3-112-16,-3 2 96 15,1-1-8-15,-2 0 0 16,-1-2-168-16,-7 2 80 16,2-3 0-16,-4 2 136 15,-1 1-128-15,-4-2 32 16,2 0-16-16,-5 2 48 15,-1-2-72-15,-2 2 0 0,3-2-16 16,-3 2 16 0,3 0 8-16,-3 2 88 15,1 1-72-15,1 0 32 16,-4 1-72-16,0 3 16 0,2-2-40 15,-1 3-32-15,-1 2 80 16,0 1-8-16,-3-2 0 0,4 2-8 31,-3 0 8-31,-2 2-48 16,2-2 24-16,-1 2-64 15,-3-2 136-15,2 0-48 0,-2 1 0 16,-2-4-80-16,0-1 72 16,2 2 8-1,-3-2 0-15,-1 4-16 16,-1-3 32-16,0 2 16 15,0-2-32-15,0 2 72 0,0-4-80 16,0 0 8-16,0-2 0 0,0 0 56 16,-6 1-48-16,-2 0 80 15,-4 1 8-15,-1 1 8 16,-3-4-104-1,2 1 0-15,-7 3 0 0,0-2 80 16,-2 2-72-16,-4 0 72 16,-1 2-48-16,-1-1 48 0,-2-3-80 15,2 2 0-15,-3-2 8 16,1 2 16-1,1-3 24-15,-4 0-24 16,5-3 0-16,-2 2 48 16,2-1-72-16,-2 0 0 0,-3-3 0 15,0 4 64-15,-4-1-64 16,-1-2 48-16,2 0 24 0,-2-3-56 31,2 2-16-15,3 1 0-16,0-2 0 0,5-2 0 15,0 2 8-15,5 0-8 0,3-2 48 31,0 2 0-31,-2 0-56 16,-1 0 8-16,0 0-8 0,-1 0-64 16,-2 2 128-16,4 0-56 15,-2 1 0-15,2-2-24 0,4-1 24 16,2 0 0-16,1 2 0 15,2-2-56 1,-2 3 112-16,-2 0-56 16,-2-1 0-16,1 2-40 0,-4 1 40 15,4-3-8-15,0-1 16 16,1-1 56-1,2 2-64-15,4-4 8 0,-2 2 16 0,-1-1 40 0,2 1-80 16,1-2 16-16,-1 0-56 16,1 1-24-1,3-1 96-15,1 0-16 16,1 0 0-16,4 0-512 15,1 0-328 1,-4 9-1161-16,-2-3-2000 0,0-1-3928 0</inkml:trace>
  <inkml:trace contextRef="#ctx0" brushRef="#br0" timeOffset="8980">16641 7955 5369 0,'0'0'2640'0,"0"0"-991"16,0 0 119-16,-1-2-472 0,1 2-424 16,-2 0-472-16,2 0-343 15,0 0 119-15,-3 0-80 0,1 2 16 31,-1 10-112-15,-2 12 48-16,4 9 96 0,-4 6 72 0,5 7-88 16,0 3 192-16,0-4-224 15,0 4 64-15,0-4-144 16,0 2 136-16,0-5-120 0,-3-3 48 31,-1-7-72-31,4-5 48 16,0-7-48-16,0-5-8 0,0-7 0 15,0-5 8-15,0-1-8 16,0-2 72-16,0 0-72 15,0 0 0-15,-5-5-976 0,-6-8-1153 32,-3 1-7913-32</inkml:trace>
  <inkml:trace contextRef="#ctx0" brushRef="#br0" timeOffset="9315">16402 8346 1824 0,'0'0'6865'0,"0"0"-4800"0,0 0-777 16,0 0 240-16,0 0-1007 16,0 0-449-1,23 8-72-15,3 10 104 31,0 4 0-31,3 4-56 16,0 4-48-16,-3-2 168 0,-4 0-64 16,-1-4-104-16,-3-5 0 15,-2-6 8-15,-5-3 8 0,-6-6 32 16,2-4-48-16,-2 0 560 15,1 0 64-15,-1-8 464 0,9-11 144 16,-1-9-631-16,5-4 15 16,0-7-416-1,1-3-200-15,9-24-80 0,-9 10-2345 0,-6 3-3112 0</inkml:trace>
  <inkml:trace contextRef="#ctx0" brushRef="#br0" timeOffset="10466">16364 7233 5033 0,'0'0'2600'0,"0"0"-1480"15,0 0-552-15,0 0-231 16,0 0 359-1,0 0-304-15,0 0 32 16,95 2-256-16,-69-2 0 0,-4-4 24 0,-1-4-128 16,-6 0-56-16,-5 2-8 15,-6 4 96-15,-4 0 96 16,0 0 448-1,0 2 216-15,0-2-207 16,-8 2-457 0,0 0 120-16,2 0-96 0,-1 0-208 0,2 0 216 15,1 0-208-15,0 0-8 16,0 8 16-16,0 6-16 0,1 6-8 31,-2 2 0-31,0 6 0 16,4 2 24-16,-2 1-16 15,1-1-8-15,-1-2 104 16,3-5-48-16,-4-1-56 0,1-5 0 15,2-5 48-15,-1-5-48 0,2 0 0 32,-2-3 24-32,-4-2 160 15,3 0-112-15,-4 0-48 0,-2 2-24 0,-3-2 104 31,1 0-32-31,0-2-72 0,-1 0 48 0,6 0 32 16,3 0-72-16,-1 0-8 16,4 0 0-1,0 0-16-15,0 0-104 16,0 0 120-16,0 0-104 15,0 0 104-15,0 0-368 0,0 0 192 0,4 0 80 32,9 0 80-32,1 0 16 15,9 0 0-15,1 0 48 0,3 0 24 16,2 0 0-16,-4 0-80 15,-1 0 8-15,0 0 0 16,-1 0 64-16,-7 0-8 0,-2 2 64 16,-5 0 168-1,-3-2-280-15,-4 0 232 16,-2 0 128-16,0 0 48 15,0 0 440-15,0 0-224 16,0 0-159-16,0 0-129 0,0 0-344 16,3 0-352-16,0 0-1977 15,2 0-4873-15</inkml:trace>
  <inkml:trace contextRef="#ctx0" brushRef="#br0" timeOffset="12568">18742 7259 3200 0,'0'0'2121'0,"0"0"-953"15,0 0 160-15,0 0 217 16,0 0-185-16,29 106-616 31,-22-72-80-31,3 7-352 0,1 5-56 16,-1 8 216-16,1 12-360 15,0 22 88-15,-1 29 128 0,-5-9 161 16,-2-10 159-16,-3-16-368 15,3-22-120-15,0 5-8 32,1 1-64-32,1-10-88 0,1-9 0 15,2-12-32-15,0-8-40 0,-5-10 72 16,2-9 0-16,-2-6-8 0,-3-2 16 15,2 0 168 1,-2-14 112 0,0-14-288-16,0-28-1224 15,0 4-1865-15,-5 6-6665 0</inkml:trace>
  <inkml:trace contextRef="#ctx0" brushRef="#br0" timeOffset="12870">18699 8125 6569 0,'0'0'3057'0,"0"0"-2153"16,0 0-328-16,0 0 120 31,0 0 344-31,0 0-424 0,45 117 1 15,-24-77 39 1,2 4-360-16,-4-2 56 0,2-2-168 0,-2-6-120 16,1-8 176-16,-4-7-224 15,-2-8 64-15,-6-7 200 31,-1-4-208-31,-2 0 336 0,-2 0 328 16,5-11 80-16,3-20 321 16,4-11-697-16,6-12-440 0,0-47-872 15,-3 16-1793-15,-7 2-3336 0</inkml:trace>
  <inkml:trace contextRef="#ctx0" brushRef="#br0" timeOffset="13673">18542 6800 5089 0,'0'0'2056'0,"0"0"-968"15,0 0 345-15,0 0-145 16,0 0-440-16,99-38-544 16,-72 20 40-16,-4-3-248 0,-2 4-16 15,-7 2 40 1,-4 8-56-1,-5 1-16-15,-5 4 48 0,0 2 88 0,0 0 352 16,0 0-232-16,0 0-175 16,0 6-113-16,-7 12-8 15,-1 5-8-15,3 11 0 0,-4 5 8 31,2 3 56-31,1 0-56 16,1 0 40-16,2-2-16 0,-5-6-16 16,4-4-24-16,-4-7 8 15,2-8-112-15,-1-2 96 0,-2-7 32 16,-3-4 48-16,1-1 56 31,0-1-48-15,-2 0-48-16,2 0 160 0,4 0 16 0,1-3 336 15,4-1-80-15,2 0-24 16,0 2-288-16,2-2-144 0,20-3 0 15,9-1-8-15,8 1 8 32,3-1 32-32,1-3-32 0,4 5-104 15,10 3-1008 1,-14 3-1857-16,-9 0-6313 15</inkml:trace>
  <inkml:trace contextRef="#ctx0" brushRef="#br0" timeOffset="14590">21386 7652 5113 0,'0'0'2176'15,"0"0"-736"-15,0 0-103 16,0 0-409-16,0 0-688 16,3 20 248-16,4 2 296 0,2 7-136 15,-1 8 184-15,4 7-143 0,-1 9-481 16,-6 7 336-16,1 6-304 15,1 5-72 1,-2 0 240-16,-4-4-352 16,6-5 96-16,-4-8-152 15,2-6 72-15,-2-8 0 0,0-8 104 16,1-8-24-16,-4-6 224 15,4-6-368-15,-4-3 216 16,0-7-80-16,0-2-144 0,0 0 328 0,0 0-320 16,0 0-8-16,0 0-944 15,0-6-1120-15,0-3-3577 0</inkml:trace>
  <inkml:trace contextRef="#ctx0" brushRef="#br0" timeOffset="14983">21288 8388 4520 0,'0'0'3081'15,"0"0"-1272"-15,0 0 103 32,0 0-272-32,0 0-343 15,0 0-1041-15,0 0-152 0,0 0 40 0,0 0 72 16,0 0 200-16,59 99-64 15,-39-74-120-15,1-3 184 0,-4-3-224 16,3-8 0 0,-9-1 256-1,0-3-288-15,1-5 136 16,-11-2-8-16,6 0-184 0,-4 0 344 15,5 0-199-15,3-9 23 16,6-16 168-16,8-16-440 0,14-53-400 0,-3 7-1905 31,-12 2-3264-31</inkml:trace>
  <inkml:trace contextRef="#ctx0" brushRef="#br0" timeOffset="15945">21231 6714 4200 0,'0'0'1201'31,"0"0"-81"-31,0 0 512 15,0 0-303-15,0 0 7 16,0 0-512 0,0 0-160-16,102-14 8 0,-81-4-568 0,0-1 40 15,-7 4-144-15,-2 0 72 0,-6 7 56 16,-3 4-40-16,-3 2 56 15,0 0 40 1,0 2-128-16,0 0 32 16,0 0 25-16,0 0-65 0,-5 14-24 15,-1 10-24-15,1 6 0 16,-6 6-8-16,4 5 0 0,3 1 8 15,-1 0 0 1,1 0-48 0,1-2 48-16,2-4 0 0,-3-6 8 15,4-4-8-15,-1-3-8 16,-1-6-161-16,-1-2-63 0,0-5-184 15,-5-3 400-15,3-3-40 0,-5 1 56 32,4-5 72-32,-4 0 8 15,2 0-80-15,0 0 8 16,5 0 0-16,-1 0 360 0,4 0-176 15,0 0-120-15,0 0-72 0,0-3-280 16,7-1 240-16,12 0 40 31,1-1 72-31,2-1 241 16,2 2-249-16,-1 0 72 0,-2 2 40 15,2 2-120-15,-2 0-96 16,-4 0 40-16,-1 0-577 0,-4 8-855 16,-7 3-3529-16</inkml:trace>
  <inkml:trace contextRef="#ctx0" brushRef="#br0" timeOffset="19849">16299 7389 4000 0,'0'0'2625'0,"0"0"-729"16,0 0-207-1,-11-1-305-15,1 1-144 0,-1 0-616 0,-4 0-64 16,-3 0-175-16,-3 0-305 31,-8 0 296-31,-3 11-216 0,-5 6-72 16,-2 4-48-16,-3 3 48 15,-1 6-88-15,1 1 0 16,1-1 56-16,6 0-112 0,1 0 64 16,3 0-8-16,2 2 0 31,0 2 0-31,3 2 0 0,-1 3 0 15,1-1 8-15,0 1-16 0,2 2 8 16,4-1 0-16,3 0-48 0,0 3 24 31,9-4-48-31,0 5 0 0,5 1 16 16,0 0 56-1,3 2 8-15,-2-1 0 0,1-2 40 16,-3 0-40-16,3 0-8 16,-4 2 0-16,0 5 8 0,0-2 8 0,4 2-16 15,1-2 0 1,0 0 0-1,0-5-72-15,1-4 0 16,11-8-8-16,2-3-128 0,1-8 160 16,1-3 16-16,-3-4 32 15,1-1 0-15,1-4-48 0,-6-1 48 16,1 1 0-16,-2-5-56 31,3 0-8-31,-4-1 112 0,1-1-48 16,-3-2 40-16,0 2-32 15,0-2-8-15,-5 0 0 0,1 0 0 16,-1 0-120-16,0 0-112 15,0-11-1321-15,0-8-1343 32,0 4-4970-32</inkml:trace>
  <inkml:trace contextRef="#ctx0" brushRef="#br0" timeOffset="20227">15756 8657 4120 0,'0'0'3153'15,"0"0"-1657"-15,0 0-87 16,0 0-329-1,0 0-664-15,0 0-144 0,0 0-112 0,41 34 176 16,-17-14 48-16,2 2-256 0,-2 0 88 31,-3-2-176-31,-5 1 8 16,-1-6 24-16,-7 0-64 0,-7-6 32 15,3-1 112 1,-4-2 104-16,0 3 457 0,-5 0 55 0,-11 3-208 16,-9 6-48-16,-4 0-360 15,-5 2-8-15,-1 3-144 31,-2 1-176-31,-15 4-952 0,12-7-2033 16,7-4-7553-16</inkml:trace>
  <inkml:trace contextRef="#ctx0" brushRef="#br0" timeOffset="21397">19025 6866 4384 0,'0'0'2081'16,"0"0"-985"0,0 0-32-1,0 0 225-15,0 0-513 0,0 0-240 16,0 0 0-16,128 26-248 15,-82-8 48-15,1 2 0 16,10 6-88-16,-1 3 264 0,2 3-336 16,-1 2 289-1,-7 1-89-15,-3 3-304 16,-12 5 80-16,-2-1-152 0,-9 4 8 15,-6 4 160-15,-7 2-168 16,-3 5 0-16,-8 3 144 16,0 4-96-16,-8 4 16 0,-13 2-64 31,-8 1 8-31,-3 1 64 0,-9-4-72 15,1-6 8-15,1-8 120 16,0-10-120-16,10-10-8 31,5-12 0-31,6-7 48 0,7-9 88 16,6-6-8-16,0 0 40 15,4 0-168-15,1-15-552 0,0-21-456 16,0 2-1681-16,0 2-5177 0</inkml:trace>
  <inkml:trace contextRef="#ctx0" brushRef="#br0" timeOffset="21808">19314 7911 392 0,'0'0'6873'0,"0"0"-5313"15,0 0-1368 1,0 0 249 0,0 0 439-16,0 0-96 0,0 0 56 15,13 126-296-15,-11-86-136 16,-2 1-24-16,1-7-376 0,-1-6 104 15,3-7-112-15,-1-4 72 0,0-8-32 32,1-3-32-32,-3-4 80 15,2-2 168-15,-2 0-79 16,0 0 247-16,3 0-64 0,0 0-224 15,8 0 88-15,10-9-176 16,12-14 144-16,39-24-192 0,-6 0-1096 31,-7 1-2113-31</inkml:trace>
  <inkml:trace contextRef="#ctx0" brushRef="#br0" timeOffset="22689">21677 6792 2920 0,'0'0'1664'0,"0"0"-263"16,0 0-113-16,118 18-392 0,-65 2 72 31,15 4 329-31,4 2-217 15,11 4-80-15,-2 0-344 0,1 2-120 16,-5 3-143-16,-4 1-321 16,-10 0 128-16,-3 2-200 0,-10-1 56 15,-10 6-64 1,-9 1 16-1,-13 3-8-15,-13 2 56 32,-5 7 64-32,-13 6-56 0,-21 6-16 15,-10 5-48-15,-6 1 136 16,-3 0-120-16,-5-1 144 0,4-11 8 15,9-8-56-15,3-10-40 0,7-14-8 16,9-8-56-16,3-12 240 16,7-8-200-16,5-2-48 0,3 0-88 15,4-32-1184-15,1 2-913 16,3-2-5417-16</inkml:trace>
  <inkml:trace contextRef="#ctx0" brushRef="#br0" timeOffset="23060">21974 7792 7089 0,'0'0'2593'16,"0"0"-1969"-16,0 0-624 31,0 0 456-31,0 0 312 16,0 0-432-16,48 106 128 0,-36-71-184 15,-4-3-280-15,1-2 304 16,-1-6-248-16,-3-2 96 0,2-4 80 16,-4-6-232-16,-3-4 208 31,2-1-8-31,-2-5-144 15,1-2 217-15,4 0-169 16,6 0-8-16,9 0 112 0,10-13-32 0,14-6 128 16,32-20-304-16,-8 3-1209 0,-13 6-1719 15</inkml:trace>
  <inkml:trace contextRef="#ctx0" brushRef="#br0" timeOffset="34795">5211 8205 4705 0,'0'0'1720'31,"0"0"-920"-31,0 0 88 0,0 0 160 16,0 0 113-16,0 0-721 16,3 0-184-16,5 0-256 0,3 0 120 15,12 0-96-15,4 0 160 16,7 0 160-16,5 3 184 15,2-1-392 1,-1 2 144-16,2 0 24 0,0 0-208 16,3-2 224-16,-1 0-248 15,7-1 8-15,-4-1 288 0,10 0-280 16,-2 0 217-1,4 0-25-15,3 0-280 16,-1 0 344 0,4 0-192-16,3 0 208 15,-1 0 232-15,1 0-464 16,2 0 64-16,-4 0-152 15,5 0 96-15,3 0-112 16,4 4-16-16,-1-2 168 0,4 0 104 16,1 0-184-16,1 1-48 15,-1-3-48-15,-1 2 72 0,-2 0-72 16,2 0 0-16,-5 0 0 15,1-2 48-15,1 0 24 0,1 0-72 16,5 0 0-16,1 0-16 31,6 0 16-31,4 0 16 0,8 0 80 16,-4 0 8-16,3 0-96 15,-1 0-8-15,-4 0 0 16,-1 8 0-16,2-1-8 0,1 2 8 16,15-7 0-16,-6-2 80 31,1 0 8-31,-4-2-88 0,-17-11 0 15,8 0 0-15,-11-2 64 0,-9 8-56 16,-8 1 8-16,-13 6-8 16,-13 0 56-16,-8 0-72 0,-8 0 8 15,-15 0-152 1,-3 6 32-1,-19 16-1208-15,-20-1-1001 0,-11 2-4568 16</inkml:trace>
  <inkml:trace contextRef="#ctx0" brushRef="#br0" timeOffset="37967">3337 9972 1720 0,'0'0'2112'0,"0"0"-1392"0,0 0-111 0,0 0 319 31,0 0 72-31,-1 0-168 16,1 0-472-16,0 0-16 16,0 0 16-16,0 0-128 0,0 0 177 15,0 0-281-15,0 2-80 16,5 2 160-16,9 0-80 0,9 2 208 31,3 1 104-31,3-1-272 16,5-3 216-16,4 1-152 0,1-2-40 15,6-2 280-15,2 0-344 16,2 0 80-16,1 0-104 0,0 0 16 15,3-2-64 1,0 0 64 0,1-2 32-16,-3 3 88 31,4-1-240-31,-5 2 0 0,2 0 0 15,-4 0 56-15,6 0-8 0,-1 0-48 16,2 3 0 0,5 3 264-16,-2 0-256 0,6-2 193 0,6 3-105 15,1-3-32-15,2 2 104 16,-2-1-112-16,1 1 16 0,-5 0 176 15,-1 1-240-15,-8 1-8 16,3-3 0-16,-1 3 96 16,1-1-40-16,4-1 24 15,4-2 8-15,1-2 64 16,3-2-64-16,-1 0-88 15,1 0 24-15,-2 0 120 0,-2 0-240 16,4 0 104-16,-5 0-8 16,1 0 88-16,2 0-16 15,0 0-72 1,1 0 0-1,-1 0 0-15,3 3 0 0,-1-1 0 0,-1-2 8 16,-1 0 72-16,-3 0-32 16,-3 0-48-16,-2 0 0 15,1 0-8-15,1-2-40 0,-1 2 48 31,1 0 0-31,3 0 56 16,-2 0-48-16,7 0-8 0,-1 0 0 16,6 0 8-16,4-3 40 15,2-5-48-15,2-1 8 16,1-1 240-16,-3 3-248 0,0-1 168 15,0 1-64 1,-2 3-32-16,-4 0 184 16,-7 0-88-16,-5 1 64 0,-9-3 0 15,-10 2-120-15,-12-1 120 16,-4-1-8-16,-12 4-160 15,-8-2 96-15,-7 4-40 16,-4 0 328 0,0-2 313-16,0 2-329 0,0-2-432 15,-42 2-136 1,0 0-2985-16,-10 0-4345 0</inkml:trace>
  <inkml:trace contextRef="#ctx0" brushRef="#br0" timeOffset="38916">2018 10978 2720 0,'0'0'1928'0,"0"0"-527"16,0 0-201 0,0 0 72-16,0 0-287 0,0 0-49 15,-11-4-320-15,11 4-496 16,0 0-120-16,22 0-56 0,20 0 56 15,20 0 672-15,17 0 40 16,36 0 8-16,32-3-32 16,35-7-415-16,17 0 191 15,-12-1-240-15,-19 6-128 31,-28-1 304-31,-12 6-328 0,-17 0 160 0,-27 0-176 0,-14 0 16 16,-6 0 72-16,6 2-56 31,6 4-80-31,1 1 224 0,-12 0-232 16,-9-1 0-16,-14-2 0 15,-11-2-24 1,-8 0 24-16,-7 0 16 0,-10-2-16 0,-4 0 296 16,-2 0-200-16,0 2-96 15,0 5-704-15,-13 4-1673 0,-5 1-6144 16</inkml:trace>
  <inkml:trace contextRef="#ctx0" brushRef="#br0" timeOffset="41846">2774 14129 3728 0,'0'0'1745'0,"0"0"-353"16,0 0-48-16,0 0-384 16,-79 4 137-16,59-4-257 0,-5 0-320 15,-3 0 16-15,-1 0-336 16,-7-10 88-16,-6-2-48 15,-3-4-232 1,-8-2 192-16,-2-3-192 0,-6 0 64 16,-4-1 32-16,-1-3-40 15,0 3-64-15,3-1 0 0,-2-3 64 16,1-1-16-16,2-1-48 15,1 0 16 1,-5 0 0 0,1 0-16-16,-3 3-16 0,2 0-48 0,1 1 64 15,-4 0 0-15,-4-4 0 16,-1-3 0-16,4-1-16 0,11 0-32 15,15 0-16-15,10 0-64 32,13-2-400-32,12-4 288 15,4-4-32-15,5-4-8 0,1-2 280 16,28 0-248-16,13-3 160 0,21 6 40 15,36-8-24-15,38-1 72 16,42 6 72-16,10 10 56 31,-1 16 48-31,-14 18-96 0,-25 4-48 16,-1 6 24-1,-1 15-56-15,-6 8 128 0,-6 8-128 0,-20-1 8 16,-25-3 64-16,-27-2-16 16,-8-1-56-16,3 2 0 31,1 4 8-31,4 2 0 0,-17-6-8 15,-8-8 0-15,-11-4 8 0,-12-8 112 16,-6-4-112-16,-4-3 160 16,-5-4 168-16,0-1 616 0,0 4-63 15,0 2-9 1,-10 6-72-1,-12 8-640-15,-4 8-112 0,-10 8-56 16,-6 13-832-16,-19 27-768 16,11-10-1521-16,5-8-4137 15</inkml:trace>
  <inkml:trace contextRef="#ctx0" brushRef="#br0" timeOffset="43641">3168 16319 1008 0,'0'0'2088'0,"0"0"-1096"15,0 0-319 17,0 0 119-32,0 0 584 15,0 0-384-15,0 0-120 0,-105-22-119 16,76 18-457-16,-2 0 208 15,-9 0-104-15,-9 2-248 16,-2 2 160-16,-11 0-168 0,-1 0-56 16,0 0-88-16,5 0 48 15,2 2 232 1,2 0-104-1,3-2-120-15,-1 0 104 0,-1 0-112 16,-1-4 32-16,-4-11 176 0,-5-2-208 16,0-3 136-16,-6-3-184 15,1 2 0-15,-8 0 72 0,7 5-72 16,-2 4 0-16,3 3-8 15,3-2-160-15,2 3 88 16,4-2 72 0,-1-4 8-16,3-2-104 0,1-4 8 0,6-6 48 31,0-6-144-31,8-4-104 0,1-2 296 15,11-2-48-15,1-1 40 0,9 2-96 16,4-1 24-16,6 1 0 16,7 1 16-1,3-2-128-15,0 0 192 0,15-2-136 16,17-2 136-1,11-1-64-15,16 2-16 0,8 3 72 16,11 1 0-16,6 7-48 16,8 2 56-16,3 8 64 0,4 4-64 15,1 4 24-15,2 4-24 16,-2 4-8-1,6 0 8-15,-2 2 0 16,-1 2 48-16,4 0-48 0,-1 2 8 16,19 0-16-16,15 0 16 15,-12 2-8-15,-15 4 16 0,-16-2 0 16,-18-4 248-16,13 0-256 31,14 0 72-31,-5-8-64 16,-3-4-8-16,-6 4-8 0,-8 2 0 15,-11 6 64-15,-9 0-64 16,-6 0 0-16,-7 8 72 0,-5 4 160 15,-4 2-224-15,-1 0-8 32,-3 0 88-32,1 2-72 15,-2 0 144-15,-4 0-144 0,-4 0 48 16,-5 1 192-16,-1 0-248 15,-4 4 152-15,-1 0-80 0,-7 3-32 0,2 6 120 16,-3 4-32 0,-2 9 48-1,-3 5 16 1,-2 4-120-1,-3 2-80-15,0-2 0 0,0-4 64 16,-5-4-8-16,-10-5-48 16,1-5 152-16,-7-2 40 0,-5-4-103 0,-6 2-49 15,-7 2-48-15,-8-2 56 16,-3 2 48-1,-8-1 16-15,-2 1-112 0,-4-2 144 0,-1 0-144 16,-1-2-8-16,1-3 0 16,1-1 8-16,1 1 88 0,0-3-88 31,1-1 112-31,4 4 40 15,-2-3-88-15,2 0 72 32,2-4-144-32,4 0 0 0,-4-4 40 0,-3-3-32 0,1-6-8 0,-2-3 0 15,-1-2-304-15,6 0 200 31,7 0-48-31,6 0-320 16,5 0-49-16,1 0-823 0,10 2-1312 16,5 0-4714-1</inkml:trace>
  <inkml:trace contextRef="#ctx0" brushRef="#br0" timeOffset="46005">5837 13990 2784 0,'0'0'2113'0,"0"0"-1265"32,0 0-560-32,0 0 24 31,0 0 208-31,0 0-128 0,13 0 184 15,2 0 40-15,-1 0 8 16,6 2 185-16,2 5-313 16,4-1-16-16,7 0-32 0,5 0-200 0,6 1 136 15,11 2-120 1,6 1-112-1,7 0 248-15,6 2-320 0,7 0 176 16,1-2 152-16,-1 0-248 16,-3 0 160-16,-7-2-143 0,-2-1-41 15,1-2 168-15,2-1-208 0,4-2 64 16,7 2 8-16,4-2-160 15,2 0 184-15,4 0-56 0,1 2 112 16,3 1 96-16,-5-1-296 16,5 3-8-16,-4-1 96 15,-1 2-128 1,1 1 144-16,2-2-144 15,-3-1 0-15,0-2 112 0,-2-2-64 16,-2-2-56-16,-6 0 0 16,-1 0 0-16,-2 0 64 15,-5-6-64-15,-3 4 0 0,-13 2 0 31,-6 0-40-31,-15 0 40 16,-8 0-8-16,-11 0-16 16,-7 0 24-16,-6 0 8 0,-3 0-8 15,-2 0-344-15,0-7-1408 16,-12-6-2793-16</inkml:trace>
  <inkml:trace contextRef="#ctx0" brushRef="#br0" timeOffset="49607">2874 14807 968 0,'0'0'1192'16,"0"0"-464"-16,0 0-48 31,0 0 136-31,0 0 33 0,0 0-449 16,0 0-72-16,3 0-136 15,-1 0-64-15,6 0 448 16,2 0-184-16,3 0 96 0,1 0 296 15,-1 0-432-15,-2 0-88 32,-3 0-56-32,2 2-55 0,-2 0 215 15,3 0-160-15,2 0 16 16,2 0 88-16,-1 0-256 0,1 2 48 15,3-1-8 1,-1 2-88-16,6-1 344 0,-4 0-128 16,4 2-64-1,-4-4-16-15,-1 2-56 0,0 0-88 16,0-2 0-16,1 0 72 15,-4 0 24-15,-2 0-40 0,1 0 16 16,-1 0 8-16,0 2-32 16,0-2-48-1,3 0 0 1,-3 2 8-16,3 0 48 0,-5-2-56 0,2 2 8 15,0-1 112-15,-1-1-72 16,0-1-48-16,-3 1 0 0,2 0 0 16,-3 0 32-16,3 0-16 46,1 0-16-46,4 2 136 0,1-2-88 16,6 2-48-16,-2-2 0 16,8 3 72-16,2-3 32 0,-2-2 24 15,6 2 72-15,-4-2 0 16,0 0-144-1,-1 0-32-15,-5 0-24 0,-3 0 8 0,-2 0 48 16,-3 0-56-16,0 0 0 16,-3 0 72-16,1 1-16 0,1 1-56 15,2 0 0-15,-1 0 8 16,1 0 40-16,1-2-40 31,-2 2 40-15,0-2 8-16,3 0 24 0,-4 0-80 0,2 0 0 15,-2 0 0-15,2 0 40 0,-2 0-40 0,0 0 0 16,0 0 49-1,3 0-1-15,2 0-48 16,2 2 0 0,1-2 0-1,2 0 56-15,0 0-48 0,-2 2 80 0,2-2 80 16,-2 0-160-16,2 0 88 0,-2 0-96 15,-1 0 48-15,3 0 16 16,-4 0-48 0,6 0 40-16,-2 0 0 15,1-2 40-15,4 2-96 16,-1 0 8-16,1-2 0 0,0 2 192 15,-4-2-192-15,2 0 80 0,0 0-40 16,0-2 48-16,-4 1-72 31,1 1-24-31,-1-3 8 0,-4 1 144 16,-1 2-152-16,-2-2 48 15,-2 2-40-15,-2 0 64 16,1 0-56-16,-2 0-16 0,0 0 0 16,-2 0 112-16,2 1-104 31,-5-1-8-31,0-1 32 0,2 3 72 15,-2 0-104-15,-3 0 0 16,1 0 0-16,2 0 48 16,-3 0-48-16,5 0 0 0,-4-2 0 0,4 2 80 15,-4 0-80 1,2 0 0-1,0 0 0-15,0 0 24 0,1 0-16 16,2 0-8-16,0 0 0 16,0 0 72-16,2 0-64 15,2 0-8-15,-1 0 0 0,-2 0 24 16,1 0-16-1,1 0-8-15,1 0 0 16,-1 0 8 0,2 0-8-16,-3 0 0 15,0 0 0-15,3 0 40 31,1 0 8-31,2-2-48 0,-1 2 0 0,-4 0 72 0,4-2 32 16,0 0-32-16,-2 0-8 16,2 0 176-16,-2-2-176 0,2 2-16 15,-2-2-48-15,-2 0 104 16,4 2-32-16,0-2-72 0,-2 0 0 15,2 2 104 1,1 0-32 0,0-2-72-16,1 2 0 0,-2-2 0 15,-1 2 0-15,-2 2 0 16,-1 0 0-16,-2 0 40 15,-4 0-40-15,-2 0 0 0,-1 0 0 16,-5 0 16-16,0 0-8 16,0 0 40-1,0 0 16-15,0 0 312 0,0 0-256 16,0 0 152-16,0 0-192 15,0 0-32-15,0 0-96 16,2 0-1544-16,3 4-2281 0,-5 6-3816 16</inkml:trace>
  <inkml:trace contextRef="#ctx0" brushRef="#br0" timeOffset="53960">6097 16212 312 0,'0'0'760'15,"0"0"-56"1,0 0 256-16,0 0 392 16,0 0-127-16,0 0-57 0,0 2-232 15,0-2-40-15,0 0 112 16,0 0-319-16,0 0-65 0,0 3-240 0,0-3-320 15,0 0 80-15,0 0-144 16,0 0-72 0,0 2 64-16,8 0-184 15,4 2 176-15,7 0 8 16,5 1 8-16,9 1 32 15,-1 3 120-15,8-3-40 0,1 0 240 16,2 1-304-16,4-1 144 16,0 1-128-1,5-1 0-15,1-2 88 16,5 0-32-1,-1-2 144-15,4-2 200 0,8 0-296 0,-2 0 8 16,7 0-112-16,2 0 0 16,-3 0 72-16,1-4-120 0,-3 4 40 31,0 0-24-31,0 0 16 15,0 0-48-15,0 0 0 16,-1 0 0 0,-1 0-56-16,-1 4 56 0,0-1 0 0,-4 3 0 0,2-1-8 15,-9-1 8-15,-5 0 0 16,-9 0 8-1,-4 0-24-15,-8-2 24 16,-9 2-8-16,-2-3 24 16,-6 1 40-1,-6-2-72-15,0 3 8 0,-6-3-96 0,0 0-136 16,-2 2-736-16,0-2-776 15,-15 0-1177-15</inkml:trace>
  <inkml:trace contextRef="#ctx0" brushRef="#br0" timeOffset="56240">3478 17079 1136 0,'0'0'1856'15,"0"0"-1248"-15,0 0-280 16,0 0 272-16,0 0-143 16,5-3-81-1,-5 3-128-15,3 0-64 0,-1 0 352 16,-2 0-40-16,1 0-80 15,1 0-32-15,1 0-328 0,0 0 160 16,5 0 32-16,-1 0-240 16,4 0 272-1,2 0-168 1,3 0-16-16,2 0 200 0,3 0-232 0,2 0 176 15,1 5 17 1,2-1-185-16,0 0 272 0,3-2-160 0,1 2-8 16,4-2 64-16,3-2-176 31,4 2 208-31,-3-2-72 15,4 0-176-15,0 2 216 16,4-2-144-16,-3 0 64 0,6 0 16 16,1 0-80-16,-5 0-16 0,-1 0-16 15,-2 0-56-15,-2-2 312 31,0 2-160-31,1 0-8 0,-4 0 104 16,6 0-256-16,-1 0 128 16,0 0-72-16,4 0-8 0,-3 2 72 15,6 3-112-15,1 0 32 16,-3 1 8-16,4-2 24 31,-2 0-48-31,-1 2-24 0,-1-2 64 16,0-1 24-16,-2 2-32 0,2-1 24 31,-3 0 152-31,1 0-224 0,0 0 137 0,2 2-97 0,0 1 8 15,1-4 48 1,4 1-88 0,-1 0 72-16,3-2-24 15,1-2-8 1,1 0-32-16,-1 0-24 15,2 0 0-15,-1 0 96 0,-1 0-88 0,2 0-8 16,1 0 32-16,-2 0 32 16,2 0-40-16,-3 0-24 15,-1 0 0-15,2 0 32 0,-3 0-16 16,1 2-16-16,-1 0 0 15,-1 0 8-15,-4-2 40 16,-3 0-48-16,-8 0 0 16,-3 0 32-1,-5 0-32-15,-6 0 0 0,-4 0 48 16,-2 0-40-16,-5 0-8 15,0 0 0-15,-4 0 0 16,2 0 80-16,-6 0-72 0,0 0-8 31,0 0 80-31,1 0-64 16,-3 0 40-16,3 0 8 0,-4 0-56 15,3-2 96-15,-3 2-96 32,4 0 40-32,-5 0-48 0,0 0 0 15,0 0 120-15,0 0 32 0,0 0-24 16,0 0 152-16,0 0-144 15,0 0-80-15,0 0-56 0,-5 0-1368 16,-8 4-1809-16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28:24.3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8720 3144 520 0,'0'0'1048'0,"0"0"-320"16,0 0-192-16,0 0 24 0,0 0-144 16,0-6 120-16,0 6-264 15,0 0 57-15,0 0 87 31,0 0-64-31,0 0 184 0,0 0 88 0,0 0-104 16,0 0 392-16,0 0-32 16,0 0 57-16,0 0 47 15,0 0-264-15,0 0-56 16,0 0-160-1,0 0-344-15,0 0 272 0,0 0-208 16,0 0-88-16,-3 0 161 0,3 0-297 16,-3 0 232-16,-2 0-32 15,-3 4-192-15,-4 4 96 16,1 3-104-16,-8 4 0 15,1 6-8 1,2 3-24-16,-2 1 24 16,2 1 8-1,5 2-72-15,3-3-24 16,1-1 96-16,5-3 0 15,2 2-88-15,0-5 16 0,0 2 64 32,0 0 0-32,0-2-72 0,2 0 32 0,8-2 48 0,-2 0 0 15,3 0-8-15,2-2 0 16,0 3 8-16,3-4-8 15,0 4 8-15,-1-6 64 0,-1 2-64 16,-4-5 72-16,5-4-72 31,2-4-72-31,-1-4-1617 0,-3-13-4120 0</inkml:trace>
  <inkml:trace contextRef="#ctx0" brushRef="#br0" timeOffset="895">6706 3259 7537 0,'0'0'2697'0,"0"0"-545"15,0 0-512-15,0 0-583 31,0 0-241-31,0 0-720 0,0 0-96 0,-8 19-16 16,8-4 16-16,0-2 24 16,0 2 120-16,0-3-88 15,0-2 216-15,0 2-264 0,0 0-16 16,-3 8-944-1,-8-5-1737 1,3-2-4880-16</inkml:trace>
  <inkml:trace contextRef="#ctx0" brushRef="#br0" timeOffset="1313">6701 2982 6161 0,'0'0'2680'0,"0"0"-1543"0,0 0-593 15,0 0-280-15,0 0-264 32,0 0-8-17,0 0 8-15,0 0 184 0,47 108 48 0,-37-64 256 16,-4 4-360-16,-1 3 48 15,-3-1-80-15,-2-6-88 0,0-6 128 16,0-12-136-16,0-10 0 31,0-6 80-31,0-8-16 16,0-2 376-16,0 0 400 0,0-2 33 15,0-16 47-15,3-11-752 0,4-5-160 16,1-5-16-16,3-1-40 0,2 8 48 16,-2 6-120-1,4 9-40 1,-6 9 88-16,1 6-24 15,1 2-80 1,1 0 168-16,1 6-200 0,-2 11 192 0,3 0-320 16,-2 9-985-16,-1-3-967 0,0-10-4274 15</inkml:trace>
  <inkml:trace contextRef="#ctx0" brushRef="#br0" timeOffset="1558">7016 3097 4624 0,'0'0'2945'31,"0"0"-2321"-31,0 0-504 16,0 0 168-16,0 0 689 0,0 154-193 16,0-90-352-16,0 2 328 15,0-2-328 1,0-4-336-16,0-3 240 0,2-6-256 0,3-4 72 31,0-9 56-31,1-10-208 16,-4-10-56-16,3-8-632 0,-4-10-1008 15,2-6-665-15,-3-12-2192 0</inkml:trace>
  <inkml:trace contextRef="#ctx0" brushRef="#br0" timeOffset="1853">7050 3084 3728 0,'0'0'3937'15,"0"0"-2929"-15,0 0 97 0,0 0-225 16,0 0-392-16,0 0-48 0,65-40-280 15,-43 40-144-15,1 0 24 16,-4 2 8-16,-1 12-8 0,-5 6 88 31,-6 2-24-31,-6 5 344 16,-1 3 104-16,0 4 64 0,-3 2-191 15,-13 2-337-15,-4-3-88 16,1-4-104-16,-4-7-1241 0,7-11-1207 16,2-8-3858-16</inkml:trace>
  <inkml:trace contextRef="#ctx0" brushRef="#br0" timeOffset="2298">7229 3148 1488 0,'0'0'5105'0,"0"0"-3281"16,0 0-407-16,0 0-593 0,0 0-824 16,0 0 0-16,0 0 24 15,0 96 288-15,0-57 152 0,0-1-360 16,0-6 8-1,0-10-96 1,9-6 56-16,-3-7-72 16,-3-4 0-16,5-5 0 0,0 0-72 15,-1 0-24-15,6-5 96 0,3-10-8 16,2-7-80-16,-5-3 72 0,4-5-200 31,-5 3 216-31,2-3-16 16,-2 2 96-16,-6 2 168 15,0 3 272-15,-1 10-96 0,-5 2 320 16,0 9-72-16,0 2-239 0,0 0-433 15,0 2-112-15,0 14-297 32,2 9 409-32,0 0 0 15,2 3 321-15,1 0-233 0,0-3-88 31,3-7-72-31,-1-2-1041 0,9-9-455 0,-3 0-657 0,-2-7-3624 16</inkml:trace>
  <inkml:trace contextRef="#ctx0" brushRef="#br0" timeOffset="2527">7481 3088 6329 0,'0'0'1864'0,"0"0"-1144"0,0 0 217 16,0 0 23-16,0 0 72 0,0 0-464 31,0 0-552-31,0 0 16 0,128-58-32 16,-94 42-1032-16,-8 3-1377 15,-4 4-3272-15</inkml:trace>
  <inkml:trace contextRef="#ctx0" brushRef="#br0" timeOffset="2804">7593 2873 3824 0,'0'0'624'0,"0"0"473"0,0 0 519 16,0 0-264-16,0 137-183 16,0-93-633-16,0 1 16 0,5-6-72 15,0-5-136-15,-1-2 208 16,0-7-184-16,0-3-8 15,-2-6 16-15,3-5-368 0,0-4 88 16,-4-1-96 0,6-6-56-16,9 0 56 15,2-4-1480-15,-5-11-2617 0</inkml:trace>
  <inkml:trace contextRef="#ctx0" brushRef="#br0" timeOffset="4396">8911 3477 2712 0,'0'0'3161'0,"0"0"-1113"16,0 0-431-16,0 0-297 0,0 0-96 31,0 0-560-31,0 0-176 15,-8 0-8-15,8 0-400 16,0 0-80-16,0 0-248 0,9-2-32 16,9 0 280-16,5-2 288 15,1 1 72-15,3-4 169 0,-6 1-305 31,0-2 32-31,-3 2-160 0,1 0-40 16,-2 0 40-16,-1 0-88 16,2 0-8-16,-4 0 0 0,1-1-336 15,-3-4-505 1,-3 3-1271-1,-5-2-2553-15</inkml:trace>
  <inkml:trace contextRef="#ctx0" brushRef="#br0" timeOffset="5220">9234 3244 880 0,'0'0'6897'0,"0"0"-4832"0,0 0-1361 31,0 0-264-31,0 0-248 16,0 0-24-16,0 0 312 15,0 115-192-15,0-83-104 0,0-4 8 0,0-4-136 16,1-6-56-16,4-4 0 16,0-4 0-16,-3-6 32 15,-1 0-32 1,2-4 0-16,-3 0 0 15,2 0-112-15,0 0 112 16,2 0-48-16,1-6 48 0,7-10 224 16,1-6 216-16,8-8-120 0,0-4-40 15,4-2-280 1,0 0-40-16,-1 4 40 15,-2 4 0 1,1 2 112-16,-4 5-112 0,-6 8 0 16,0 0 48-16,-3 5-40 0,0 4-16 15,-2 2-104-15,0 2 112 0,0 0 0 31,-2 0-48-31,6 0-72 16,-4 4 112-16,3 10-72 16,0 4 80-16,-1 5 0 0,-2 0 56 15,-3 3 168-15,-3 2-216 16,-2-1 72-16,0-1 48 0,0-2-120 31,0-1 121-31,0-2-81 16,-7-3-48-16,1-2 152 15,2-5-136 1,-2-4-16-16,3-3 160 0,-2-4 32 0,-2 0 856 15,-4 0-112-15,-5 0-168 0,0 0 216 16,-10-11-367 0,-3-6-57-16,-5-3-56 15,0-4-496-15,-5-2 264 16,5-2-272-16,0 4-96 15,10 1 32-15,6 8-672 0,10 5-25 16,4 1-327-16,4 2-920 16,8 1-665-16,8 0-3160 15</inkml:trace>
  <inkml:trace contextRef="#ctx0" brushRef="#br0" timeOffset="5527">10111 3564 5417 0,'0'0'2960'0,"0"0"-1167"0,0 0 79 16,0 0-848-16,-60 71-312 16,15-33-712-16,9-6-1664 0,4-9-6658 15</inkml:trace>
  <inkml:trace contextRef="#ctx0" brushRef="#br0" timeOffset="6340">10308 3375 6249 0,'0'0'2544'0,"0"0"-1279"16,0 0-209-16,0 0-360 15,0 0-160-15,0 0-200 32,0 0-160-17,0 0 64-15,106-37-240 0,-80 30 0 16,8-7-880-16,-10 3-1376 15,-6 4-2897-15</inkml:trace>
  <inkml:trace contextRef="#ctx0" brushRef="#br0" timeOffset="6526">10387 3199 3648 0,'0'0'3041'16,"0"0"-1505"-16,0 0-840 31,0 0-424-31,0 0 425 16,0 0 55-16,-2 101-216 0,2-65-96 15,7 3-368-15,-1-3-72 0,9 4-120 16,-6-10-2137-16,1-9-5520 0</inkml:trace>
  <inkml:trace contextRef="#ctx0" brushRef="#br0" timeOffset="7104">10661 3186 6865 0,'0'0'1928'0,"0"0"-1616"16,0 0 745-16,0 0 159 0,0 0-368 15,2 111-104-15,1-89-488 16,-1-7 72-1,1-4-256 1,-1-5 32-16,-1-4-56 0,-1-2-40 16,3 0 40-16,1 0 80 0,4 0-128 15,5-6 0-15,6-10 137 16,10-7-33-16,2-2 248 0,3-3-224 31,4 4-128-31,-2 1 0 16,-4 8 48-16,4 4-48 0,-9 5 0 15,-1 4-208 1,-7 2 192-1,-1 0 16-15,-5 6-112 0,-2 13 96 16,-4 3-88-16,-5 3 104 16,-2 7 232-16,0-2-232 0,0-4 240 15,0-3-104-15,-7-10 112 31,-1 0 288-31,3-7-72 16,-3-2 480-16,-3-2 40 0,-4-2-247 16,1 0-1-16,-7 0-296 15,-2 0-64-15,-8-14 8 0,-4-8-376 16,-1-4 40-16,1-8-48 15,-1-2-608-15,7 4 240 0,7 1-568 16,5 9-105-16,9 7-223 0,4 6-576 16,2 7-913-1,2 2-4544 1</inkml:trace>
  <inkml:trace contextRef="#ctx0" brushRef="#br0" timeOffset="7417">11443 3020 1032 0,'0'0'1856'15,"0"0"97"-15,0 0-49 0,0 0-440 16,0 0 265-16,52 114-441 31,-52-82-280-31,0 1 88 0,0 2-488 16,-13 1-231-16,-12 7-377 15,-36 25-272-15,8-10-1569 16,-7-4-5672-16</inkml:trace>
  <inkml:trace contextRef="#ctx0" brushRef="#br0" timeOffset="9481">13797 2600 4977 0,'0'0'3296'0,"0"0"-1559"0,0 0-241 16,0 0-64-16,0 0-344 0,0-15-551 15,4 0-329-15,9-2 176 32,3-6-264-17,2-1-40-15,1 1-16 0,2 3-64 0,-3 3-8 16,-4 7-40-16,1 4-128 15,-2 5 168-15,4 1-160 0,0 0-32 16,2 11 88-16,4 13-88 31,-4 5 176-31,2 5 16 16,-3 2 8-16,-4-1 232 0,-2-3-8 15,-3-1 128-15,-2-9 32 0,-1-4-256 16,-3-8 104-16,-1-2-160 0,-2-4-64 16,0-4 224-1,2 0-224 1,-2 0 96-16,0 0-104 15,0 0-280-15,0-2-832 0,0-10-1345 16,0-1-3816-16</inkml:trace>
  <inkml:trace contextRef="#ctx0" brushRef="#br0" timeOffset="9793">14195 2252 4384 0,'0'0'2649'0,"0"0"-1793"16,0 0 368-16,0 0 585 0,0 0 39 16,-23 126-632-16,4-75-271 15,-9 3 31-15,2-5-440 16,-3 0-56-16,0-5 64 0,5-8-344 31,3-6 216-31,2-8-272 16,7-7-64-16,6-8 64 0,4-3-96 15,2-4-40-15,0 0-8 31,0 0-128-31,0 0-432 0,0-2-1272 16,13-10-2073-16,2-4-3256 0</inkml:trace>
  <inkml:trace contextRef="#ctx0" brushRef="#br0" timeOffset="10722">14324 2457 6433 0,'0'0'3009'31,"0"0"-1057"-31,0 0-176 0,0 0-679 16,0 0-665-16,0 0-432 15,0 0 0-15,24 7 48 0,2 1 80 16,-2-2 176-16,5-1 0 15,-5-1-240-15,1-2 240 32,-3 0-208-32,-2 0-40 0,-3 0 16 15,-5-1-64-15,-6 1-8 16,-1-2 0-16,-3 2 48 0,1 0-24 15,-3-2-16-15,0 2 104 0,0 0 120 16,0 5-232 0,-5 5 200-16,-14 3 352 0,-7 9-352 15,-2 5 192 1,-1-1-384-16,0-4 64 15,7-2 64-15,4-6-88 0,5-6 16 16,3-4 96-16,5-2 0 16,5-4 217-16,0 0-249 0,0 0-64 15,0 0-64 1,0 0-737-16,5-5-1343 15,8-10-1849-15,2-1-4297 16</inkml:trace>
  <inkml:trace contextRef="#ctx0" brushRef="#br0" timeOffset="11431">14776 2464 2656 0,'0'0'5369'16,"0"0"-3224"-1,0 0-193-15,0 0-152 0,0 0-519 16,0 0-377-16,0 0-648 15,-23 6-168-15,22 11-88 0,-4 2-72 16,5 4 64-16,0 3 8 16,0-2-64-1,0 0-40 1,3-2 0-16,12-4 104 0,-1 0-8 15,6-4-144-15,-4-2 88 0,2-3 56 16,-1-4-184-16,-2-1 192 16,1-4-240-16,0 0 48 0,2 0 96 31,1-4 56-31,2-10 32 15,0-2 8 1,0-2 0-16,-1-3 40 0,-4 2 24 0,-5-1-64 16,-3 2 128-16,-5 0-128 15,-3-1 560-15,0 2 64 0,0-4-40 31,-14 2 112-31,-2-1-560 0,-7-1 0 16,1 2-136 0,-6 2 64-16,6 8-152 0,2 0 88 0,-4 5-176 15,3 4 176-15,0 0-608 16,0 0-72-16,2 11-536 15,2 2-1169 1,3 2-3232-16</inkml:trace>
  <inkml:trace contextRef="#ctx0" brushRef="#br0" timeOffset="14258">13689 3229 5145 0,'0'0'4233'0,"0"0"-2561"16,0 0 256-1,0 0-375 1,-5 0-457-16,5 0-504 0,-1 0-584 15,1 5-8-15,0 12-280 16,0 6 280-16,0 7 168 16,0 6 16-16,0 3 144 0,0-3-80 0,0-4-240 31,0-4 128-31,0-3-56 15,0-6-80-15,0-3 0 16,0-4-912-16,1-1-456 0,3-1-809 16,-3-7-2688-16</inkml:trace>
  <inkml:trace contextRef="#ctx0" brushRef="#br0" timeOffset="14575">13680 3180 4176 0,'0'0'2833'15,"0"0"-1457"-15,0 0-199 16,0 0-449-16,0 0-88 0,0 0-176 15,0 0-256-15,58-12 88 16,-41 12-296 0,0 0 80-16,-4 0-80 0,-1 4-80 15,-7 8 80-15,2 4 56 16,-6 7 104-16,-1 0 432 15,0 7-376-15,-8 0-160 0,-5-2-56 16,-3-3-1464 0,3-9-2641-16,5-6-2736 15</inkml:trace>
  <inkml:trace contextRef="#ctx0" brushRef="#br0" timeOffset="15109">13894 3127 1096 0,'0'0'4321'15,"0"0"-2737"-15,0 0-384 16,0 0-528-16,0 0-624 0,0 0-48 16,0 0 497-16,18 70 215 31,-16-40 232-31,-2 2-352 0,0-4-272 15,0-2 104-15,0-8-272 16,0-4 64-16,0-6-128 16,0-6-40-16,0 0 152 0,0-2-40 15,0 0 8-15,0 0-8 31,0 0-160-31,0-10-128 0,11-10 104 0,4-8-112 16,4-6 128-16,-1-2-312 16,1 2 240-1,0 7 24 1,-6 7-48-16,-1 8 96 0,-3 7-8 15,-4 5-288-15,2 0 144 16,-2 5-24-16,1 15 184 0,-1 4 112 16,0 4-96-16,1-2 120 0,-6-5-136 15,5-6-80-15,-2-7 16 16,5-3 40-16,-1-5-8 0,-1 0 32 31,2-2 120-31,2-14 448 16,-2-3-128-1,2-2-264-15,-4 0 336 0,-4-1-239 0,-2 1-17 16,0 2-256-16,0 4-56 0,-15 12-825 15,2 3-887-15,2 0-2513 0</inkml:trace>
  <inkml:trace contextRef="#ctx0" brushRef="#br0" timeOffset="15839">14382 3052 6377 0,'0'0'2472'0,"0"0"-223"0,0 0-393 16,0 0-840-16,0 0-391 0,0 0-625 16,0 0-40-1,-52 68 24 1,44-36 16-16,3 0-128 0,5-4 128 15,0-6-312-15,0-3 207 16,0-9-111-16,0-5-88 16,0-5 216-16,5 0-232 0,2 0-32 0,4-5 352 31,0-12 8-31,4-2 72 15,1-6-80-15,-6 3-256 16,1-2 48-16,-4 2-24 0,-4 4 232 16,0 4 64-1,-3 6 16-15,0 2-56 0,0 6 240 0,0 0-192 31,0 0 72-31,0 0-144 16,0 0 0-16,0 2-8 0,0 10-144 16,0 6 152-16,0 2 120 15,0 5-120-15,0 1 200 16,0 2-120-16,-3 1 16 0,3 4 32 31,0 1-72-31,0 2-56 16,0 0 0-16,3-2 8 0,5 0 160 15,0-2-104-15,-1-4-16 16,-3-2 104-16,0-1-144 0,-4-8 80 15,1-2-72 1,-1-4-16-16,0-5 200 16,0 1-183-16,0-5 55 15,0-2 160-15,0 2-168 0,-1-2 224 16,-7 0-88-16,-4 0-120 15,-2 0 96-15,-1 0-160 0,-1-9 16 16,-2-1 136 0,5-1-112-16,-1 2 416 15,6 1-104-15,3 2 152 16,3 2 328-16,2 1-552 0,0-5-256 15,0-5-40-15,20-9-48 16,9-10 48-16,6-4 0 0,28-24-560 31,-9 12-1232-31,-6 3-3929 0</inkml:trace>
  <inkml:trace contextRef="#ctx0" brushRef="#br0" timeOffset="17066">14681 3287 5881 0,'0'0'4113'0,"0"0"-2841"0,0 0-120 15,0 0-360-15,0 0-792 0,0 0-48 16,19 8 40-16,4-8 16 0,1 0 272 16,5 0-24-1,-1 0-176 1,1 0 217-16,0 0-217 15,0 0 0-15,-3-4 16 0,1-2 8 16,-4-3-104-16,-4 1 0 16,-6 1 120-16,-3 1 8 15,-6-1 8-15,0 1 88 16,-4 2 448-16,0-3-224 15,0-3 40-15,0-5-80 16,0-2-288-16,0-6 144 0,-12-3-176 16,6-6-80-16,-5-4 32 15,3 0-40-15,-2 1-64 0,3 5-96 31,-4 7 88-31,5 8 72 16,1 6 0-16,3 3 16 0,1 4 80 16,1 2-96-16,0 0-8 15,0 0-64-15,0 0-136 0,0 0 192 16,0 0-96-16,-4 0 24 31,4 0 80-31,-1 0-304 16,-2 4 104-16,-1 9-40 0,-1 10 248 15,-6 7 232-15,-2 6-80 16,-3 2-8-16,3 1 8 0,2-7-128 15,0-7-24-15,4-7 8 16,5-8 64 0,-1-3-24-1,3-7 0 1,0 0 104-16,0 0 72 0,0 0-224 15,0-5-8-15,0-11-48 16,0-8-472-16,0-8 256 16,15-6-264-16,-1-2 72 0,2-2 280 0,2 2-224 15,0 4 168-15,-3 6 88 16,-1 7 88-1,-6 10 64-15,-1 4 0 16,-3 5 80-16,0 4 120 16,-1 0-200-16,7 0-72 0,1 0-8 15,3 4 80-15,1 9 128 16,3 0 48-1,-4 2 152-15,1-1 24 0,-2 0-256 0,-2 2 32 16,2-2-128-16,-3 8-208 16,-2-4-2017-16,-5-2-10073 0</inkml:trace>
  <inkml:trace contextRef="#ctx0" brushRef="#br0" timeOffset="26987">15877 2165 1096 0,'9'4'3288'0,"7"3"-1895"0,6-1 311 16,1 0-200-16,3 0-111 15,1-3-561-15,-1-1-280 0,2-2-232 31,-4 0-200-15,0 0-8-16,-1 0-112 0,-4-7-592 16,-1-5-496-16,-2-1-857 0,-6 2-199 15,-7-3 215-15,-3 3 929 16,0 2 1000-16,0 1 248 0,-3-1 681 15,-7 3 263-15,3 1-136 32,1 3 360-32,1 0-191 15,-1 2-169-15,4 0-56 0,-1 0-512 16,-2 4-304-16,-2 14-184 15,4 9 0-15,-5 8 168 0,2 1-168 0,1 6 0 16,-5 10-584 0,4-10-2121-16,-2-8-3592 0</inkml:trace>
  <inkml:trace contextRef="#ctx0" brushRef="#br0" timeOffset="27351">16234 2286 1168 0,'0'0'2016'0,"0"0"-87"16,0 0-425-16,0 0-728 0,0 0 64 16,0 0-280-16,0 0-136 0,86-96 113 15,-81 82-353-15,-2-1 312 31,-3 4 88-31,0 0-160 16,-5 3 104-16,-9 3-352 0,-1 1-176 16,-3 4 88-16,1 0-72 0,-1 9 152 15,0 16-80-15,2 9-80 16,8 2 96-16,0 1-40 31,8-2-64-31,0-4 0 0,0-10-32 16,3-1 24-1,5-8-40-15,3-1-176 0,2-8 224 0,5-3-616 16,1 0-592-16,12-26 56 16,-2-6-809-16,-5 0-1984 0</inkml:trace>
  <inkml:trace contextRef="#ctx0" brushRef="#br0" timeOffset="27583">16393 2116 928 0,'0'0'3088'0,"0"0"-927"16,0 0-881-16,0 0-280 15,0 0-552 1,0 0-376-16,0 0-72 15,0 19-280-15,0-8 168 0,8-3 8 16,1 1 8 0,4 2 96-1,-1-1 16-15,-1 1-8 0,0 2 112 0,-3-1-120 0,-3-1 0 31,-2 2 56-31,-3 1 144 0,0 0 529 16,0 4-25-16,-16 2-272 16,-2 0-432-16,-11 0-288 0,4-4-2121 31,4-8-3808-31</inkml:trace>
  <inkml:trace contextRef="#ctx0" brushRef="#br0" timeOffset="27747">16481 2182 1032 0,'0'0'2904'0,"0"0"-607"0,0 0-409 32,0 0-800-32,0 0-727 0,0 0-361 0,0 0-609 15,130-75-1495-15,-116 65-2177 16</inkml:trace>
  <inkml:trace contextRef="#ctx0" brushRef="#br0" timeOffset="27942">16565 1990 3424 0,'0'0'2321'15,"0"0"-1329"-15,0 0-736 0,0 0 888 16,0 0 153-16,0 0-49 31,0 134-224-31,4-102-584 16,-1-2-8-16,2-2-328 0,0-4-56 15,6-1-48-15,-3-2-1104 0,2-8-3057 16</inkml:trace>
  <inkml:trace contextRef="#ctx0" brushRef="#br0" timeOffset="28286">16993 2061 5553 0,'0'0'3152'0,"0"0"-927"15,0 0-201-15,0 0-567 16,-77 2-425-16,53 19-800 0,1 9-160 0,2 2-72 15,7 2-96 1,7-2-40-16,7-6-688 0,0-8-657 16,24-13-695-16,4-5-2417 15,-1 0-240-15</inkml:trace>
  <inkml:trace contextRef="#ctx0" brushRef="#br0" timeOffset="28687">17074 2045 4536 0,'0'0'3993'16,"0"0"-2000"-16,0 0-169 0,0 0-1080 16,0 0-616-16,0 0 24 15,0 0-152-15,-50 118 48 0,50-91-104 16,0-5 56-16,0-6-8 15,0-2-8-15,0-4-176 16,8-6 176-16,-1-2-216 0,1-2-288 16,3 0 96-16,2-4-24 15,1-12 248 1,-1-6-136-16,-1-4-288 0,-3-3 416 15,-4 3 120-15,-2 3 88 16,-3 5 400 0,0 8 56-16,0 3 224 0,0 5 80 0,0 2-656 15,0 0-104 1,0 0-128-16,0 11-72 15,0 2 192-15,5 2 16 0,2 0 72 16,-4 2-8-16,5-5-72 16,0-3-160-16,5-7-1040 15,-2 1-1545 1,1-3-2248-16</inkml:trace>
  <inkml:trace contextRef="#ctx0" brushRef="#br0" timeOffset="28998">17284 1965 4248 0,'0'0'2329'0,"0"0"-121"31,0 0-471-31,0 0-761 0,0 0-416 16,0 0-560-16,0 0 8 15,0 0-8-15,-73 112-40 16,73-88 24-16,0-3-64 0,0-4-56 15,15-4 120-15,-2-2-488 32,1-5 128-32,3 1-96 0,-1-5-280 0,-5 0 183 15,-1 0 185-15,-7 2 208 16,-1-2 88-16,-2 4-224 15,0-1 312-15,0 6 936 0,-4 1 73 16,-7 6-329 0,-5 0-400-1,0 4-280-15,-7 6-360 0,4-6-2313 16,1-8-5328-16</inkml:trace>
  <inkml:trace contextRef="#ctx0" brushRef="#br0" timeOffset="29389">17357 2226 544 0,'0'0'1936'0,"0"0"-72"15,0 0-447-15,0 0 39 0,111-31-160 16,-82 20-776-16,0-4-191 0,-6 4-9 15,-4-3-296 1,-6 1 184-16,-6 0 16 0,-4-4-32 16,-3 2 184-16,0-4-160 0,0 4 32 15,-10-2 216-15,-3 6-272 31,2 2 112-31,-5 7 104 0,1 2-232 16,-2 0 32 0,-6 14-192-16,4 9-16 0,-4 7 192 0,5 6-184 15,2 2 160-15,8 2-56 0,0-3-112 16,6-5 296-1,2-3-296 1,0-9 56-16,2-3-112 0,14-8 136 16,-3-3-176-16,10-4-216 15,14 0-1048-15,-5-2-1369 16,-3 0-4192-16</inkml:trace>
  <inkml:trace contextRef="#ctx0" brushRef="#br0" timeOffset="30076">16037 2932 6129 0,'0'0'4649'16,"0"0"-2585"-16,0 0-191 0,0 0-153 15,0 0-568-15,-42 37-1064 16,25-5-8 0,4 9-80-16,3 1 0 0,4-4-8 0,6-4 8 15,0-8 0-15,0-4-24 16,1-3-224-16,14-6 240 0,4-3-632 15,0-3-648-15,7-7-16 32,13-5-929-32,-7-14-1016 15,-6-4-4712-15</inkml:trace>
  <inkml:trace contextRef="#ctx0" brushRef="#br0" timeOffset="30265">16183 3084 5633 0,'0'0'3024'15,"0"0"-1503"-15,0 0-673 0,0 0-64 16,0 0-400-16,0 0-128 0,0 0 168 31,0 0-424-31,0 0-408 16,124-62-1304-16,-95 44-4850 15</inkml:trace>
  <inkml:trace contextRef="#ctx0" brushRef="#br0" timeOffset="30867">16378 2894 616 0,'0'0'6657'0,"0"0"-4176"16,0 0-1361-16,0 0-232 15,0 0-216-15,0 0-8 16,-22 130-336-16,22-96-272 0,0-6 192 16,0-4-200-16,0-3-40 0,0-8 32 31,3-5-40-31,2-1-48 0,-2-7-8 0,5 0-208 15,0 0 256 1,10 0 16-16,1-17 192 16,7-7 305-16,3-4-401 0,2 0 56 15,-5-1-160-15,-4 10 72 16,1 3-168-16,-10 8 88 15,-2 2-8-15,-1 4-64 16,-2 2-16-16,-3 0 40 16,1 0 48-16,2 0-161 15,0 0 81-15,-1 6 88 0,-2 2 0 16,-2 0-48-16,2 2 128 15,-5 0-80-15,0-2 153 0,0-2 31 32,0-2 496-32,0-2 72 15,0 0 80-15,0-2 216 0,-8 2-400 16,-4-2-87-16,-1 0-9 15,-1 0-280-15,-9 0 256 0,-1-8-240 16,0-6-104-16,-5-2 128 31,3-4-312-31,0 1 128 16,7 0-128-16,2 2-296 0,9 2 184 15,2 4-456-15,3 3-344 16,3 5-185-16,0 1-831 0,0 2-393 16,11 0-1615-16,-1 11-2754 0</inkml:trace>
  <inkml:trace contextRef="#ctx0" brushRef="#br0" timeOffset="31124">16876 3161 4016 0,'0'0'3233'16,"0"0"-720"-16,0 0-401 0,0 0-320 0,0 0-527 15,0 0-841-15,0 0-392 0,0 0-32 16,-93 106-1721-16,74-88-3504 0</inkml:trace>
  <inkml:trace contextRef="#ctx0" brushRef="#br0" timeOffset="31468">17021 3062 7945 0,'0'0'3057'0,"0"0"-1233"15,0 0-127-15,0 0-1113 32,0 0-584-32,0 0 0 15,0 0 0-15,39-4 200 0,-17 0-144 16,4-4-56-16,-5 2-256 15,0-2-889-15,-2 0-639 0,-7 2-1233 16,-4 2-2752-16</inkml:trace>
  <inkml:trace contextRef="#ctx0" brushRef="#br0" timeOffset="31647">17094 2933 1792 0,'0'0'4889'16,"0"0"-2377"-16,0 0-567 15,0 0-737 1,0 0-648-16,0 0-224 15,0 0 224-15,-31 107-344 16,31-79-159-16,0 1 135 0,0-4-184 16,0-3-16-16,3-5-377 0,8-6-1159 15,1-5-1577-15,-3-6-3032 16</inkml:trace>
  <inkml:trace contextRef="#ctx0" brushRef="#br0" timeOffset="32170">17189 2976 3088 0,'0'0'3233'15,"0"0"-1633"-15,0 0-608 16,0 0-479-16,0 0 415 16,0 0 160-16,0 0-216 15,11 104-504-15,-8-80 0 0,-1-6-256 16,4-4-96-16,-2-6 88 15,-3-6-104-15,6-2-88 0,1 0 24 32,0-2 64-17,6-13 544-15,3-12-288 0,4-1-160 0,0-6 185 16,4 0-265-16,0 6 24 15,0 4-40-15,-7 7-112 16,-2 10 64-16,1 3-48 0,-6 4 64 31,-3 0-49-31,2 0-47 16,-4 7 128-16,-3 4-8 0,5 3 16 15,-6-3 201-15,3 6-137 32,-2-4 40-32,-3 0 288 0,0-1-392 15,0-4 96-15,0 0 56 16,0-6-88-16,0 2 536 0,0-2-56 15,-8 0 80 1,-7 0-64-16,-4 0-512 0,-4-2 120 16,-7 0-176-1,-4 0 112-15,-2-8-184 16,4-8 72-16,3-2 0 0,8 2-96 0,8 2-8 15,2 1-184-15,11 4-336 16,0-7-968-16,8 2-793 16,5 2-3104-16</inkml:trace>
  <inkml:trace contextRef="#ctx0" brushRef="#br0" timeOffset="32423">17678 2824 1528 0,'0'0'2192'0,"0"0"-487"15,0 0 167-15,0 0-216 16,0 0-207-16,53 62-233 15,-46-41-480-15,-2 4 112 0,-4 1-168 32,-1 2-95-32,0 0 7 0,-4 0-424 15,-32 20-168-15,2-7-1265 0,-3-6-4776 16</inkml:trace>
  <inkml:trace contextRef="#ctx0" brushRef="#br0" timeOffset="34873">18455 2075 2776 0,'0'0'3305'32,"0"0"-2281"-32,0 0-680 15,0 0 712-15,10 107 169 0,-10-63-609 16,1 0-152-16,-1-2-136 15,0-6-144-15,0-6 56 0,0-10-192 16,0-6 48-16,0-7 40 16,0-5 136-1,0-2 680-15,0 0 121 16,0 0 119-16,0-5 56 0,3-11-696 15,1-4-400-15,5-8-152 16,6-2-248-16,6-4-8 0,3 2-352 16,2 2-120-16,1 3 112 15,1 6-144 1,-2 1 263-16,-7 6 121 15,-4 1 40-15,-4 6 264 0,-5 3 24 16,-1 0 48-16,-5 2 312 16,0 0 96-16,0-1 273 0,0 1 7 15,0 2-256-15,0 0 112 31,0 0-168-31,-3 0 64 0,-3 0 80 16,-3 7-392-16,-5 10-120 16,-1 6-8-16,-2 1-40 0,2 2-32 15,4-2 72-15,3-4-16 16,8-5-32-16,0 2-200 31,0-7 112-15,0 0-88-16,5-2-112 0,6-4 168 0,-1-4-136 15,6 0-40-15,-3 0 184 0,4 0-144 16,3-12 304-16,-2-4-48 15,-1-2-56-15,-4 0 96 32,-1-2-112-32,-4 4 120 0,-4-1-8 0,-2 6 24 15,1 5 72-15,-3 0 56 16,0 6 16-16,0 0 232 0,0 0-288 15,0 0 16-15,0 0-120 16,0 6-424 0,2 6 240-1,3 6 184-15,0 2 0 0,1 2 136 16,2-2-120-1,3-2-16-15,-4 0 0 0,9-4-1016 0,-6-2-977 0,-1-6-4016 16</inkml:trace>
  <inkml:trace contextRef="#ctx0" brushRef="#br0" timeOffset="35281">18893 2094 1792 0,'0'0'2432'0,"0"0"-687"15,0 0 351-15,0 0-511 16,0 0-417-16,6 110-224 0,-6-86-368 31,0-2-64-31,0-6-216 16,0-6-216-16,0-4 192 31,0-2-264-31,0-4 128 0,0 0 96 16,0 0-112-16,0 0 465 0,2-10 103 15,2-12-432 1,3-10-256-16,1-6-232 0,8-4-64 0,2-1-88 15,0 9-233-15,3 10 297 16,-7 12-16-16,2 9 112 0,-4 3 160 16,-4 3-344-16,3 20 240 15,-6 2 168-15,1 7 0 0,-6 1 232 16,0-3-200-16,4-3-32 31,-3-6-512-31,14-10-2024 0,-4-6-2634 16</inkml:trace>
  <inkml:trace contextRef="#ctx0" brushRef="#br0" timeOffset="36359">19146 2071 1360 0,'0'0'3096'32,"0"0"-591"-32,0 0-16 0,0 0-425 15,0 0-528-15,0 0-1008 31,0 0-376-31,0 0-152 16,-64 83-64-16,59-49 16 0,5-4 48 16,0-6-88-1,0-6 72-15,1-6-144 0,11-4 32 0,2-6 56 16,-1-2 72-16,3 0 48 15,2-10 24-15,0-14-72 16,1-6-208-16,0-6-744 0,-2-4-120 16,-6-1-200-16,-5 0-409 15,-2-1 1273 1,-4 3 408-16,0 1 152 15,0 8 440 1,0 4 64-16,0 8 241 16,-4 6-73-16,4 8-72 15,-4 4 144-15,4 0-312 0,-2 0-168 16,2 9-416-16,-2 14 24 0,-1 9-24 15,-2 11 288 1,2 4-200-16,0 2 257 0,0-6-257 0,3-7-80 16,0-9-8-16,0-9-585 15,3-10-599-15,3-8-640 0,6 0-625 31,-3-6 473-31,-1-14-913 0,0-3 665 16,-4 2 2120-16,-4 0 104 16,0 8 1248-16,0 4 872 15,0 9-535-15,0 0-441 0,0 21-616 16,6 5 368-16,-1 0 249 31,1 0-577-31,4-4-224 0,1-6-248 16,2-4-16-16,-1-6-64 15,-1-6 128 1,0 0 336-16,-3 0 312 0,2-8-248 0,-4-8 16 15,-1 0 8-15,-3 0-239 32,-2-2 103-32,0 1-336 0,0 4-96 0,-7-2-400 15,-1 3-513-15,5 5-79 16,3 1-112-16,0 4-520 15,0 0-169-15,0-1 1057 16,3 3 560-16,5 0 176 31,-1 0 0-15,-1 0 312-16,1 3 88 0,-1 11-8 0,2 4 344 15,-6 1-63-15,4 6 23 32,-6-5-80-32,0-1-440 0,0-4-88 0,4-7-88 0,-3-4 8 15,1-4-40-15,3 0 88 16,-5 0 144-16,5-10 336 0,1-5-448 15,2-2 96-15,-3 0-112 16,1 4-64-16,1 5-8 0,-2 3 0 16,0 5-176-1,-1 0 24 1,-2 2 120-16,3 15 32 0,-2-1 288 31,0 0-152-31,5-5-8 16,-4 0-128-16,4-5 0 15,-3-6-96-15,1 0-472 0,4 0 280 16,1-10 280-16,0-6 8 15,1 2 80-15,-6-1 0 0,1 8 80 32,-6 5 192-32,-1 2-152 0,3 0 16 15,-3 0-96-15,0 0-120 16,4 13-8-16,0 2-656 0,1-3-2593 31</inkml:trace>
  <inkml:trace contextRef="#ctx0" brushRef="#br0" timeOffset="36549">19799 2033 3912 0,'0'0'2537'15,"0"0"-97"-15,0 0-583 16,0 0-849-16,0 0-136 15,105-24-616-15,-83 20-48 0,-2 0-208 32,2 0-408-32,1-5-704 0,-9 2-1393 15,-2-1-1879-15</inkml:trace>
  <inkml:trace contextRef="#ctx0" brushRef="#br0" timeOffset="36714">19968 1927 3472 0,'0'0'2937'0,"0"0"-577"16,0 0-591-16,0 0-873 15,0 0 80-15,0 0-184 16,0 0-288-16,-34 131-127 0,34-101-369 16,0 0-16-16,0 6-505 15,0-8-1535 1,3-9-4217-16</inkml:trace>
  <inkml:trace contextRef="#ctx0" brushRef="#br0" timeOffset="37022">20109 2169 3968 0,'0'0'2577'15,"0"0"-569"-15,0 0-439 0,0 0-497 16,0 0-640-16,0 0-32 0,0 0-256 16,100-96-24-1,-95 83 232-15,-5 0 96 0,0-1 176 0,0 3-263 16,-10 2-361-16,-3 3 336 31,-5 6-168-31,2 0-112 0,-2 8-56 16,1 12-72-16,0 3 72 15,6 3 0-15,0-1 0 16,6-3-48-16,2 1 48 0,3-8 0 31,0 0-56-31,3-5-457 16,10-9-687-16,5-1-520 0,12-1-473 15,-2-17-351-15,-2 2-2161 0</inkml:trace>
  <inkml:trace contextRef="#ctx0" brushRef="#br0" timeOffset="37258">20298 2094 336 0,'0'0'1296'16,"0"0"544"-16,0 0-95 0,0 0 255 15,0 0 104-15,0 0-447 0,0 0-785 16,0 0-256-16,0 0-568 15,25 11 80-15,-23 4-72 32,4-2-56-17,1 2 0-15,-1-3 0 16,1 0-40-16,-1 0 40 0,-1-2 0 15,-5 2 0-15,0 2 168 16,0 4 160-16,-11 2 56 0,-26 6-384 16,4-6-1304-16,3-4-4025 0</inkml:trace>
  <inkml:trace contextRef="#ctx0" brushRef="#br0" timeOffset="37417">20346 2112 2592 0,'0'0'1880'0,"0"0"-231"0,0 0-529 0,0 0-736 16,0 0-72-16,81-20-312 16,-54 5-280-16,-6 1-1152 0,0 3-1393 0</inkml:trace>
  <inkml:trace contextRef="#ctx0" brushRef="#br0" timeOffset="38077">20495 1977 5081 0,'0'0'1952'0,"0"0"-1064"0,0 0-168 0,0 0-40 16,0 0 305-1,0 0-209 1,-15 118-376-16,15-91-40 16,0-3-352-1,0-5 64-15,10-4-144 0,1-7-8 0,4-6-416 16,2-2 224-16,6 0-40 0,1-12 32 15,0-5-120 1,-1 0-321-16,-2 1 185 16,-6 4 112-16,-6 3 424 15,-4 5 24-15,-3 4 624 16,-2 0 673-16,0 0-153 0,0 0-352 15,0 0-224-15,0 6-496 0,0 9-96 32,0 0 0-32,0 4 0 15,0 1 0-15,0-3-56 0,0 0-72 16,0-5-128-16,0-5-248 15,5-4-256 1,-1-3-344-16,0 0-313 0,2-5 969 0,-1-10-24 31,1-7-280-31,-6-1 424 16,0-2 328-16,0 5 24 0,0 3 784 15,0 7 1057-15,0 7 151 16,0 3-744-16,0 0-864 0,0 7-408 16,0 16 8-16,0 3-8 15,0 6 240 1,0 2-240-16,0 0 152 15,0 0-96-15,0 0-48 16,0-4 224 0,0-2-88-16,0-2-15 15,0-3 31-15,-3-6-152 0,-8 0 264 16,-5-6-40-16,0 0-88 0,-2-7 224 15,0-2-368-15,5-2 208 16,2 0-16-16,-1 0-80 0,8-6 432 16,4-3-416-16,0 0-128 15,0-3-16-15,11-5-680 0,12-5 128 31,6-12-633-31,-2 6-1551 16,-9 5-5810-16</inkml:trace>
  <inkml:trace contextRef="#ctx0" brushRef="#br0" timeOffset="40018">18665 2886 3328 0,'0'0'4537'16,"0"0"-2280"-16,0 0-145 16,0 0-608-16,-21 0-87 15,14 0-417-15,3 10-536 0,-3 3-8 0,-4 11-440 16,3 5 56-16,-4 5 304 15,6-2-376 1,4 0 96-16,2-4-96 16,0 0 56-16,0-4-40 15,0-1-16-15,4-4-48 16,12-4-792-16,10-6-1208 0,1-5-1153 15,-3-4-4153-15</inkml:trace>
  <inkml:trace contextRef="#ctx0" brushRef="#br0" timeOffset="40713">18783 2898 704 0,'0'0'2712'0,"0"0"-575"32,0 0-289-32,0 0-120 0,0 0-199 15,0 0-697-15,0 0-216 16,0 0-408-16,0 9-144 0,1 12 128 31,3 5 440-31,-3 8 0 0,-1 2 57 0,2 0-385 16,-2-4-56-1,0-4-240-15,0-6 64 0,3-1-144 16,-1-6-632-16,4-2-1449 15,-6-7-4768-15</inkml:trace>
  <inkml:trace contextRef="#ctx0" brushRef="#br0" timeOffset="41147">18967 2888 1376 0,'0'0'2200'0,"0"0"-847"16,0 0 543-16,0 0-176 0,0 0-199 16,27 116-73-16,-25-88-496 15,-2 0-16-15,0-2-175 0,0 2-529 0,-7 0 208 31,-10 2-440-31,-12 8-616 16,4-8-1737-16,6-9-6297 16</inkml:trace>
  <inkml:trace contextRef="#ctx0" brushRef="#br0" timeOffset="41730">19248 2833 7185 0,'0'0'2505'16,"0"0"-977"-16,0 0-184 0,0 0-680 15,0 0-448-15,0 0 320 16,-55 136 25-16,50-93-57 31,5-3 32-31,0-8-408 0,0-4-40 16,0-6-88-16,13-8-176 15,8-3 88-15,2-9-960 0,15-2-577 16,-4-15-1359-16,-5-2-6650 0</inkml:trace>
  <inkml:trace contextRef="#ctx0" brushRef="#br0" timeOffset="43679">19448 2764 328 0,'0'0'2768'0,"0"0"-1208"16,0 0 9-1,0 0 23 1,0 0-47-16,0 0-625 0,0 0-120 16,70 24-312-16,-61-16-64 15,-1 1 120-15,-3-1-192 16,-2 5 56-16,-3-2 280 0,0 4-79 15,-4 2 375 1,-17 4-344-16,-2-2-384 16,2 0 136-16,0-5-312 0,8-6 88 15,3-4-8-15,9-4-152 16,1 0-16-16,0 0-168 15,0 0-568-15,0 0 128 0,1 0-112 32,11 0 552-32,2 0 96 0,4 2 88 15,-2 4-8-15,0-1 0 16,-1 4-72-16,-4 1 72 15,-3 0 0-15,-3 2 88 0,-3 0 280 32,-2 1-104-32,0 2 312 15,-8 2-56-15,-13 0-392 0,-2 0-128 16,-1-6-1472-16,1-5-1777 15,10-6-6505-15</inkml:trace>
  <inkml:trace contextRef="#ctx0" brushRef="#br0" timeOffset="44039">19658 2886 2936 0,'0'0'2177'16,"0"0"-73"-16,0 0-128 15,0 0-679-15,0 0-97 0,0 0-584 0,42 26-8 16,-37-12-120-16,-2-1-256 31,-3 6 233-31,0 1-57 16,0 3 96-16,-16 2 64 0,-5 1-360 15,2-4 8 1,2-4-80-16,3-6-24 0,4-6 0 0,5-2 16 16,5-4-48-16,0 0 16 15,0 0-96-15,0 0-192 0,0 0-40 16,10 0 104-16,1 0 128 15,4 0 104-15,6 0-96 32,2-2-8-32,-1-8-528 0,12-10-792 15,-7 3-1337-15,-4-2-4697 0</inkml:trace>
  <inkml:trace contextRef="#ctx0" brushRef="#br0" timeOffset="44276">19929 2728 3024 0,'0'0'2441'16,"0"0"-273"-1,0 0 193-15,0 0-681 0,0 0-656 16,0 0-120-16,65 122-231 0,-65-101-321 15,0 4 208-15,0 1-240 16,-15 4-224-16,-25 14-96 0,3-8-1921 31,0-3-5184-31</inkml:trace>
  <inkml:trace contextRef="#ctx0" brushRef="#br0" timeOffset="45241">20396 2790 6553 0,'0'0'3057'0,"0"0"-1041"0,0 0 128 15,0 0-567-15,-19 0-777 16,15 0-352-16,-4 13-320 0,-1 8-120 15,-1 7-8-15,7 6-24 16,0-2 16-16,3 0-120 31,0-2 128-15,0-4 64-16,14-4-56 0,5-2-8 0,4-6 0 15,21-8-864-15,-1-6-1361 0,-4 0-3304 0</inkml:trace>
  <inkml:trace contextRef="#ctx0" brushRef="#br0" timeOffset="46317">20616 2691 1304 0,'0'0'5233'0,"0"0"-2873"15,0 0-647-15,0 0-441 16,0 0-336-16,0 0-680 16,0 0 552-16,-13 126-103 0,13-85-489 15,0-5 144 1,0-4-360-16,0-6 0 15,5-7-8-15,6-2 8 0,0-4 0 16,4-2 0-16,-4-1 72 16,0-4-200-16,-3-2 128 15,1-3 0-15,-1-1-8 16,-2 0-120-16,2 0 128 15,-5 0 0-15,2 0 64 16,-2 0-56-16,-3 0-8 0,0 0 120 16,0 0 288-16,0 0-216 15,0 0 304-15,0 0 72 16,0 0-176-1,0 0 336-15,-3 3-168 16,-10 3-31-16,-8 0-529 0,-3 2-921 16,-2 1-415-16,-6-9-840 15,8 0-2577-15,6 0-4361 16</inkml:trace>
  <inkml:trace contextRef="#ctx0" brushRef="#br0" timeOffset="46464">20690 2820 208 0,'0'0'2688'0,"0"0"-823"16,0 0-505-16,0 0-760 16,0 0-520-1,0 0-80-15,0 0-1872 0,128-24-2513 16</inkml:trace>
  <inkml:trace contextRef="#ctx0" brushRef="#br0" timeOffset="46917">20939 2665 4320 0,'0'0'2033'0,"0"0"-609"16,0 0 241-16,-57 106-401 0,39-64-304 31,-3 1-512-16,10-1-80-15,-2-7-192 0,8-1-176 0,5-5 0 32,0-5 0-32,0-4 0 15,0-4 0-15,7-4-88 16,4-4 88-16,-4-4 0 0,4-2 0 15,-1-2-72-15,1 0 88 16,3 0-16-16,-2-2 56 0,-3-8 0 16,1 0 16-1,-7-4-16-15,2 1 112 16,-5 0 384-16,0-3-120 15,0 0 25-15,0-3-129 0,-8 2-320 16,-6 0-16-16,-11 10-536 16,4 3-993-1,4 4-2568-15</inkml:trace>
  <inkml:trace contextRef="#ctx0" brushRef="#br0" timeOffset="47752">21073 2751 2736 0,'0'0'1432'15,"0"0"233"-15,0 0-49 16,0 0-440-16,0 0-375 16,39 118 47-1,-36-93-416-15,-3 1 136 16,0-2 88-16,0 1-120 0,-8 4 144 15,-10-3-424-15,-16 6-256 0,5-6-408 16,0-6-2592-16</inkml:trace>
  <inkml:trace contextRef="#ctx0" brushRef="#br0" timeOffset="49100">18729 3547 3016 0,'0'0'4641'0,"0"0"-2953"0,0 0 73 31,0 0-145-31,0 0-400 0,0 0-503 15,0 0-713-15,0 0-16 16,13 0-841-16,0 0-1727 0,3 0-2097 16</inkml:trace>
  <inkml:trace contextRef="#ctx0" brushRef="#br0" timeOffset="49226">19065 3543 1640 0,'0'0'1040'0,"0"0"-440"0,0 0-600 16,0 0-760-16</inkml:trace>
  <inkml:trace contextRef="#ctx0" brushRef="#br0" timeOffset="49363">19337 3505 1688 0,'0'0'2848'0,"0"0"-1103"0,0 0-401 15,0 0-640-15,0 0-704 16,0 0-960-16,0 0-2065 0</inkml:trace>
  <inkml:trace contextRef="#ctx0" brushRef="#br0" timeOffset="49505">19606 3498 1504 0,'0'0'2712'15,"0"0"-775"-15,0 0-481 16,0 0-1072-16,0 0-384 31,0 0-544-15,0 0-2040-16</inkml:trace>
  <inkml:trace contextRef="#ctx0" brushRef="#br0" timeOffset="49625">19799 3498 2832 0,'0'0'2465'16,"0"0"-857"-1,0 0-536-15,0 0-1072 0,0 0-40 0,0 0-1280 16,0 0-1649-16</inkml:trace>
  <inkml:trace contextRef="#ctx0" brushRef="#br0" timeOffset="49766">20033 3483 568 0,'0'0'1744'0,"0"0"344"0,0 0-23 16,0 0-505-16,0 0-504 16,0 0-463-16,11 0-297 15,-6 0-296-15,1 0-232 0,-2 0-1297 31,0 0-4448-31</inkml:trace>
  <inkml:trace contextRef="#ctx0" brushRef="#br0" timeOffset="52999">19287 3660 1432 0,'0'0'4769'31,"0"0"-3225"-31,0 0-552 16,0 0 1 0,0 0-257-16,0 0-160 0,-54 98-160 0,51-66-120 15,3 0 144-15,0-2-256 0,0-2-104 16,3-4 64-16,9-2-96 15,1-4-96-15,1-3-56 16,17-11-1192-16,-5-4-1473 0,-4 0-2944 16</inkml:trace>
  <inkml:trace contextRef="#ctx0" brushRef="#br0" timeOffset="53501">19448 3842 3048 0,'0'0'2081'16,"0"0"-313"15,0 0 112-31,0 0-535 16,0 0-233-1,0 0-352-15,0 0-168 0,0 0 56 0,-6 4-392 16,6-4 88-16,0 0-7 15,0 0-281-15,0 0 264 0,0 0-264 16,0 0-48-16,0 0 32 16,3 0 32-16,11 0-72 0,1 0 0 15,3 0 80 1,3 0-16-16,0 0-64 0,1 0 0 15,-2-2 56-15,-1 0-40 0,-3 0-16 32,-3-1 0-32,-2-2 88 0,-4 1-224 15,1-2 112-15,-6 0-817 0,-1-2-879 16,-1 6-4529-16</inkml:trace>
  <inkml:trace contextRef="#ctx0" brushRef="#br0" timeOffset="54172">19705 3728 2456 0,'0'0'4353'16,"0"0"-2249"-16,0 0-271 15,0 0-809-15,0 0-560 0,0 0-312 16,0 0 64-16,0 80 192 16,0-56-280-16,0-2 16 15,0-4-40-15,3-8-56 16,-1-2-56-1,-2-6 8-15,1-2 0 16,3 0 80-16,0 0-8 0,4 0 112 16,7-12 145-16,4-8-281 0,6-5 184 15,4-6-176-15,1-2 16 16,1 3 8-16,1 5-80 15,-3 3 16 1,-4 5-8-16,-6 6 0 16,-3 5-16-16,-3 6-80 0,-2 0-128 15,-6 0 208-15,2 4-136 0,1 9 144 31,-5 4 152-31,2 3-144 16,-2 0 128 0,-3-2-80-16,3-1-8 0,-3-2 136 0,0-5-88 15,0-4 112-15,0-2 240 16,0-2-240-16,0 0 280 0,-6-2 48 15,-9 2-360-15,2-2 96 0,-11 0-264 32,-5 0 56-32,-5 0 16 15,-1 0-80-15,-2-6-120 16,4-4-184-16,7-2-136 0,5 1 304 15,12 4-160-15,4 1-192 16,5 0-424-16,0 0-1113 0,8 1-2208 31,8 1-2672-31</inkml:trace>
  <inkml:trace contextRef="#ctx0" brushRef="#br0" timeOffset="54492">20349 3869 1032 0,'0'0'5641'0,"0"0"-3361"15,0 0-255-15,0 0 15 0,0 0-527 16,0 0-889-16,-48 53-224 16,28-33-400-16,-9 3-800 0,8-6-1441 15,0-6-6753 1</inkml:trace>
  <inkml:trace contextRef="#ctx0" brushRef="#br0" timeOffset="55401">20451 3780 2736 0,'0'0'2129'0,"0"0"-577"31,0 0-24-31,0 0-488 16,0 0-415-16,0 0-17 15,115 2-368-15,-98-2-88 16,3 0-152-16,-7 0-232 0,1-4-1145 16,-6-3-1583-16</inkml:trace>
  <inkml:trace contextRef="#ctx0" brushRef="#br0" timeOffset="55691">20543 3654 3592 0,'0'0'1801'16,"0"0"-281"-16,0 0 376 0,0 0-495 15,0 0-537-15,0 0-376 31,0 120 72-31,0-100-224 0,0-2-160 32,2-2-72-32,3-4-104 15,-1 0-216-15,8-4-872 0,-4-1-1969 16,1-7-3888-1</inkml:trace>
  <inkml:trace contextRef="#ctx0" brushRef="#br0" timeOffset="56417">20768 3669 3080 0,'0'0'2609'16,"0"0"-1017"-16,0 0-248 0,0 0-391 15,0 0-97-15,0 0-200 0,0 0 24 16,0 45-208-16,-2-27 8 16,-1 2 16-16,1-1-296 15,2 0 8 1,0-1-56-16,0-2-88 15,0-3-40-15,0-4-24 0,0-3 0 16,0-2-40-16,0-4 40 16,0 0 0-16,0 0 0 31,0 0 0-31,2 0 48 0,9-6 32 15,5-7 17-15,4-6 159 16,2-3-256-16,1 0 88 0,1-2-88 16,2 2 104-16,-2 3-104 15,-5 2 0-15,-1 4 0 31,-2 5-56-31,-4 5 32 0,-3 1 24 16,-1 2 0-16,-4 0-128 16,0 0 112-16,1 0-120 0,2 11 136 0,-7 4 256 15,0 0-152-15,0 4 144 16,0-1 16-1,0-4-264 1,0-1 376-16,-5-2-176 16,-2-3-24-1,1-2 248-15,-4-2-264 0,1-2 144 16,-6 0-208-16,1-2 8 0,-7 0 16 15,-2 0-120-15,-1-4 8 16,-2-10-16-16,-2-6-88 16,4-5-152-1,6 2 24-15,1 1-240 31,7 1 136-31,7 10-240 0,0 3-144 0,3 6-201 0,3 2-1471 16,10 0-697-16,4 0-3256 0</inkml:trace>
  <inkml:trace contextRef="#ctx0" brushRef="#br0" timeOffset="56786">21187 3602 1456 0,'0'0'2040'16,"0"0"-95"-16,0 0-177 15,0 0-360 1,0 0 17-16,0 0-465 15,0 0 32-15,0 0-264 0,42 124-200 16,-42-96 192-16,0 0-335 16,-3 2-137-16,-29 12-248 0,-2-6-288 15,0-6-2513-15</inkml:trace>
  <inkml:trace contextRef="#ctx0" brushRef="#br0" timeOffset="59169">18109 1958 184 0,'0'0'2024'0,"0"0"-512"16,0 0-47-16,0 0-33 16,0 0-592-16,0 0-232 0,0 0 56 15,0 0-360-15,0 0 129 31,0 0-57-31,0 0-144 32,0 0 328-32,0 0-144 0,0 0-56 0,0 0 80 15,0 0-240-15,0 2 160 16,0-2-128 0,0 1-216-16,-1 1-32 0,1 2 16 0,0 4 0 15,-2 2-96 1,2 2 192-1,-3 4-64-15,1 2 48 0,2 1-72 0,-3-2 176 16,3 2-168-16,0 2 88 16,0 3 32-1,0 5-72-15,0 1-64 0,0 2 0 0,0 2 8 16,0 0 72-16,0 0-80 15,0-1 0 1,0 1 96-16,0-4-96 16,0 2 0-16,5-4 0 0,-2 2 8 15,0-3 8-15,1 1-16 31,0 2 0-31,-2 3 24 0,3-1-16 0,-4 0-8 0,3 3 0 16,-3-1 48-16,1 0-152 16,-2 1 104-16,0 1-208 0,0 2 208 15,0 3-280-15,0-3 280 31,0 2-72-15,0 1 64-16,0-4 8 0,0-1 0 0,0-2 0 16,0-4-16-16,0-1 16 15,0-1-48-15,2-4 48 0,-2-1 0 16,3 2 40-16,-2-1-32 15,3 2 64 1,-4 0 24-16,1 6-16 16,1 4-56-16,-2 4 80 0,0 3 408 15,0 1 33-15,0-5-281 16,0-1-48-16,0-5 48 0,0-8-256 15,0 0 104 1,0-7-40-16,-2-4-56 16,2-2-32-16,0-4 16 31,0 0 0-31,0 0-8 0,0-3-80 0,0-2 88 0,0-1 0 15,0-2 8-15,0 0 64 0,0 0-64 32,0 0 80-32,0 0-88 15,0 0-48-15,0-12-704 0,-6-6-1505 16,-6-4-6577-1</inkml:trace>
  <inkml:trace contextRef="#ctx0" brushRef="#br0" timeOffset="62067">21483 2156 1872 0,'0'0'3161'0,"0"0"-1753"16,0 0-56-16,0 0 273 0,0 0-657 15,0 0-304-15,0 0-152 16,0 0-120 0,0 0 296-16,0 0-248 15,0 0-64-15,0 0 48 16,0 5-408-16,0 8 337 0,0 3 55 15,0 4-216-15,0 6 264 16,0 6-304-16,0 4-8 0,-2 4 160 16,-1 5-32-1,-3-2 144 1,1 3-240-16,-3 1-120 31,1-2 104-31,2 6-104 0,-4 1 40 16,2 0 128-16,1 2-216 15,6-2-16-15,-5-1 8 0,5-3-8 31,0 0 8-31,0-4 0 0,0 0 48 0,5-2-24 0,0-2-16 16,-4 1-8-16,4-3 0 16,-5 2 16-1,2-1 40 1,3 2-56-1,-1-3 0 1,1-2 0-16,2 0 64 0,-6-2-64 0,6-2 0 0,-4-4 8 16,2-2 48-16,-2-3-48 15,-3-3-8-15,3-5 24 0,-1 2 56 16,-2-5-160-16,0 1 80 15,2 0 0-15,-2 0 24 0,0 2-16 16,0 1-8 0,0 2 48-16,0-2-40 0,0-2-16 15,0-2 8-15,0-4-32 0,0-2-48 16,0-2 80-16,0 0 0 0,0 2-8 31,4 2-80-31,-4 4 88 16,0 2 0-16,0 4 0 15,0 2 72-15,0-2-72 0,0-1 72 16,0-8 8-16,0-1-24 15,0-6-88-15,0-2 32 0,0 0-168 32,0 0 168-32,0 0-248 15,4 0 96-15,-4 0 152 16,0 0-176-16,1 0 32 0,6-2-488 15,15-45-976-15,1-2-889 16,1-7-6873-16</inkml:trace>
  <inkml:trace contextRef="#ctx0" brushRef="#br0" timeOffset="64345">21854 1955 1768 0,'0'0'4849'0,"0"0"-3305"16,0 0 273-16,0 0-161 15,0 0-432-15,0 0-512 0,-9 42-352 16,-7 0 177 0,-2 9-57-16,-2 3-152 15,1-3 120-15,1-2-296 0,5-9-32 16,2-8-88-16,5-12 16 15,4-6-48 1,2-7 0-16,0-5 0 16,0-2-56-16,0 0-96 0,0 0-480 15,0-11-320-15,5-10-201 16,8-14-47-16,8-5-320 0,-5-8-569 15,6 0 521-15,-5 1 408 32,-4 5 728-32,-1 4 432 0,-5 10 472 15,-2 8 880-15,0 10 104 16,-5 4-103-1,1 6-297-15,-1 0-536 0,7 0-392 0,2 4-128 16,4 15 0-16,5 8 304 31,-2 5 256-31,2 5-88 0,-2 1 88 16,-5-2-368-16,1 0 24 15,-7-4 33-15,-1-4-241 16,0-4 184-16,-4-6-120 0,0-4-64 16,0-4 312-16,0-3-248 31,-4-4 128-31,-5-1-80 0,-11-2-120 0,1 0-8 15,-4 0-176-15,1-5-112 16,-1-8 184-16,4-1 96 31,7 2 16-31,4 4 256 0,4 4-184 16,4 2 152-16,0 2-224 15,6-4-152-15,17-3 8 0,6 0 144 16,3-1-8-16,2-2-192 0,-3-2-625 16,1 0-79-16,-6-5-376 15,0 0-288-15,-7-2 239 16,-1-3 161-1,-2 3 256-15,-5-4 576 16,-3 8 336-16,-3 2 808 0,-3 4 472 16,-2 5 377-16,0 4-33 15,0 0-568-15,0 0-296 0,0 0-760 16,0 9-104-16,0 12 104 31,0 5 136-31,0 6 264 0,0 2-15 16,0 0-385-16,0-6 80 15,0-7-80-15,0-4-48 16,0-5-56-16,0-7-457 0,0-5-327 15,0 0 120-15,0-13-1600 32,0-11-1801-32,0 0 56 0</inkml:trace>
  <inkml:trace contextRef="#ctx0" brushRef="#br0" timeOffset="64572">22147 2022 1488 0,'0'0'2008'0,"0"0"-864"16,0 0 81 0,0 0-361-1,0 0 40-15,0 0-24 0,80 19-304 16,-60-4 65-16,-4 0-169 15,-3 0-184-15,0 0 352 0,-10 2-136 16,-1 0 248-16,-2 4 400 0,0 3-367 31,-5-3-81-31,-15 4-192 31,-5-1-384-31,-1-4-128 0,2-4-688 0,4-7-1057 0,9-9-751 16,4 0-5530-16</inkml:trace>
  <inkml:trace contextRef="#ctx0" brushRef="#br0" timeOffset="64874">22323 1949 5193 0,'0'0'1712'16,"0"0"-488"-16,0 0 705 15,0 0-473 1,0 0-320-16,0 0-200 0,0 0-616 16,134-16-79-16,-104 6-233 15,1-2-8 1,-3 2-329-16,-1 2-495 0,-8 8-192 0,-2 0-1544 15,-13 0-2674-15</inkml:trace>
  <inkml:trace contextRef="#ctx0" brushRef="#br0" timeOffset="65099">22518 1995 24 0,'0'0'5529'15,"0"0"-3993"-15,0 0 136 16,0 0 153-16,0 0-969 15,0 0-56-15,0 0-136 0,-8 108 16 16,8-74 65-16,0 3-345 31,0 3 8-31,0-4-168 0,0 2-232 16,-3-4 32-16,-2 8-40 15,-3-10-1641-15,5-9-5056 0</inkml:trace>
  <inkml:trace contextRef="#ctx0" brushRef="#br0" timeOffset="66369">21730 2811 5265 0,'0'0'2320'0,"0"0"-391"0,0 0 31 16,0 0-560-16,0 0-328 31,0 0-631-31,0 0 31 16,-23 4-136-16,23 9-264 0,-6 2 224 15,4 7-160-15,1 3 40 16,-1 1 248-16,2 0-352 0,0 1 104 31,0-2-176-31,2-1 88 16,7-4-48-16,3-2-32 15,4-4 40-15,0-2-48 0,3-6-800 0,12-6-648 16,-2-2-1073-16,-5-14-4552 16</inkml:trace>
  <inkml:trace contextRef="#ctx0" brushRef="#br0" timeOffset="66696">21964 2765 3816 0,'0'0'2777'0,"0"0"-1337"31,0 0 529-31,0 0-377 16,0 0-544-16,-13 119-512 0,13-91-64 15,0-1-328 1,0-1-40-16,0-3-48 0,0-3-56 0,0-4-104 15,0-2-720-15,0-4-1040 32,0-4-1369-32,0-4-4352 0</inkml:trace>
  <inkml:trace contextRef="#ctx0" brushRef="#br0" timeOffset="66969">22160 2723 280 0,'0'0'1904'15,"0"0"152"-15,0 0-127 16,0 0-177-16,25 42-39 15,-23-22-449-15,-2 0-144 0,0 3-264 16,0 1-296-16,-6-1 81 16,-7 1-497-16,-5-1-8 0,0-1-136 31,-11 1-240-31,8-4-1153 15,-2-6-3240-15</inkml:trace>
  <inkml:trace contextRef="#ctx0" brushRef="#br0" timeOffset="67339">22374 2969 1640 0,'0'0'2736'15,"0"0"-623"-15,0 0 191 16,0 0-351 0,0 0-897-16,0 0-320 15,0 0-736 1,0 0-1752-16,-51 87-8930 0</inkml:trace>
  <inkml:trace contextRef="#ctx0" brushRef="#br0" timeOffset="68453">22567 2675 592 0,'0'0'5945'0,"0"0"-3849"0,0 0-495 16,0 0-145-16,0 0-432 15,0 0-208-15,-46 126-408 0,43-88-87 16,3-4 191 0,0-4-368-16,0-5-16 15,0-7-96 1,8-2-32-16,7-9-176 0,6-7-680 0,1 0-1249 15,-4 0-2152-15</inkml:trace>
  <inkml:trace contextRef="#ctx0" brushRef="#br0" timeOffset="72900">22702 2577 1280 0,'0'0'3969'31,"0"0"-2065"-31,0 0-88 0,0 0-367 16,0 0-553-16,-5 0-592 15,5 0-224-15,0 0 56 16,2 0-136-16,16 4 256 16,4 4 344-1,1-2-304-15,4-3 96 16,-6 4-240-16,2-3-32 0,-2 0 16 15,-8-2-120-15,-5 0-8 0,2 0 24 16,-9-2 88-16,-1 2-112 31,0-2-8-31,0 0 16 0,0 0 41 16,0 4-57-16,0 1 0 15,0 8 32-15,-1 3 16 16,-9 8-16-16,-1 6-32 0,1 2 0 16,-5 2 16-16,4 0 0 0,3-6 40 31,-2-2-56-31,4-5 8 15,3-8-8-15,-1-2 0 0,3-5 0 16,-2-4 72-16,3-2-64 16,0 0 96-16,0 0-104 0,0 0-120 15,0-8-665-15,0-6-1919 31,0 0-4562-31</inkml:trace>
  <inkml:trace contextRef="#ctx0" brushRef="#br0" timeOffset="73541">22998 2698 3240 0,'0'0'1961'0,"0"0"-1313"0,0 0 208 16,0 0-232-16,0 9 168 15,6 7 168-15,6 0-239 0,-3 3-17 16,-1-2-152-16,-1 2-32 0,-2 0 48 16,-1-1-64-16,-4 3 72 15,0-4 128-15,0 2-479 0,-11-2 7 31,-5 0-232-31,-13 3-737 16,3-4-1951-16,5-7-6130 16</inkml:trace>
  <inkml:trace contextRef="#ctx0" brushRef="#br0" timeOffset="74691">21733 3489 80 0,'0'0'1616'0,"0"0"80"0,0 0 257 16,0 0 223-16,0 0 9 0,0-2-529 16,0 2-48-1,0 0-608 1,0 0-167-16,0 2-297 15,0 12-528-15,0 6 192 0,0 6-200 0,0 4 0 16,0 0 0-16,0 0 8 16,0-3-8-16,5-5 0 0,10-5-160 15,20-8-144-15,-1-7-1641 16,-2-2-3272-1</inkml:trace>
  <inkml:trace contextRef="#ctx0" brushRef="#br0" timeOffset="76696">21906 3391 5193 0,'0'0'2272'15,"0"0"-456"-15,0 0 121 16,0 0-865-16,0 0-200 0,0 0-472 0,0 0-208 16,0 0 48-1,0 0-240-15,0 6 0 16,11-4 16-16,9 1 81 15,-1 0 15-15,5 1-16 16,1-2-16-16,0 0 112 0,4-2-144 16,-3 0-48-16,-1 0 0 15,-8 0 104 1,-1 0-96-16,-4 0-8 31,-7 0 0-31,3 0 104 16,-7 0-32-16,1 0-72 0,1 0 0 15,-3 0 64 1,0 0-24-16,0 0-32 0,0 0 48 0,0 0 256 15,0 0-304-15,0 0 240 32,0 0-8-32,0 0-232 15,0 0 392-15,0 0-224 0,0 0 0 16,0 0 144-16,0 0-312 0,0 0 96 15,0 0-64-15,0 0 16 0,0 0 168 16,0 0-128-16,0 0 8 16,0 0 232-1,0 0-328 1,0 6 104-16,-5 6-112 0,-4 12-152 15,-4 6 152-15,1 6 0 16,1 3 8-16,1-3-16 0,2-4 8 0,5-6 0 16,1-3-48-16,2-4-16 15,0-6 56-15,0-2 8 16,0-5 0-16,0-2 0 0,0-4 16 15,0 0-16-15,0 0 0 16,0 0-216 0,0 0-584-1,5-8-1288-15,10-7-2649 0,-1 0-3401 16</inkml:trace>
  <inkml:trace contextRef="#ctx0" brushRef="#br0" timeOffset="78431">22271 3327 5577 0,'0'0'2272'0,"0"0"-567"16,0 0 207-16,0 0-880 31,0 0-520-31,0 0-160 0,-2 4-344 16,14 1 168-16,4 4 144 15,2-3-312-15,-1 0 345 16,1 0-305-16,-5-4 8 0,-2 0 88 16,-4-1-80-16,-4-1-64 15,-1 0 0 1,-2 0 64-16,0 0 72 0,0 2-136 15,0-2 8-15,1 3-8 16,3 1-24-16,0 0 8 16,0 0 16-1,0 4-40-15,1-1 32 16,-1 2 8-16,-1-1 0 15,-3 2 112-15,0 2-56 0,0 2 264 0,-3 4 112 16,-10 0-304-16,-2 0 216 16,-4 0-272-1,1-4-16 1,3-2 104-16,2-3-88 0,5-5-72 15,0-4 8-15,5 0 64 16,3 0 8-16,0 0-80 0,0 0-96 16,0 0 24-16,0 0-400 0,0 0 144 15,0 0-168-15,0 0-40 16,11 0 528-16,4 0-136 31,-2 0 144-31,1 0-104 0,-2 7 72 16,-3 1 32-16,1 0-8 15,-3 3 8-15,-3 0 40 16,-4 4 88-16,0-2 152 0,0 4 280 15,-3 0-256-15,-10 0 72 32,-1-2-184-32,4-4-184 0,0-3 72 15,7-6-80-15,3-2-560 0,0-2-440 16,3-17-1553-1,10 0-7297-15</inkml:trace>
  <inkml:trace contextRef="#ctx0" brushRef="#br0" timeOffset="78779">22610 3413 5009 0,'0'0'2496'15,"0"0"-407"1,0 0 87-16,0 0-376 0,0 0-335 16,-6 76-505-16,1-50-248 0,2 0-216 15,-2-3-488-15,0-2 128 31,3-3-136-31,1-1-280 0,-3-5-728 16,0-3-1345-16,2-5-3872 16</inkml:trace>
  <inkml:trace contextRef="#ctx0" brushRef="#br0" timeOffset="79877">22709 3276 3688 0,'0'0'2513'32,"0"0"-1089"-32,0 0-328 0,0 0-295 15,0 0 287-15,0 0-344 0,0 0-216 16,0 0 0-16,111 43-376 15,-88-41 40-15,-2-2-72 0,0 2-112 16,-8-2 192 0,-2 0-152-1,-5 0 104-15,-2 0 104 0,-3 0-248 16,-1 0 352-1,0 0 65-15,0 0-201 0,0 0 368 16,0 6-176-16,0 3-136 0,-1 12-24 16,-14 7-184-1,1 6-40-15,-3 6-32 16,0 1 96-16,0-4-56 15,6-5-32-15,0-1-8 0,4-9 64 32,6-7-56-32,-4-2-8 0,3-7 0 0,2-4-8 0,0-2-120 31,0 0 120-31,0 0-600 15,0 0-544-15,0-8-1297 0,8-7-1880 16,4 2-2288-16</inkml:trace>
  <inkml:trace contextRef="#ctx0" brushRef="#br0" timeOffset="80150">23091 3397 3184 0,'0'0'1769'16,"0"0"159"-16,0 0 56 0,0 0-303 15,0 0-761 1,0 0-48 0,0 0 80-16,47 92-296 0,-47-70-15 15,0 2-321-15,-1 1-80 0,-20-2-240 16,-15 9-792-16,1-6-2305 15,4-5-7385-15</inkml:trace>
  <inkml:trace contextRef="#ctx0" brushRef="#br0" timeOffset="80411">23426 3573 3576 0,'0'0'1513'0,"0"0"15"15,0 0 936-15,0 0-1015 0,0 0-649 0,-18 61-768 16,0-41-32-16,0-5-2385 16</inkml:trace>
  <inkml:trace contextRef="#ctx0" brushRef="#br0" timeOffset="81221">23569 3391 5113 0,'0'0'2440'16,"0"0"-1120"-16,0 0-247 15,0 0 23-15,0 0-624 16,0 0 32-16,-38 124-16 0,38-98-96 15,0-1 120 1,8-4-368-16,3-5-144 16,-1 1 0-16,6-7-40 0,10-5-704 15,-4-5-1232-15,1 0-3305 16</inkml:trace>
  <inkml:trace contextRef="#ctx0" brushRef="#br0" timeOffset="82567">23708 3493 3248 0,'0'0'1801'15,"0"0"-161"-15,0 0 192 16,0 0-495-16,0 0-217 0,0 0-168 15,0 0-184 1,-1 0 176 0,1 0-319-1,0 0-289-15,0 0 248 0,0 0-488 16,0 0 72-16,0 0-168 15,8 0 128-15,6 0 72 0,6 0 104 16,2 0-48-16,6-2 176 16,-4-4-424-16,0 0 184 0,-4 2-112 15,-4 0 0 1,-5 2 64-16,-3 1-136 0,-5 1 80 0,-3 0 312 15,0 0-232-15,0 0 208 16,0 0-160 0,0 0-216-16,0 0-192 15,-14 0-1344-15,-1 0-1625 0</inkml:trace>
  <inkml:trace contextRef="#ctx0" brushRef="#br0" timeOffset="83658">23902 3166 680 0,'0'0'5657'0,"0"0"-4225"16,0 0-280-16,0 0-239 15,0 0 71 1,0 0 304-16,0 0-608 15,100 31-32 1,-74-24-120-16,-7 3-239 0,-2-1 183 0,-6 1-264 16,-5-3-32-16,-4 4 168 31,-2 1-240-31,0 3 480 0,-2 4 176 15,-15 5-200-15,-8 0-136 16,-2-1-248-16,1 0-176 16,3-9-112-16,7-4-160 0,7-4 128 15,7-6-192-15,2 0 64 16,0 0-120-16,0 2-488 0,0-2 160 15,8 2 416 1,3 0 8 0,6 0 296-16,0 0 0 0,-1 0 0 15,2 2 64-15,-5 0-64 0,-2 0 120 16,1 2 56-16,-7 2-176 15,-5 2 200-15,0 4 152 16,0 5 248-16,0 2 184 16,-10 3-456-16,-3 0-88 15,0-1-240-15,3-8-624 16,9-4-832-1,1-5-2393-15,0-6-5137 0</inkml:trace>
  <inkml:trace contextRef="#ctx0" brushRef="#br0" timeOffset="84091">24135 3385 2880 0,'0'0'4073'0,"0"0"-3009"16,0 0 345-1,0 0 15-15,0 0 32 0,0 0-504 0,0 0-312 16,40 17-111-1,-30-8-257-15,-7 1-192 16,2 2 192-16,-5 4-264 0,0 4 144 16,0 4 296-16,-8 4-328 15,-12 0 144 1,3-2-264-16,0-5 8 15,6-6-104-15,3-6 144 16,2-5-48-16,6-2 0 16,0-2 24-16,0 0-24 15,0 0 0-15,0 0-112 16,6 0 64-16,7-4-8 15,8-9 56-15,3 0 0 16,0-6-144-16,4 2-208 0,-7 0-840 16,6-3-929-16,-7 6-1752 15,-3 3-2464-15</inkml:trace>
  <inkml:trace contextRef="#ctx0" brushRef="#br0" timeOffset="84297">24345 3407 5801 0,'0'0'2136'0,"0"0"-527"31,0 0 239-31,0 0-992 16,0 0-112-16,0 0 176 0,0 0-95 15,4 48-137-15,-2-28-408 16,-2 1-136-16,0 0 64 0,0-1-208 15,0 3-616-15,0-8-1129 0,0-3-3512 16</inkml:trace>
  <inkml:trace contextRef="#ctx0" brushRef="#br0" timeOffset="84743">24361 3199 7641 0,'0'0'2177'0,"0"0"-1145"15,0 0-136-15,0 0-216 16,0 0 352-1,0 0-560-15,0 0-15 16,84 17-177-16,-63-14-264 16,-4 1 168-16,0-2-120 0,-4 0-56 15,-5 2-8-15,-5-2-88 16,2-1 80-16,-5 1-80 0,0 2-32 31,0 2 40-31,0 5 160 16,0 4-48-16,0 6 408 0,0 5-72 15,0 6 96 1,-8 2-120-16,0 2-168 0,1 0 272 15,1 0-352 1,1-6-16-16,2-2 32 0,-1-6 0 16,-1-1-112-16,2-8 0 15,0-3-616-15,-5 3-576 0,3-4-1113 16,-6-3-2648-16</inkml:trace>
  <inkml:trace contextRef="#ctx0" brushRef="#br0" timeOffset="85056">24711 3359 5497 0,'0'0'1232'16,"0"0"-408"-16,0 0 704 15,0 0-119-15,0 0-337 0,0 0-376 16,21 102 40-16,-21-72-144 16,-14 2-256-16,-11 0-320 31,-15 11-16-31,5-11-2088 0,4-8-6818 0</inkml:trace>
  <inkml:trace contextRef="#ctx0" brushRef="#br0" timeOffset="86686">24953 1903 1240 0,'0'0'2872'0,"0"0"-631"16,0 0-73-16,0 0-471 0,0 0-457 15,0 0-464-15,0 0-112 16,0 0-8-16,0 0-496 0,0 0 24 16,0 2-184-16,0 6 112 31,0 8-31-31,0 6 103 0,2 4 48 0,1 6 240 15,4 2-312-15,-4 5 192 16,5 3-40-16,-5 3-200 16,4 6 424-16,-1-1-160 0,-1 2-128 15,0 2 216 1,1 0-408-1,-2 1 208-15,-1-4-40 0,0 0-224 32,-1-6 320-32,-1 2-224 0,-1-1 8 0,0-2 65 0,0 0-81 15,0 1-88-15,0-2 40 0,0 0-24 31,0-3 80-31,-3 0-88 16,0-4-8-16,-2 1 72 0,3-3-8 16,1 1-64-1,-2-1 0-15,1 2 0 0,-1 0-8 16,-1 0 8-16,1-1 0 0,2 1 0 31,-3-2 0-31,4-2 0 0,-1 0-8 16,-1-2 24-16,-1-2-16 15,1 3 8-15,-1-5 0 16,3 2 40-1,0-3-32-15,-3-1-16 0,3 1 0 0,-3-5 0 47,3-2-16-47,-2-2 16 0,2-2 0 16,-3 0 0-16,3 2 40 15,0-2-40-15,0 0 0 16,-3-4 8-16,3 0-64 0,-4-4 64 0,4-2-8 16,0-4 0-16,-1 0-96 15,1 0-545-15,-13 0-783 0,3-15-704 16,-9-4-8603-16</inkml:trace>
  <inkml:trace contextRef="#ctx0" brushRef="#br0" timeOffset="95321">15162 5799 1792 0,'0'-4'2816'16,"5"0"-2055"-16,1-4-417 0,6 3 280 0,2-4-184 31,4 1 152-31,3 2-120 0,2 2-216 0,-2 2 24 0,1 2-200 15,1 0 88-15,-1 0 112 16,3 6-280-16,0 8 248 16,-2 6 9-16,0 4-73 0,-2 3 280 15,-7 3-112-15,1-3 16 16,-7 1 216-16,-3 0-304 15,-4-1 168-15,-1-1 16 0,0 2-168 32,0-2 96-32,-13 2-144 0,-6 0-40 15,-4 3 64-15,-1-4-264 16,-3-3 81-16,-1-2-73 0,2-8 32 15,-3-5 80-15,-3-7-120 32,-7-2 32-32,-1 0-40 15,0-6-80-15,2-11 80 0,8 2 0 16,4-4-136-16,10 1 128 15,4-2-89-15,3-2 97 0,2-2 97 16,4 1-49-16,1-2-48 16,2 1 0-1,0 0 0-15,0 1 80 16,0 6-80-16,0 2 0 0,0 4-8 15,0 1-56-15,5 1-105 16,2 1-7-16,-1 3-64 0,1-1 88 16,1-1-208-1,0-1-88 1,6-1-400-16,2 3-1144 0,-4 0-3162 15</inkml:trace>
  <inkml:trace contextRef="#ctx0" brushRef="#br0" timeOffset="95611">15254 5944 4961 0,'0'0'2872'0,"0"0"-1376"0,0 0 57 31,0 0-465-31,0 0-688 16,0 0-16-16,0 0-272 0,0 0 16 0,0 0-128 15,-3 126-2464-15</inkml:trace>
  <inkml:trace contextRef="#ctx0" brushRef="#br0" timeOffset="102603">16330 5917 184 0,'0'0'1920'0,"0"0"-408"16,-5 0-127-1,3 0 55-15,2 0-48 16,-3 0-32-16,1 0 137 0,1 0-209 15,-2 0-320-15,3 0-32 16,-2 0-215-16,2 0-41 0,0 0 56 16,0 0-456 15,0 0 16-31,0 0 0 15,0 0-288-15,0-5 88 16,0-5-96-16,2-3-72 0,7 0 64 16,4-2-160-16,-2 0 168 15,-2 2 0-15,0 3-24 0,1 4-40 16,-4 2 64-16,2 3-48 15,-1 1 32-15,6 0-408 16,-2 7 232-16,5 14 136 0,2 4 40 16,1 7 16-16,-2 3 72 0,-3-3-56 15,-3 0 256-15,-3-4-200 31,1-5 120-31,-5-4-136 16,1-5 0-16,-3-4 120 0,-2-4-160 16,3-4 40-16,-3 0 64 15,0-2-24 1,0 0-192-16,2 0-72 0,-2 0-848 0,5-19-312 31,-4-2-1457-31,4 1-4993 0</inkml:trace>
  <inkml:trace contextRef="#ctx0" brushRef="#br0" timeOffset="102902">16612 5763 5233 0,'0'0'2544'0,"0"0"-255"15,0 0-769-15,0 0-264 16,-51 22-704-16,30 1-240 16,-2 7 417-16,-4 6-65 0,1 2 32 15,-2-1-8-15,4-1-352 16,1-4 48-16,1-3-184 0,7-5-192 15,1-8 200-15,7-6-144 16,4-2-64-16,-2-4 88 0,5-4-24 31,0 0-72-31,0 0 8 16,0 0-544-16,0 0-664 0,15-10-1529 15,7-7-1223-15,1 0-3002 0</inkml:trace>
  <inkml:trace contextRef="#ctx0" brushRef="#br0" timeOffset="103469">16693 5876 1424 0,'0'0'5961'0,"0"0"-3360"0,0 0-697 0,0 0-288 15,0 0-535-15,0 0-753 16,0 0-296-16,0 0-32 0,-2 4-264 15,15 5 264-15,5 2 80 32,1-1-80-32,4-3 208 15,-4 3-208-15,4-3 112 0,-10 1-88 16,5-4 80-16,-7-1-104 15,-6 1 0-15,1-2 0 0,-1 0 48 32,-5 1 24-32,0-3-72 15,0 2 48-15,0 0 24 0,0 2 40 16,0 4 256-1,-11 3-32-15,-8 8 88 0,-6 3-376 16,-1 1 32-16,1 0-80 0,4-3 56 16,3-2-56-1,5-4 16-15,6-6-16 16,1-4 152-16,4-2-136 0,2-2-16 15,0 0 0-15,0 0-936 16,12-4-864-16,9-10-1417 16,1-4-1296-16</inkml:trace>
  <inkml:trace contextRef="#ctx0" brushRef="#br0" timeOffset="103807">17047 5874 3104 0,'0'0'1929'0,"0"0"-345"15,0 0 280-15,0 0-335 0,0 113-985 16,5-86-160-16,1-5-160 16,4-2-216-16,-1-2 144 15,3-4-152 1,-1-6 104-16,0-2 280 0,2-6-168 0,2 0 272 31,-2 0 48-31,4-14-392 0,-4-6 200 16,2-1-192-16,-5-2 8 15,-2 1 273-15,-7-2-9 16,-1 1 280-16,0 4 136 15,-5 0-344 1,-9 6 112-16,-2 2-344 16,-4 5-168-16,-1 6-96 0,-3 0-832 0,-21 19-880 15,9 5-1353-15,1-3-6929 16</inkml:trace>
  <inkml:trace contextRef="#ctx0" brushRef="#br0" timeOffset="104397">16238 6559 1016 0,'0'0'8778'0,"0"0"-5602"16,0 0-1423-16,0 0-81 0,0 0-880 15,0 0-792 1,14 10-184-16,10 6 184 15,2 4 112-15,2 2 288 0,-2 1-208 16,-1-3-48-16,-5-1-40 16,-4 0 0-16,-2-6-88 15,-2 2-16 1,-4-5-104-16,0-5-256 0,-2-1-760 0,2-4-632 15,-3 0-713 1,2 0-2880-16</inkml:trace>
  <inkml:trace contextRef="#ctx0" brushRef="#br0" timeOffset="104649">16493 6495 5689 0,'0'0'3232'16,"0"0"-919"-16,0 0-393 0,0 0-703 15,0 0-881-15,0 0 112 16,0 0-272-16,-104 92 104 0,82-58 128 16,2 0-400-1,1-2 112-15,0-5-120 16,7-7 8-16,3-6-128 15,4-5-120-15,5-2-888 0,0-7-761 16,0 0-2840-16,11-2-3152 16</inkml:trace>
  <inkml:trace contextRef="#ctx0" brushRef="#br0" timeOffset="104974">16599 6565 5313 0,'0'0'4681'16,"0"0"-2761"-16,0 0-32 0,0 0-607 15,0 0-377-15,0 0-728 16,13 0-168-16,-3 0 256 16,3 0-176-16,1 0 168 0,-2 0-232 15,2 0 32-15,-1 0 104 16,2 0-160-16,-2 0 0 0,-5 0-272 31,1 0-600-15,-2 0-64-16,-6 0-337 0,3 0-543 0,-4 0-400 15,0 0-225-15,0 2-2152 0</inkml:trace>
  <inkml:trace contextRef="#ctx0" brushRef="#br0" timeOffset="105166">16599 6565 1408 0,'23'75'4353'16,"-26"-75"-1753"-16,3 0-191 0,0 2-705 0,0-2-528 15,0 0-743-15,0 0-265 16,3 2 144 0,8-2 40-16,2 0 152 15,2 0-160-15,4 0-232 31,0 0 96-31,4 0-208 0,9-9-776 0,-3-1-1225 0,-3 1-4216 0</inkml:trace>
  <inkml:trace contextRef="#ctx0" brushRef="#br0" timeOffset="105620">17018 6521 6265 0,'0'0'2600'16,"0"0"-967"-16,0 0 7 0,0 0-280 15,-47 104-711-15,40-76-105 16,7-1-224 0,0-5-192-1,0-3 0-15,2-2-40 0,14-5-80 0,-5-5 200 16,6 2-200-16,-3-7 144 15,1 0 16-15,-2-2-160 0,1 0 72 16,-3-2-80-16,6-13 8 16,-1-6 72-16,-2-3-16 15,1-4-40-15,-4-1 64 0,-3-1-80 16,-8 0 224-1,0 4-56-15,0 7 48 0,0 2 400 16,-11 9-320 0,-2 4-144-16,-2 4-160 15,-6 0-248-15,0 6-640 0,-17 24-952 16,4-1-2305-16,6-6-6353 0</inkml:trace>
  <inkml:trace contextRef="#ctx0" brushRef="#br0" timeOffset="106210">16299 7301 2512 0,'0'0'6641'16,"0"0"-4416"0,0 0-793-16,0 0 193 0,0 0-961 0,0 0-208 15,39-34-152-15,-18 28-304 16,1 2 160-16,-1 4-152 15,2 0 112-15,-5 2 112 0,1 12-48 32,-4 4 192-32,-4 4 88 0,-3 2-264 15,0-2 256-15,-5 1-344 0,2-6 24 16,0 0-24-16,1-6-112 15,-6-3-488 1,2-3-600 0,1-5-864-16,-3 0-617 0,0 0-3048 15</inkml:trace>
  <inkml:trace contextRef="#ctx0" brushRef="#br0" timeOffset="106462">16535 7163 3504 0,'0'0'5401'0,"0"0"-3016"15,0 0-497-15,0 0-839 16,0 0-801-16,0 0-40 16,-71 120 120-16,53-85-168 0,0-1 288 31,2-2-216-31,5-4-56 15,-5-7 104-15,6-2-272 0,0-6 0 16,4-2-8-16,1-5-568 16,5-6-416-1,0 0-1225 1,0 0-3208-16</inkml:trace>
  <inkml:trace contextRef="#ctx0" brushRef="#br0" timeOffset="107040">16811 7181 3896 0,'0'0'4345'0,"0"0"-2080"15,0 0-361-15,0 0-920 0,0 0-183 16,0 0-329-16,-89 84-288 15,70-63 192-15,-2-4-272 32,5 1 16-32,3-4 48 0,1-3-104 15,6-5-40-15,1-3-24 16,5 1 48-16,-5-2 24 0,5-2-72 15,0 2 0-15,0-2 0 16,0 2-32-16,0 2-48 16,0 2 80-1,13 1 0-15,0-1 248 0,2-1-160 31,1 1 24-31,1 0 56 0,1-1-96 0,2 1-64 16,-4-2-8-16,2 1 8 0,-6-1 24 16,3 0-24-1,-4 0 0-15,-1-4-8 16,1 0-992-16,-1 0-1241 0,-2 0-4456 15</inkml:trace>
  <inkml:trace contextRef="#ctx0" brushRef="#br0" timeOffset="107472">17094 7241 7113 0,'0'0'4041'0,"0"0"-2849"16,0 0-16-16,0 0-744 16,0 0-311-16,0 0 39 15,-17 88-96 1,17-63 24-16,0-4-24 15,0-3 16-15,0-3-80 16,0-3 0-16,4-5-24 0,4-1 0 16,3-4 40-16,0-2-16 0,2 0 16 15,2 0-16-15,-1-10 0 16,4-5-64-16,-2-4 0 15,2-3 0-15,-5 1 72 0,0-2-8 16,-8 3 128-16,-2 3-32 16,-3-2 192-1,0 4 104-15,-3 0-192 0,-7 5 128 16,-5 4-224-16,-4 2-72 15,3 4-32-15,-2 0-440 0,5 0-208 32,4 0-321-32,2 6-663 15,2 2-816-15,4-4-3226 0</inkml:trace>
  <inkml:trace contextRef="#ctx0" brushRef="#br0" timeOffset="109473">18077 5743 5777 0,'0'0'2680'0,"0"0"-871"0,0 0-137 15,0 0-360-15,0 0-399 16,0 0-729-16,0 0 64 0,0 0-248 15,0 0 120-15,0 0-8 16,0 0-48-16,0 0 48 0,0 0 216 16,-8 8-312-1,3 4 40-15,-3 6-56 16,0 2 16-16,-2 2-16 15,5 2 0-15,-1 3 0 0,1 1-8 16,5 0-48-16,0-1 56 16,0 3 0-16,0 0-72 0,0-3 16 31,8-3 56-16,0-6 0-15,5-2-16 0,2-6-208 16,6-6-624-16,-5-4-1681 0,2 0-5769 0</inkml:trace>
  <inkml:trace contextRef="#ctx0" brushRef="#br0" timeOffset="110804">18326 5840 3200 0,'0'0'4089'0,"0"0"-2657"16,0 0 169-16,0 0-697 15,0 0-600-15,-20 47-112 16,19-17-184-16,1 2 248 0,0 2-16 31,0-2 40-31,0-5 72 0,3-3-344 16,7-6 112-16,-2-6-72 15,1-4 8-15,3-6 160 16,-3-2 144-16,3 0 73 0,2-4 183 15,1-17-312-15,1-2 48 16,2-7-72-16,-10 0-40 31,-3-2 480-31,-5 0-72 0,0 2-88 16,0 2-8-16,-8 7-488 15,-4 6 64-15,3 6-128 0,-3 9-472 16,1 0-424-16,-2 22-1064 16,2 5-1089-16,3-1-5153 0</inkml:trace>
  <inkml:trace contextRef="#ctx0" brushRef="#br0" timeOffset="111031">18641 6051 7577 0,'0'0'3265'16,"0"0"-969"-1,0 0-343-15,0 0-785 16,0 0-1024-16,0 0-144 0,0 0-864 15,0 0-1425-15,-91 107-4736 0</inkml:trace>
  <inkml:trace contextRef="#ctx0" brushRef="#br0" timeOffset="111360">18813 5978 7641 0,'0'0'3905'0,"0"0"-2593"15,0 0-200-15,0 0-631 0,7 0-113 0,9 0-144 16,7-4 144-16,-1 0-136 31,2-2-224-31,1-1-16 0,-4 3-776 0,-5-2-985 0,-2 5-1479 16,-6-3-4802-16</inkml:trace>
  <inkml:trace contextRef="#ctx0" brushRef="#br0" timeOffset="111551">18889 5846 6369 0,'0'0'2904'16,"0"0"-999"-16,0 0-529 15,0 0-624-15,0 0-216 0,0 0-207 32,0 0 111-32,-3 122-216 15,3-96-96-15,0-1 0 16,3-4-128-16,9-1-480 0,-3-4-1297 15,-1-8-3568-15</inkml:trace>
  <inkml:trace contextRef="#ctx0" brushRef="#br0" timeOffset="112070">19101 5817 3776 0,'0'0'2905'15,"0"0"-401"-15,0 0-471 16,0 0-617-16,0 0-240 15,3 121-823 1,-3-97-57-16,0-5-160 0,2-4-32 0,-2-5-128 16,1-6 24-16,3-4 0 15,-3 0 0 1,6 0-72-16,2-10 64 15,6-12 8-15,3-5-136 16,9-1 136-16,-4 2-176 0,7 3 0 31,1 2 128-31,0 8-25 0,-4 6 73 0,-4 3 0 0,-5 4 0 16,-5 0 32-16,-4 4-24 31,-4 12 97-31,-2 3 271 16,-3 2-128-16,0 2 104 0,0-1-24 15,0-5-176-15,0 0 232 16,-3-5-232-16,-3-5 128 0,-2 0 272 31,-1-3-104-31,-2 0 88 16,-5-2-64-16,-3-2-176 0,-6 0 121 15,-2 0-265-15,-4 0-80 0,1-15-72 16,-3-6-128-16,4-3-176 15,8-3-321-15,5 1-447 0,11 5-152 16,5-3-464 0,7 7-1025-1,9 5-3976-15</inkml:trace>
  <inkml:trace contextRef="#ctx0" brushRef="#br0" timeOffset="112294">19560 5705 3488 0,'0'0'2393'0,"0"0"-433"0,0 0 17 31,0 0-409-31,0 0-520 16,0 0-280-16,0 0-24 15,64 120-159-15,-64-92 95 0,0 0-160 16,-6 5-296-16,-31 13-224 16,1-8-1152-16,-3-2-4330 0</inkml:trace>
  <inkml:trace contextRef="#ctx0" brushRef="#br0" timeOffset="113341">18172 6599 6625 0,'0'0'2809'15,"0"0"-769"-15,0 0 24 0,0 0-863 16,0 0-249-16,-42 2-480 0,41 16-408 15,-3 9 160-15,4 3-80 32,0 2 32-17,0-4 104-15,0-2-208 0,0-4-144 0,0-6 0 16,13-4-1344-16,4-6-777 15,-5-6-3856-15</inkml:trace>
  <inkml:trace contextRef="#ctx0" brushRef="#br0" timeOffset="113683">18361 6599 232 0,'0'0'4985'0,"0"0"-3209"0,0 0-192 31,0 0 49-31,0 0-649 16,5 119-600-16,8-101 64 0,5-4-256 16,0-5 64-16,-1-4 224 0,1-3-240 15,-2-2 80 1,2 0 16-1,-2-13-232-15,-1-4 225 16,-4-3-233 0,-3-3 32-16,-8 2 184 15,0 0-264-15,-3 1-48 16,-20 6-112-16,-1 2-905 15,-7 12-487-15,5 0-1248 16,7 0-3602-16</inkml:trace>
  <inkml:trace contextRef="#ctx0" brushRef="#br0" timeOffset="113916">18694 6493 1136 0,'0'0'2296'0,"0"0"-223"16,0 0-513-1,0 0-392-15,0 0 329 0,0 0-361 32,77 58-72-32,-77-33 264 0,0 2-543 15,0 3-201-15,-11 0-160 16,-5 0-376-16,-16 11-48 0,3-11-776 15,0-5-3121-15</inkml:trace>
  <inkml:trace contextRef="#ctx0" brushRef="#br0" timeOffset="114779">18113 7299 3272 0,'0'0'2753'0,"0"0"-697"16,0 0-55-16,0 0-409 0,0 0-240 15,-23-2-552-15,16 8-111 16,-1 14-233-16,-1 7-456 16,2 3 264-16,-1 0-24 0,7 0-152 15,1-5 176 1,0-1-256-16,1-1 56 15,15-6-40-15,0-2-24 0,4-4-272 16,11-7-704-16,-4-4-1657 16,-3 0-5329-16</inkml:trace>
  <inkml:trace contextRef="#ctx0" brushRef="#br0" timeOffset="116320">18221 7497 536 0,'0'0'6105'0,"0"0"-3096"15,0 0-1145-15,0 0-208 0,0 0-631 16,0 0-617-16,0 0 64 16,-5 7-232-16,16-7 176 15,5 0 72 1,4 0-488-1,-1 0 0-15,15 0-392 0,-8-4-1625 0,-2-5-3088 16</inkml:trace>
  <inkml:trace contextRef="#ctx0" brushRef="#br0" timeOffset="116902">18465 7354 6585 0,'0'0'3049'0,"0"0"-1457"0,0 0-16 16,0 0-760-16,0 0-576 16,0 0 345-16,0 0-225 0,-4 96-24 15,4-68 168-15,0-4-408 31,4-4 56-31,0-4-152 16,-2-4 40-16,0-8-48 0,1-3 8 31,-1-1 0-31,4 0 16 16,4-1 88-16,3-15-88 0,6-8 40 15,4-6 8-15,4-2 8 16,4 0-72-16,-5 1 0 16,1 5-8-16,-3 9-80 0,-1 2 80 15,-7 9-40 1,-3 2-112-16,-5 4 112 15,3 0 40-15,-1 0 8 0,-4 12 160 16,6 9-160-16,-11 3 240 16,3 3-8-16,-4 5-224 15,0 3 232-15,0-5-240 0,0-3 16 0,-4-4 24 16,3-7 8-16,-6-4-48 15,2-6 16-15,1-4-16 0,-3-2 424 32,-1 0-208-32,-6 0 184 15,-3 0 160-15,-4-4-328 16,-6-10 41-16,-4-6-273 0,-3-5-184 15,2 2-177-15,0-1-631 0,8 3-152 16,11 6-384-16,6 2-2425 31,7 6-4913-31</inkml:trace>
  <inkml:trace contextRef="#ctx0" brushRef="#br0" timeOffset="117178">19096 7476 1376 0,'0'0'5697'0,"0"0"-3417"16,0 0-143-16,0 0-361 15,0 0-815-15,0 0-617 0,-50 92-344 16,27-66-793-1,4-4-3904-15</inkml:trace>
  <inkml:trace contextRef="#ctx0" brushRef="#br0" timeOffset="117696">19316 7343 3224 0,'0'0'4937'0,"0"0"-3456"0,0 0-161 15,0 0 40-15,0 0-848 16,-39 127-136-16,39-100-296 16,0-2-64-16,0-5-8 15,11-5-8-15,5-4 0 16,-3-7 56-16,0-2-8 15,3-2-48-15,-3 0 0 0,3-8 0 16,-7-10 32-16,5-3-24 16,-6-2-8-1,-1-5 160-15,-3 2-96 16,-4-1 272-16,0 5-63 15,0 5-57-15,-6 4 48 0,-10 7-264 16,-2 6-232-16,-11 0-657 16,6 13-1591-16,2 0-4322 0</inkml:trace>
  <inkml:trace contextRef="#ctx0" brushRef="#br0" timeOffset="118472">19627 7229 3744 0,'0'0'2569'0,"0"0"-601"31,0 0 153-31,0 0-569 15,0 0-400-15,0 0-167 0,0 0-481 16,0 0 152-16,104 87 160 16,-101-60-232-16,-3 10 384 0,0 5-296 15,-3 3-328-15,-293 122-18979 78,285-213 18635-62,-18 2 0-1,14-7 0-15,-28 2 0 16,-11-6 0-16,-18-3 0 16,-20 2 0-16,34 8 0 15,58 48 0 1,-94-66 0-16,5 6 0 15,16 15 0-15,2 0 0 0,2 0 0 16,-1-1 0-16,4-2 0 16,6-3 0-16,10 6 0 15,50 45 0-15,0-74 0 0</inkml:trace>
  <inkml:trace contextRef="#ctx0" brushRef="#br0" timeOffset="119650">18048 6585 0 0,'-3'0'0'15,"3"0"0"-15,0 4 0 16,0 0 0 0,0 0 0-16,0 2 0 0,0 1 0 15,3-5 0-15,13-2 0 16,3 0 0-16,11 0 0 15,-26-11 0-15,58 11 0 0,30-10 0 16,22-1 0-16,27-4 0 16,27 1 0-16,16 0 0 31,-26-2 0-31,-53 2 0 0,16-12 0 0,-25 12 0 15,-6 4 0-15,1 6 0 16,-6 0 0-16,-9 4 0 0,-8 6 0 16,-21 10 0-16,-47 0 0 15,-5 10 0 1,5-6 0-16,8 2 0 15,8-1 0-15,15-2 0 32,-5 0 0-32,-9-2 0 0,-2 2 0 15,-4-2 0-15,-4 1 0 16,-2 1 0-16,-2-2 0 0,-2 4 0 15,-1 1 0 1,2-2 0-16,-2 2 0 0,3 12 0 31,-1-12 0-31,3 1 0 0,1-2 0 16,1 1 0-16,2 1 0 15,1-2 0-15,1 1 0 0,1 1 0 16,4 13 0-16,-8-1 0 16,-5 3 0-16,-3 7 0 0,0 9 0 15,0 10 0-15,-3-18 0 0,-12 3 0 16,-7-8 0-16,4-3 0 15,0-6 0-15,-4-19 0 0,5-3 0 16,-2-5 0 0,1-1 0-1,2 9 0 1,-2-5 0-16,5-6 0 0,2-2 0 0,-5 0 0 15,3 0 0-15,2-6 0 0,-2 0 0 16,-3-3 0 0,3 5 0-16,-3-1 0 15,3 1 0-15,0-2 0 16,0 2 0-1,2-2 0-15,2-3 0 0,0 4 0 0,-1-1 0 16,5 0 0-16,-1-1 0 0,1 1 0 31,2 2 0-31,-1 1 0 16,1 1 0-16,0-2 0 15,1 0 0-15,2 0 0 0,0-1 0 32,0 1 0-32,0 0 0 0,0 0 0 0,2 3 0 0,4-1 0 31,1 2 0-31,1 0 0 15,-5 0 0-15,2 0 0 16,-2 0 0-16,-1 3 0 0,1 1 0 16,-1 0 0-16,-1 0 0 15,1-2 0-15,-2 3 0 0,3-3 0 0,-3 0 0 16,3 2 0-1,-3 0 0 1,0-1 0-16,0 5 0 16,0-3 0-16,2 1 0 0,1-2 0 15,4 2 0-15,-2-3 0 16,4 5 0-16,-2-1 0 15,-1-1 0-15,-3-2 6345 32,-3-4-1728-32,0 0-3537 15,0 0 472-15,0 0 305 16,0 6-193-16,0-4-352 0,0-2-623 15,0 1 39-15,0-1-192 16,0 0-208-16,0 0 344 0,0 0-296 16,0 0-72-16,0 0-96 15,0 0-208-15,0 0-1104 0,-8-3-3665 16,-3-5-8906-16</inkml:trace>
  <inkml:trace contextRef="#ctx0" brushRef="#br0" timeOffset="139271">20522 5819 1328 0,'0'0'2784'0,"0"0"-855"16,0 0 287-16,0 0-119 31,0 0-585-15,0 0-128-16,0 0-311 0,0 2-33 15,0 0 184-15,0-2-488 16,0 0 24-16,0 2-256 0,0-2-440 15,0 0 113-15,3 0-177 16,15-2 144-16,5-9 208 0,-2-6-352 16,6-2 0-16,-9 0-24 15,1 1-408 1,-3 2 344-16,-4 4-89 0,-4 0 177 0,-5 6 32 15,-1 2 65-15,-2 4-97 0,0 0 0 32,0 0 72-32,0 0-144 15,0 0 72-15,0 0 0 16,0 0-105-16,0 2 25 0,0 8-104 15,0 6 112-15,0 6 56 16,0 4 0-16,-2 0 16 0,-1 2 0 31,0 0 32-31,-2 1-16 0,3-5-16 16,0-3 0-1,-1-2 48 1,0-6-56-16,1 0 8 0,2-7 0 16,0-2 160-16,0-2-64 15,0 0-96-15,-4-2 0 0,0 0 72 16,-4 1-200-16,2 1 128 15,-7 2-40 1,2 1-16-16,-1-1-256 16,1 2 208-1,4-4-120-15,1 0-48 0,4 0 200 0,2-2 64 16,0 0 8-16,0 0-8 0,0 0-64 15,0 0 64-15,0 0-144 16,0 0-160-16,0 0 304 16,0 0-56-1,0 0 64-15,0 0 0 16,7 0 136-16,7 0-136 0,7 0 104 15,2 0-56-15,4 0 88 16,-1 2-120-16,-1-2 64 16,2 0 32-16,-3 0-24 0,-4 0-72 15,1 0-16-15,-7 0 56 16,-3 0-40-16,-4 0-16 0,-2 0 0 31,-4 0 0-31,-1 0 56 16,0 0-56-16,0 0 0 15,0 0-16-15,-6 0 8 0,-9 2-1080 0,-6 3-2097 16</inkml:trace>
  <inkml:trace contextRef="#ctx0" brushRef="#br0" timeOffset="140807">20751 6475 1696 0,'0'0'3233'0,"0"0"-809"16,0 0 57-16,0 0-929 0,0 0-368 15,0 0-248-15,-3 0-367 0,-2 0 303 0,2-4-288 16,-5 2-80-1,5 2 248-15,-2 0-544 16,-2 0 120 0,-1 0-328-16,-3 0 64 0,3 0-136 15,-2 8 72-15,2 4 0 16,-1 2-80-16,2 4 64 0,1 2-40 15,1 2 8-15,2 0-56 0,3 3 16 32,0-4 80-32,0-1 8 15,0-1-120-15,3-4-8 0,8-3 112 16,0 1-88-16,2-5-104 15,2-3 192-15,-1-3-200 0,1-2 40 32,1 0 104-32,-1 0-296 15,2-6 280-15,1-11-88 0,-5-3-80 16,3-3 248-16,-3-1-104 15,-2 3 112 1,-6-2-64-16,-3 1 128 0,-2 3-64 0,0-2 48 16,-5 3-32-16,-8 0 248 31,-6 4-264-31,3 4 8 0,-2 4-24 15,5 6-416-15,-2 0-401 16,4 8-1607-16,3 5-4698 0</inkml:trace>
  <inkml:trace contextRef="#ctx0" brushRef="#br0" timeOffset="141998">20595 7341 2656 0,'0'0'2505'0,"0"0"-417"15,0 0-128 1,0 0-119-16,0 0-473 0,0 0-328 0,-8 7-151 31,8-5-585-31,0-2-96 0,0 2-208 16,0 0 0-16,11 1 48 31,5-1 240-31,0 0 56 16,-1-2 216-16,3 0-352 0,-2 0 96 15,-3 0-120-15,1 0-104 16,-1 0 96-16,-3 0-168 0,-2 0 56 15,-2 0 16-15,-1 0-8 16,-2 0-144-16,-3 0 72 16,2 0-552-16,-2 0-248 0,0 0-1049 15,0 0-3208-15</inkml:trace>
  <inkml:trace contextRef="#ctx0" brushRef="#br0" timeOffset="142448">20866 7207 3208 0,'0'0'4673'0,"0"0"-2472"0,0 0-33 15,0 0-744-15,0 0-583 16,0 0-225-16,0 0-616 0,0 4 0 15,0 8 48-15,0 4-40 16,0 4 464-16,0 4-168 0,2 2-16 31,-2 2-64-31,0 2-152 16,0 0-72-16,0-2 0 15,0-1 8-15,0-5 48 0,0-3-56 16,0-2 0-16,0-5 152 31,0-5-80-31,0 0 32 0,0-3-8 16,0-2-88-16,0 2 184 0,0 0-192 15,0 0 8-15,0-3 56 16,0 1 24-16,0 0-176 0,0-2-608 16,-2 0-1512-16,0-5-4514 15</inkml:trace>
  <inkml:trace contextRef="#ctx0" brushRef="#br0" timeOffset="143596">19960 5851 888 0,'0'0'5161'15,"0"0"-3257"-15,0 0-656 32,0 0 73-17,0 0-609-15,0 0-704 0,0 0 240 0,0 0-192 16,2 6 248-16,11-2 424 0,6 3-272 15,8-1 248-15,7-2-183 32,5-1-153-32,0 1 144 15,1-4-304-15,-3 0-8 0,4 0 40 16,-7 0-232-1,0 0 112-15,-9 0-120 0,-2-4 120 0,-5 1-88 16,-7 1 32-16,-4 0-56 31,-1 0 96-31,-4 0-104 0,-2 2 0 16,0 0 0-16,0-2-472 0,0-1-232 15,-15 1-1785 1,-4 0-7425-16</inkml:trace>
  <inkml:trace contextRef="#ctx0" brushRef="#br0" timeOffset="144063">20041 5705 544 0,'0'0'6817'0,"0"0"-4464"0,0 0-489 16,0 0-248-16,0 0-271 15,0 0-697-15,-57 0-424 16,36 10-16-16,-3 4-112 15,0 3-96-15,1 0 16 0,4 1-16 32,1 0-8-32,4-4 0 0,2-2 16 15,6-4 16-15,6-1-16 0,-5-5 96 16,5 0-56-16,0-2-40 15,0 2-16-15,0-2-136 0,0 1-120 16,5 3 160 0,6 4 32-1,8 1 72-15,4 3 152 0,5-1-56 16,2 0-192-16,4 1 16 15,3 4-1305-15,-4-4-1527 0,-8-1-5802 16</inkml:trace>
  <inkml:trace contextRef="#ctx0" brushRef="#br0" timeOffset="144738">19212 6635 2696 0,'0'0'2281'0,"0"0"-913"0,0 0-344 16,0 0-48-1,0 0 401-15,42 7-489 0,-8-7-64 16,11 0 176-16,10 0-448 0,10 0 32 16,6 0-111-16,10 0-401 15,-4-4 272-15,-2-1-152 0,-6 3-96 16,-12 0 48-16,-11 2-64 15,-5 0-80-15,-14 0 0 16,-3 0-8-16,-12 0 8 0,-4 0 16 31,0 0-16-31,-5 0 0 0,-3 0-712 16,0 0-857-16,-18 0-5880 0</inkml:trace>
  <inkml:trace contextRef="#ctx0" brushRef="#br0" timeOffset="145511">19193 6573 5817 0,'0'0'2440'0,"0"0"-599"15,0 0 319-15,0 0-896 0,0 0-463 16,0 0 15-16,0 0-456 16,0 0 88-1,0 0-120-15,-120 73-256 16,101-56 232-16,1 2-256 15,5-1 32 1,4-2-80-16,2-2-8 0,4-4 8 0,0-4-16 16,3-2-64-16,0-4-24 0,0 1 104 31,0-1 0-31,0 2-8 15,0 2-232-15,0 1 232 16,3-1-80-16,7 0-48 16,1 0 128-16,7 0 8 0,-2-2 0 15,10-2-8-15,17 0-568 0,-5 0-1353 16,0 0-3632-16</inkml:trace>
  <inkml:trace contextRef="#ctx0" brushRef="#br0" timeOffset="146302">19855 7454 4096 0,'0'0'2505'15,"0"0"-1177"-15,0 0 593 0,0 0-513 16,0 0-216-16,0 0-304 31,95-12-584-15,-66 10 257-16,2-1-177 0,3-1-208 0,-3 2 168 15,-1 0-288-15,-4 0 48 16,-5 0-104-16,-3 2 0 0,-2 0 56 31,-5-2-48-31,-4 1 72 31,-2-3 40-31,0 0-120 0,-2 0-400 16,-3-3-536-16,0 3-1665 0,0 2-5105 15</inkml:trace>
  <inkml:trace contextRef="#ctx0" brushRef="#br0" timeOffset="146756">19933 7341 6241 0,'0'0'2672'0,"0"0"-783"15,0 0-369-15,0 0-728 0,0 0-352 16,0 0-392-16,0 0 112 31,-78 84-160-31,62-61 48 16,3-6 16-16,2-2-64 0,1-6 80 15,4 2-24-15,-1-5 65 16,7 0-121-16,0 0 80 0,0-1 16 16,0-1 40-16,0 1-8 15,11-1 192-15,2-2 232 16,5-2-400-1,-5 2 288-15,5-2-64 0,0 0-232 16,1 2 120-16,0 0-256 16,4 4-8-16,-4-1-56 0,6 8-1320 15,-3-3-1009-15,-6 0-6089 16</inkml:trace>
  <inkml:trace contextRef="#ctx0" brushRef="#br0" timeOffset="148779">21321 5902 5185 0,'0'0'1976'16,"0"0"-680"-16,0 0 577 0,0 0-505 15,46-15-712-15,-30 13-8 16,2 0-416-16,-1 2-8 16,1 0-224-16,5 2-8 0,-7 10 0 15,2 3-40-15,-5 3 16 16,-2 3 32-16,-5 6 80 0,-4 3 192 15,-2 4 225-15,0 5-297 16,0 6 48-16,0 1-216 0,0 2 16 31,-5-2 80-31,-1 1-120 0,1-8 0 31,-2 0 40-31,6-7 8 16,1-6-56-16,-4-4 0 0,4-6-40 16,0-6-32-16,0-2 72 15,0-6-48 1,0-2 40-16,0 0-256 0,0 0 120 0,0 0-120 15,0 0 71-15,0-4 185 0,0-6 8 16,0 1 0-16,0 0 0 16,0 3 72-16,0 4-72 15,0 2 0-15,0 0 8 0,0 0-16 16,0 0-80-16,0 0-48 31,0 6 64-31,4 8 72 0,1 4 16 16,-1 4-16-16,3 6 0 15,-1 2-16-15,-4 6 88 0,1 2-72 16,-3 7 56-16,0 2 24 0,0 6-64 15,0 5-16 1,0 0 8 0,-6 5 289-16,-4-5-289 0,-1-3 152 15,-1-6-32-15,-5-7-64 16,4-9 48-16,-10-6-112 15,4-7-48-15,-4-6 40 0,-4-4-440 0,6-8-217 32,1-2-687-17,11-14-2681-15,5-8-2856 0</inkml:trace>
  <inkml:trace contextRef="#ctx0" brushRef="#br0" timeOffset="149579">21953 6256 6041 0,'0'0'2064'15,"0"0"-1272"-15,0 0 449 16,0 0-177-16,0 0-104 15,0 0-80-15,0 0-360 0,0 0-64 32,115 53-247-32,-106-42-209 0,-1 6 216 15,-8-2-208-15,0 6 144 16,-8 3 496-16,-16-1-440 15,0 0 24-15,-7-3-232 0,7-6 96 16,6-6-128 0,4-4 32-1,10-4-88-15,4 0 88 0,0 0-528 0,0 0 120 16,0 0-16-16,15 0 320 15,6 0 24-15,0 0 128 16,5 0-48-16,-5 0 32 0,-4 0-32 16,0 4-8-16,-6 0 0 15,-5 2-249 1,-6 2 241-1,0 4 32-15,0 0-8 0,-11 4 553 0,-8 2-545 16,-4-2-16-16,4-4-184 16,-2-6-921-1,5-4-999-15,11-2-4337 31</inkml:trace>
  <inkml:trace contextRef="#ctx0" brushRef="#br0" timeOffset="149978">22368 6405 4440 0,'0'0'2865'15,"0"0"-1385"1,0 0 385-16,0 0 39 0,0 0-744 0,0 0-335 15,0 0-449-15,0 0-320 0,113-36-56 0,-95 25-216 32,-2 0-1145-32,-8 1-1231 15,-5 1-4258-15</inkml:trace>
  <inkml:trace contextRef="#ctx0" brushRef="#br0" timeOffset="150176">22395 6254 4945 0,'0'0'2136'0,"0"0"-880"16,0 0 473-16,0 0-593 0,0 0-344 16,0 0 16-16,0 0-336 31,0 113 24-31,0-85-63 15,0 2-369-15,0 0 96 0,0-1-160 32,0-2-545-32,0-7-1823 15,2-8-5562-15</inkml:trace>
  <inkml:trace contextRef="#ctx0" brushRef="#br0" timeOffset="150574">22586 6455 3408 0,'0'0'2441'0,"0"0"-17"0,0 0-279 16,0 0-1001-16,0 0-200 16,0 0-440-16,105-60-376 0,-86 46 112 15,-1 0-240-15,-3 3 104 16,-9 2 64-16,-4-1-120 0,-2-1 232 15,0 1-280-15,-8 1 8 32,-7 1-56-32,-4 3-128 0,1 5-8 15,-5 0 184-15,-1 11-24 16,1 10 24-16,-1 3 96 0,6 5 16 15,2-3 201-15,5-2-305 32,8-3 72-32,3-2-80 15,0-3 0-15,0-4-16 0,0-2 16 16,3 0 0-16,7-4 112 15,1-4-104-15,2 0-16 0,3-2-32 16,3 0-817-16,9-4-399 31,-2-8-1969-31,-7 0-3984 0</inkml:trace>
  <inkml:trace contextRef="#ctx0" brushRef="#br0" timeOffset="150897">22907 6277 3712 0,'0'0'4025'16,"0"0"-2312"-16,0 0-57 15,0 0-352-15,0 0-720 0,0 0-120 16,-85 70-336-16,80-54-112 31,5-4-16-31,0-1-40 16,0-2 32-16,3 1-64 0,5-4-176 15,3 1 240-15,4 2-152 0,-2-3 128 16,1 0-64-16,-2 0-64 15,-1-2 24-15,-6 0-8 16,-3 0-32-16,-2-2 120 0,0 2 80 31,0 0-24-31,-7 4 560 0,-7 2-488 0,-14 4-72 0,2-2-352 16,4-2-2736-16</inkml:trace>
  <inkml:trace contextRef="#ctx0" brushRef="#br0" timeOffset="151079">22896 6399 3328 0,'0'0'2993'16,"0"0"-161"-16,0 0-991 15,0 0-537-15,0 0-664 0,142-54-304 16,-111 42-336-16,3-1-360 15,0 4-608 1,-10 3-1825-16,-8 0-3160 0</inkml:trace>
  <inkml:trace contextRef="#ctx0" brushRef="#br0" timeOffset="151299">23069 6200 2480 0,'0'0'3089'0,"0"0"-1385"16,0 0 529-16,0 0-225 0,0 0-760 15,-18 105-456-15,18-77-47 16,0-5-569-16,0 2 96 16,7-1-264-16,1-2 96 15,0 0-208 1,5 8-224-16,-2-4-1481 15,2-8-3328-15</inkml:trace>
  <inkml:trace contextRef="#ctx0" brushRef="#br0" timeOffset="151690">23450 6224 6057 0,'0'0'2704'0,"0"0"-1327"15,0 0 151-15,0 0-360 16,0 0-752-16,-97 111-136 15,87-83-280-15,7-3-144 0,3-2 136 32,0-3-520-32,0-4-216 15,3-6-328-15,10-2-841 0,3-8 89 16,9 0-248-16,-3-4-25 15,2-10-271-15</inkml:trace>
  <inkml:trace contextRef="#ctx0" brushRef="#br0" timeOffset="152076">23521 6331 3592 0,'0'0'2889'0,"0"0"-537"15,0 0-231-15,0 0-513 0,0 0-936 16,0 0-264-16,0 0-208 16,-48 34-144-16,43-16 161 15,3 0-217 1,2-1 0-16,0 2-8 15,0-6-56-15,0 0 47 0,7-3 17 0,2-6-144 16,3-4 136 0,-3 0-152-16,7 0 64 0,-3-12-72 15,5-4-328 1,-7-4 136-16,4-2-232 15,-9-6 224-15,1-2 48 16,-2 3-256-16,-4 4 472 0,-1 8 104 16,0 10 800-16,0 5 360 15,0 0-304-15,0 0-512 0,0 13-71 31,0 6-121-31,0 3 128 16,0-1-200-16,0 4 40 0,5-5-136 16,0-4 16-16,3-4-969 15,5-10-751-15,3-2-3201 16,-5 0-1360-1</inkml:trace>
  <inkml:trace contextRef="#ctx0" brushRef="#br0" timeOffset="152337">23726 6266 3776 0,'0'0'2721'15,"0"0"-1521"-15,0 0-72 0,0 0-664 16,0 0-319-16,0 0-145 15,-35 65-489-15,35-47 233 0,0 0 16 16,6-2 200-16,4-2-40 16,-2-2-56-16,-3-3 8 0,1 0 72 15,2-5 56 1,-1 0 392-16,-3-2 104 15,0 0-31-15,-4-2 103 16,0 2-280-16,0 0 152 0,0 0-88 16,-4 3-352-16,-23 8 0 15,0-3-1897-15,2-2-5488 16</inkml:trace>
  <inkml:trace contextRef="#ctx0" brushRef="#br0" timeOffset="152798">23891 6367 592 0,'0'0'1784'0,"0"0"-464"16,0 0-408-16,0 0-71 0,0 0-409 16,81-45-136-16,-72 38-120 15,-2-3-72 1,-2-1 264-16,-4-1-112 0,-1 3 40 0,0-2 304 15,0 3-96-15,0 3 232 16,-6 1 185-16,-6 4-289 16,-4 0 168-16,2 0-344 15,-4 2 8 1,3 9 344-16,4 2-264 15,0 0-87-15,3 2-201 0,1-1-248 0,4 1 176 16,1 2-184-16,2-1 56 16,0 2 16-1,0 0-24-15,0-2-48 31,0-2 0-31,12-2-96 16,-4-4 40-16,3-2 56 16,4-6-384-16,9 0-409 0,-2-8-1039 15,-2-8-2897-15</inkml:trace>
  <inkml:trace contextRef="#ctx0" brushRef="#br0" timeOffset="153183">24177 6174 4504 0,'0'0'2761'16,"0"0"-432"-16,0 0 343 16,0 0-855-16,0 0-553 0,0 0-392 15,0 0-696-15,0 0-16 16,0 0-160-16,-54 37-104 15,51-28 32 1,0 1 72-16,0 1-56 16,3-2 40-1,0-1-128-15,0 3 136 16,0-1-40-16,0-3-8 0,6 3-48 15,-1-1 80-15,6-1-216 16,-1-1 40-16,1-1-264 0,1 1 192 16,-3-3-8-16,1 0 48 15,-4 0 216-15,-1-2 24 16,-3 0-8-16,-2-2 152 0,0 1 24 15,0 1 504-15,-3 2-72 0,-44 13-608 32,2 1-224-32,-14 0-2817 0</inkml:trace>
  <inkml:trace contextRef="#ctx0" brushRef="#br0" timeOffset="157937">9665 5494 4200 0,'0'0'2961'0,"0"0"-1873"15,0 0-280-15,0 0 625 0,0 5-441 16,0-3-248-16,-2 2-360 0,-3 2-256 31,1 1 312-31,-3 1 40 16,-1 3 9-16,3-3 143 0,-6 1-448 15,4 0 208-15,-2-1-192 16,2 0-88-1,2-3 24-15,-1 2-80 0,3-1-48 0,1 0 16 32,-1 0-24-32,1-1-8 15,-1 2 0-15,1 3-16 0,1 0 24 16,-4 4 0-16,0 2 48 15,0 4 176 1,0 4-224-16,-3 4 96 0,2 0-96 0,1 2 88 16,-1 2-96-16,2 0 8 31,3 3 0-31,1-3 24 0,0 0-16 15,0-2-8-15,0-2 0 0,0-1-24 16,0-2 24-16,5 1 16 16,-1-2-16-16,0 1 48 15,2 0-40 1,-1 1-8-16,1-2 0 15,-1 2 24-15,2-3-32 0,1 0 8 16,-2-3 0-16,1-1-72 16,-1-2 72-16,2-2 0 0,2 1 0 15,-2-2-48 1,3 2-80-16,5 2 128 15,-3 0 0-15,5 0 24 16,5 0 80-16,1-2-104 0,5 2 0 16,2-2 8-16,7 0 72 15,-2 0-72-15,6-1 96 0,3 0 16 31,2 2-48-31,0-2-72 16,0 2 0-16,-4-4 8 0,1 4-8 16,-2-4 0-16,2 0 0 15,6-3 216-15,-2-3-144 0,5-1-24 16,1 1-48-16,-1-3 64 31,2 2 32-31,-2 0-96 16,0-3 72-16,-3 3 8 0,1 1-16 15,2-3-64-15,-6 0 0 16,4 2 8-16,3-4 416 0,-1 0-184 15,0 0-88-15,5-1 136 16,4 1-208 0,-1 0-32-16,7 3 49 15,5-1-89-15,-1 0 168 0,6-2-176 16,1 2 112-16,3-4 168 15,2 0-232-15,3 0 160 0,1 0-208 16,0-6 104 0,0-2-56-16,0 1 32 15,-4 2-64 1,-3 3 8-16,-5 0 48 0,-11 2-120 0,-10 0 48 15,-7 0 0-15,-6 0 32 16,-6 0-16-16,-6 0 32 0,-2 0 32 16,-2 0-24-16,-1 0-112 46,-4 0 40-46,0 0 16 0,-1 0 0 16,-2 0 8-16,1 0-8 16,5 0 0-16,2 0-24 0,5 0 24 15,4 0 0-15,7-2 0 16,8-2-48-16,4 0 64 15,4-2-16-15,3-3 24 0,4 4 40 16,-1-1-72 0,4 2 8-16,-7 2 0 0,2 2-72 0,-3 0 80 15,-2 0-8-15,2 0 0 31,-5 0 56-31,1 0-56 0,1 2 0 16,-2-2 16-16,-2 0-8 0,4 0-8 16,-6 0 48-1,3 0-48-15,-3 0 0 0,-1-2-8 0,-6 0 8 16,-2 2-16-1,-5 0-72 1,-1 0 152-16,-1 0-64 16,1 0 0-16,-1 0-80 0,6 2 72 0,-1 0-32 15,0 0 40 1,2 0 0-16,4-2 56 15,-3 0-56-15,4 0 0 16,5 0 72-16,-7 0-120 16,2 0 48-16,-5 0 0 15,-7-2 72-15,-9-2-56 0,-3 0 32 16,-17 2 8-16,-1 2-40 0,-5 0 160 31,0 0 24-31,0-3-32 16,0 3 296-16,0 0-320 15,0 0 0-15,0 0-144 0,0 0 48 16,0-2-104-16,0 0 56 15,0-3-528-15,0-16-1152 0,-18 4-3001 16,2-2-5482-16</inkml:trace>
  <inkml:trace contextRef="#ctx0" brushRef="#br0" timeOffset="158497">15005 6541 472 0,'0'0'5609'0,"0"0"-3889"15,0 0-192-15,0 0 569 16,0 0-489-16,0 0-407 0,0 0-473 31,0 0-456-31,0 2 104 16,12 3-24-1,10 0 136-15,6 3 240 0,2 2-416 0,6 1 200 16,1 0-168-16,5 1-184 15,0 2 169-15,-3-2-185 0,0 3-16 16,-9-4 112-16,-1 2-184 16,-9-3-40-1,-4-3-16-15,-5-1 8 16,-6-2 64-16,-5 1-72 0,0-1 144 15,0 4 256-15,-18 3 160 16,-20 12-176-16,-16 9-384 16,-52 24-800-16,10-6-1121 15,9-10-2728-15</inkml:trace>
  <inkml:trace contextRef="#ctx0" brushRef="#br1" timeOffset="181161">16291 3692 40 0,'0'0'1360'0,"0"0"-632"16,0 0-272-16,0 0 8 15,0 0 272 1,0 0-72 0,0 0-87-16,-32-4 31 0,28 2-88 15,-2 0 184-15,4 2-272 0,-1 0-40 16,0 0-392-16,-2 0-152 0,3 0-1000 15,1 0-1529 1</inkml:trace>
  <inkml:trace contextRef="#ctx0" brushRef="#br1" timeOffset="182082">16291 3692 488 0,'-65'4'2120'0,"64"-4"-528"15,1 0-327-15,0 0 255 0,0 0-144 16,0 0-392-16,0 0 17 15,0 0-377-15,0 0-64 0,-2 0 32 16,2 0-456-16,0 0 88 31,0 0-224-31,0 0 8 16,0 0-112-16,0 0 88 0,0 0 16 15,0 0 0-15,0 0 96 16,7 2-8-16,1-2 80 0,3 0 8 16,3 2 320-1,-1-2-392-15,5 2 152 31,-3-1-104-31,4 1-7 0,0 0-89 0,-1 0-40 0,6 1-8 16,-3-1 448-16,4-2-456 16,-1 0 224-16,-5 0 0 15,-1 0-176-15,-2 0 328 31,-3 0-144-15,-3 0-112-16,-4 0 272 0,2 0-296 16,0 0-48-16,5 0-48 0,5 0 152 15,1 0-104-15,4 0 32 16,-4 0-80-1,1 0 224-15,-2 0-88 16,-2-2-136-16,-3 2 0 16,-5 0 80-1,3 0-80-15,-1-3 0 0,-2 3 0 0,3 0 136 16,2-2-80-16,5 2-56 15,-2 0 0-15,2-2 24 0,4 0-144 16,1-1 120-16,-4 1 0 16,4 0 24-16,1 0 24 0,0 0-48 15,5 0 0 1,-1 2 24-16,1-2-24 0,3 0 0 15,1 0 0-15,-1 0 0 0,2 2 48 32,0-3-48-32,-4 1 0 0,1 0 8 15,0 0 8-15,-4 0-16 0,1 2 0 16,-3 0-8-16,-2 0 80 15,0 0-72-15,-1 0 0 16,-1 0 24-16,0-2-72 16,-1 1 48-16,-3-1 0 15,-2 0 96-15,-5 0-24 16,-2 2-72-16,0-2 0 0,-5 2-72 15,5 0 64-15,-3 0 8 32,1 0 0-32,2 0-8 0,1 0 48 15,-3 0-40-15,2 0 0 16,-5-2-16-16,-1 2 8 0,-2 0 8 15,2 0 0-15,-2 0 160 16,0-2-32-16,0 2-128 16,0 0 0-16,0 0 96 0,0 0-240 31,-7 0-248-31,-7 0-1472 15,-9 0-4346-15</inkml:trace>
  <inkml:trace contextRef="#ctx0" brushRef="#br1" timeOffset="190292">19014 3952 1672 0,'0'0'2520'16,"0"0"-1519"-16,0 0-49 16,0 0 352-16,0 0 120 15,0 0-743-15,0 0 119 0,0 0-160 16,0 0-304-16,0 0 304 15,0 0-352-15,0 0 16 0,0 0 8 16,0 0-208-16,0 0-104 16,0 0 0-16,0 0 8 15,0 0 0-15,0 0-8 0,0 0 0 31,0 0 24-31,0 0-16 16,0 0-16-16,0 0 8 0,0 0 0 16,0 0-104-16,0 0 104 15,0 0 0-15,5 0-8 16,1 0 56-16,0 0-104 15,6 0 40-15,-6 0 16 0,4 0 72 16,-4 0-64 0,4 2-8-16,-3-2 0 0,-1 2 88 15,2-2-88-15,2 3 0 16,-1-1-24-16,0-2 24 15,2 0 0-15,2 0 80 0,0 0-8 16,3 0 24 0,-3 0-96-16,3 0 0 15,-3 0 8-15,1 0 24 0,-1 0-32 16,-1 0 56-16,-1 0-32 15,0 0-16-15,0 0-8 16,2 0 0 0,0 0 0-1,0 0 16-15,2 0-16 0,-2 0 0 0,0 0 16 16,3 0 64-16,-2 0-88 15,6 0 8-15,-7 0 0 16,1 0-56-16,-3 0 80 0,1 0-24 31,-3 0 24-31,3 0 48 31,1 0-80-31,3 0 8 0,-2-2 0 16,6 2-64-16,-6 0 80 16,4-3-16-16,0 3 8 15,-2 0 64-15,-2 0-72 0,3 0 0 16,0 0-16-16,0 0-40 0,0 0 56 15,1 0 0-15,3 0 0 0,0 0 64 16,2 0-136-16,-1 0 72 16,4-2 0-16,-7-2-40 15,-2 2 48-15,0-2-8 16,-5 2 8-1,-1 0 120-15,-1 0-208 0,-4 2 80 16,1-1 0 0,1 1-56-16,0 0 112 0,0 0-56 0,-2 0 0 15,4 0 0-15,-2 0 0 16,-1 0 0-1,-1 0 8-15,-1 0-24 16,0 0 32-16,-4 0-16 0,4 0 0 16,-5 0-16-16,2 0 16 15,1 0 0-15,-1 0 8 16,2 0-48-16,-2 0 112 0,3 0-72 31,0 0 0-31,0 0 24 16,-2 0-120-16,-3-4 96 15,0-7-1568-15,-15-1-7066 0</inkml:trace>
  <inkml:trace contextRef="#ctx0" brushRef="#br1" timeOffset="204062">22098 2240 616 0,'0'0'1016'0,"0"0"-488"0,0 0-232 15,0 0-296 1,0 0-656-16,0 0-656 15</inkml:trace>
  <inkml:trace contextRef="#ctx0" brushRef="#br1" timeOffset="204960">22168 2254 80 0,'0'0'936'0,"0"0"72"0,0 0 72 16,0 0-272-16,0 0 225 0,-12 0-145 31,11 0-280-31,1 0 88 15,0 0-224-15,0 0 72 16,0 0 104-16,0 0-344 0,0 0 41 16,0 0-177-16,0 0-160 15,-3 0-16-15,1 6 0 0,-1 4 8 31,3 2 96-15,-2 1-24-16,0 0-72 0,2-1 0 16,-3 2 0-16,3-2 8 0,0-1 48 15,0-2-56-15,0-1 0 0,0-2 64 16,0-2-72-16,0 1 8 15,0-3 0 1,-1-2 8-16,1 0 48 16,0 2-56-16,0-2 0 15,0 0 64-15,0 0-80 0,0 0 16 16,0 0-72-16,0 0 16 15,0 0-432-15,0-11-329 16,0-3-1263-16,4-2-2801 16</inkml:trace>
  <inkml:trace contextRef="#ctx0" brushRef="#br1" timeOffset="205509">22189 2318 912 0,'0'0'912'16,"0"0"-416"-16,0 0 512 0,0 0-216 16,0 0-175-16,0 0 87 15,0 0-392-15,0 0 144 16,-4 11-16-1,4-10-208-15,0 3 336 0,0 0-352 16,0 2-72-16,0-2-88 16,0 0-56-16,0 3-24 0,4-4-24 15,5 1-80-15,1 0 128 16,0 2 0-1,1 0 64-15,4 1 224 16,-1 0-280-16,-3 1 200 16,2-2-24-16,-3 3-136 0,1-3 368 15,-3-2-128-15,0-1-7 16,-1 1 119-16,-1-2-336 0,-4-2 72 31,0 0-88-31,1 0 16 16,-3 0 192-16,0 0-152 15,0 0-8-15,0 0-96 0,0 0-496 16,0 0-2225-16</inkml:trace>
  <inkml:trace contextRef="#ctx0" brushRef="#br1" timeOffset="213850">21853 3233 2560 0,'0'0'1768'0,"0"0"-591"15,0 0 175-15,0 0-264 16,0 1-48-16,0-1-583 31,0 0-145-31,0 0 360 0,0 0-464 16,0 0 96-16,0 0-304 15,0 2 112-15,0-2-80 0,0 0-32 16,6 0 0-16,12 0 0 15,5 0 16 1,6 0-16 0,1 0 0-16,-1-7 48 0,4 1 8 15,-7-3-56-15,-2 1 104 0,-2 2 192 16,-9 3-288-16,-1-1 88 0,-3 2-96 15,-4 2 104-15,-2-2-24 16,-3 2-72 0,4 0-8-1,4-3 0-15,3 1-472 0,-3 0-2257 16</inkml:trace>
  <inkml:trace contextRef="#ctx0" brushRef="#br1" timeOffset="214789">22702 3040 4184 0,'0'0'1889'16,"0"0"-433"-16,0 0-72 0,0 0-47 15,-5 0-601-15,5 0-592 16,0 0 8-16,0 0-152 15,0 0-120-15,0 0 120 0,0 0-384 16,0 0 232-16,13 0 72 16,5 2 80-16,5-2-104 0,1 0 184 15,3 0-80-15,-2 0 128 0,-1 0-56 16,-2 0-24-16,-5 0-48 15,-3 0 8-15,-3 0 40 16,-1 0-32 0,-3 0 48-16,-3 0-56 15,0 0 88-15,-1 0-104 0,-3 0 8 16,3 0 0-16,-3 0-80 15,0 0-1056-15,0 0-4466 16</inkml:trace>
  <inkml:trace contextRef="#ctx0" brushRef="#br1" timeOffset="215786">22095 3808 1512 0,'0'0'1568'16,"0"0"65"-16,0 0-329 0,0 0-72 31,0 0-464-31,0 0-32 0,0 0 65 15,0 0-593-15,0 0 224 16,60-12-48-16,-44 8-224 16,5 2 352-16,3-2-328 0,7 2 0 15,-2 0 168 1,6 0-344-1,1 2 240-15,3-2-16 0,-2 2-232 16,-2 0 264-16,1 0-264 16,-4 0 88-16,-3 0 80 31,-5 0-80-31,1-2-88 0,-6 2 0 15,-3 0 8-15,0 0-88 0,-4 0 128 16,-4 0-48-16,-5 0 80 0,-1 0 8 16,-2 0-88-16,0 0 0 15,0 0-16-15,0 0-184 16,0-5 200-16,0 0-1056 0,0-1-1809 15</inkml:trace>
  <inkml:trace contextRef="#ctx0" brushRef="#br1" timeOffset="217103">23829 3788 2632 0,'0'0'1744'0,"0"0"-343"16,0 0-201-16,0 0-160 31,0 0-568-31,0 0-400 0,0 0-48 16,0 2-24-16,0-2 0 15,0 2-24-15,7 2 128 0,9 0 56 16,3 0 184-16,9 0-344 15,1 2 329-15,2-4-281 16,7 2 112 0,0-2 288-16,2-2-448 15,-1 2 408 1,1 0-216-16,-8 0-96 15,-3 2-24-15,-3-1 16 0,-2-1 16 16,-1-1 280-16,-7-1-368 16,2 2 248-16,-5-2-240 15,1 0 128-15,-2 0 0 0,-1 0-96 0,-3 0-8 31,-1 0 88-31,-3 0-64 16,-2 0-72-16,0 0 0 0,-2 0 0 16,0 0 16-16,0 0-16 15,0 0-72-15,-2 2-832 16,-9 2-5529-16</inkml:trace>
  <inkml:trace contextRef="#ctx0" brushRef="#br1" timeOffset="234328">22680 4029 3864 0,'0'0'1193'0,"0"0"-513"16,0 0 320-16,0 0-152 16,0 0-88-1,0 0-560-15,0 0-16 0,0 0 240 0,6 0-127 16,5 4 383-16,-1-2-88 0,0 0-416 15,4-1 320-15,-1 3-64 32,3-2-88-32,2 0 160 15,0 0-432-15,3 3 160 0,0-3-16 16,3 2-144-16,-1 0 256 15,-1 0-320-15,3-2 80 0,0 1 160 32,-2-1-192-32,4 0 97 15,-1 0-25-15,3 0-120 16,0 1 320-16,2-1-248 0,0 0-24 15,-1 2 16 1,4 0-64-16,2 0-8 0,1 0 0 0,5-1 0 16,-3 4-16-1,3-1 80-15,0-2-8 16,-3 0-56-1,-1 0 48 1,1-2-120-16,-2 0 72 16,4 0 0-16,5-2 8 0,4 0 0 0,4 0 48 15,1 0-56-15,1 0 72 0,-7 0-72 16,-6 0 0-16,-9 0 0 15,-6 0 8-15,-11 0-8 16,-5 0 0-16,-4 0 0 0,-3 0 40 16,-4 0-40-16,-1 0 0 15,0 0 72 1,0 0 184-16,0 0 40 15,0 0 112-15,0 0 96 16,0 0-432-16,0 0 64 0,0 0-136 16,0 0-40-16,0 0 32 15,0 0-1168-15,0-4-1713 0</inkml:trace>
  <inkml:trace contextRef="#ctx0" brushRef="#br1" timeOffset="234957">22965 4660 5577 0,'0'0'2728'0,"0"0"-1976"0,0 0 593 0,0 0-361 15,0 0 8 1,0 0-496-1,107 0-288-15,-76 0 160 0,-4 0-312 16,2 0 16-16,-5 0-72 16,1-2-560-16,-8-6-784 0,-8-5-968 15,-6 0-1841-15,-3 3 1144 0</inkml:trace>
  <inkml:trace contextRef="#ctx0" brushRef="#br1" timeOffset="235157">23169 4570 1096 0,'0'0'1984'0,"0"0"-39"0,0 0 239 15,0 0-336-15,0 0-95 0,0 0-129 16,0 0-1136-16,-66-14-208 31,66 34-280-31,0 11 0 0,0 4 72 16,0 3-16-16,0 0 48 15,0-2 96-15,0-6-200 0,0-2 0 16,0-5-696-16,0-3-1128 15,1-6-1257-15,3-8-3824 16</inkml:trace>
  <inkml:trace contextRef="#ctx0" brushRef="#br1" timeOffset="235750">23250 4765 1240 0,'0'0'1832'0,"0"0"-143"16,0 0-305-16,0 0-472 0,0 0-72 15,0 0-480-15,0 0 8 0,0 0-104 16,0 0-256-16,121-36 272 16,-118 21-208-1,-3 2 105 1,0-2 55-16,0 3-152 0,-3 0 24 0,-9 4 56 15,-2 2-64-15,1 6 328 16,-1 0-216-16,-1 0 16 0,2 14 160 16,2 2-120-16,-1 2 248 31,6 0-152-31,4-1-312 15,2-2 160-15,0-2-208 0,0-1 0 16,0-5-112-16,8-1-32 0,4-6-496 16,4 0-784-16,3 0-385 15,2-15 361-15,-1-8-1169 16,-1-1 89-16,0-2 992 0,-6 1 1272 31,-6 4 264-15,-6 3 1624-16,-1 6 536 0,0 6 449 0,0 4-17 15,0 2-735-15,-8 0-521 16,2 0-888-16,-4 12-128 15,4 5-320 1,4 0 64-16,2-1-200 0,0-2 120 16,0-1-152-16,11-4-128 15,1-1-168-15,1-4 280 0,1 0 8 16,-3 1 72-16,1-1 48 15,-1-2 64-15,-6 2-8 16,-3-3 0-16,-1 3 80 16,-1 0-184-16,0 2 104 15,0 5-128-15,-24 6 40 16,3 2-960-1,-2-6-5394-15</inkml:trace>
  <inkml:trace contextRef="#ctx0" brushRef="#br1" timeOffset="235988">23466 4641 6857 0,'0'0'2080'0,"0"0"-1567"15,0 0 231-15,0 0-24 0,0 0-616 16,84-4 8-16,-58 4-112 16,-5-3-24-16,1 1-392 31,-5-4-1065-31,-6 2-1031 0,-5 0-1985 0</inkml:trace>
  <inkml:trace contextRef="#ctx0" brushRef="#br1" timeOffset="236168">23576 4554 4352 0,'0'0'2433'0,"0"0"-649"0,0 0-255 16,0 0-809-16,0 0-224 16,0 0 168-16,-34 117-560 0,34-89 8 15,0-1-112-15,0-3-8 0,0-3-64 16,8-4 72-1,3-2-792-15,1-4-1649 16,-3-7-4904-16</inkml:trace>
  <inkml:trace contextRef="#ctx0" brushRef="#br1" timeOffset="236821">24035 4596 5097 0,'0'0'2832'16,"0"0"-711"-16,0 0-217 15,0 0-872-15,0 0-304 16,-117 26-63-16,98-4-593 0,3 5 160 15,0 1-232 1,9-3-128-16,2 1 48 0,5-3 56 16,0-5 24-16,0-2-96 0,5-5 24 15,6-2 64-15,2-5-345 16,2-2-439-1,-1-2 176-15,7 0 16 16,0-15 56-16,2-6 200 16,-2-5-432-16,-6-3 16 0,-4 1 71 15,-1 8 225-15,-6 4 464 31,-4 9 504-31,0 5 817 0,0 2 63 16,0 0-848-16,0 0-64 16,0 0-472-16,0 2-56 15,0 9 56-15,2 1 0 0,4 2 56 16,-1 2-8-16,2-1-40 15,-1-6-8-15,1-1 0 0,2-3-280 16,3-5-568 0,2 0-992-16,2-15-929 15,-3-2-3328-15</inkml:trace>
  <inkml:trace contextRef="#ctx0" brushRef="#br1" timeOffset="237188">24198 4554 1272 0,'0'0'4865'16,"0"0"-2785"-16,0 0-647 15,0 0-121-15,0 0-264 0,0 0-856 16,0 0-144-16,-75 117-48 16,75-104-296-1,0-3 288-15,0-1-136 16,0-2 8-16,8-3 32 15,1 0-288-15,-1 0 248 0,3-2-8 16,-1 3-208-16,-1-3 272 31,1-2-264-31,0 2 120 0,-4-2 232 16,-3 0-272-16,2 0 272 31,-2 0-8-31,-3 2 8 16,0-2 112-16,0 2-96 0,0 2 168 15,0-1 384-15,0 3-24 16,-3 5 328-16,-8 1-104 0,-4-1-408 15,-2 2-32-15,-1-3-328 0,2-3-1096 16,6-5-2145-16</inkml:trace>
  <inkml:trace contextRef="#ctx0" brushRef="#br1" timeOffset="237704">24337 4674 2832 0,'0'0'2009'31,"0"0"-1537"-31,0 0-184 0,0 0 24 16,0 0-48-16,0 0 80 15,0 0-224-15,0 0-32 16,63-3 184-16,-57-6-168 0,2 1 104 15,-5 0 0-15,-1-1-152 32,-2 0 304-32,0 1-96 15,0 0-80-15,0 3 24 0,0 0-128 16,-3 5 0-1,-7 0 256-15,2 0-216 0,-7 0 177 0,4 10-225 16,-3 4 152-16,1 4 256 16,1 0-408-16,6 0 128 15,1-2-200 1,5-2 104-16,0-4-152 0,0-1 48 15,0-5 0-15,0 0-80 16,0-4 24-16,11 0 56 0,2 0-48 16,3 0-576-16,5-11-305 15,0-3-1327 1,-6 3-2793-16</inkml:trace>
  <inkml:trace contextRef="#ctx0" brushRef="#br1" timeOffset="238092">24632 4536 1696 0,'0'0'3129'16,"0"0"-913"-16,0 0-424 0,0 0-151 15,0 0-601-15,0 0-792 16,-29 34 136-16,18-18-320 31,-1 0 40-31,3 0 0 0,5-4-104 16,0-1 0-16,4-4-160 15,0-3-168-15,0 0 256 0,0 0-88 16,0 0-40-16,4-1 200 15,5-1-344 1,0 0 216-16,1 0-48 16,1-1-336-16,1 1 352 0,-1-2-296 15,0 2 31-15,-4-2 353 16,-1 2-208-16,-1-2 280 0,-3 2-8 15,-2 0-80 1,0 0-16 0,0 4 56-16,0 1 48 0,-2 2 705 15,-9 3-265-15,-2 1-56 0,-12 4-384 16,6-4-160-16,-2-3-2297 15</inkml:trace>
  <inkml:trace contextRef="#ctx0" brushRef="#br1" timeOffset="240013">23849 1297 4320 0,'0'0'2969'0,"0"0"-744"16,0 0 71-16,0 0-680 16,0 0-1032-16,0 0-584 0,-11 6-8 15,11 16 8-15,0 9 441 16,0 4-193-16,-2 3 176 15,-3-1-216-15,3-5-152 0,-2-4 168 32,0-6-224-32,1-6 72 0,-2-6 8 15,5-4 72-15,0-4-128 16,0-2 200-16,0 0-216 15,0 0-8-15,0-4-24 0,0-4-448 32,13-4 152-32,8 0-424 15,3 2 368-15,-1 2-57 0,1 5 49 16,-4 3 320-16,1 0 0 15,-5 0-40-15,-5 0 104 0,-3 9-224 16,-1 1 216-16,-6-2-104 16,-1 2-160-1,0 0 272-15,0 2 8 16,-8 2 400-16,-11 2 112 15,-9 0-432 1,1 0-88-16,-2-3-88 16,9-12-888-16,3-1-1088 0,10 0-3193 15</inkml:trace>
  <inkml:trace contextRef="#ctx0" brushRef="#br1" timeOffset="240403">24114 1410 3832 0,'0'0'1817'15,"0"0"-1057"1,0 0 720-16,0 0-104 0,0 0-703 0,-10 116-153 16,10-90-296-16,0-2-216 15,0-4-16-15,0-4-24 0,8-5-88 16,0-4 120-16,-3-5-216 31,1-2 32-31,6 0-192 16,-1-2 376-16,-1-14 208 0,1-7 16 15,2-2-48-15,-3-1-40 16,-2 6-128-16,-3 6 64 0,-4 6 56 15,2 8 32-15,-3 0 112 16,0 0-272 0,2 4-232-16,3 8 216 15,0 2 16 1,3 0 160-16,-2-2-120 0,4-4-24 0,4-4-32 15,3-4-680-15,2 0-921 0,15-20-327 16,-7-4-1081 0,-2-2 273-16</inkml:trace>
  <inkml:trace contextRef="#ctx0" brushRef="#br1" timeOffset="240966">24430 1357 120 0,'0'0'2800'0,"0"0"345"0,0 0-97 16,0 0-959 0,0 0-953-16,0 0-296 15,0 0-640-15,0 0 160 16,-103 59-336-16,88-29 160 0,10-2-264 15,2 0 80 1,3-5 0-16,0-4-128 0,0-6 56 0,0-4-144 16,8-5-184-16,2-4-424 31,1 0 184-31,7 0 80 15,0-18 304-15,0-6-56 0,-2-4-640 16,-5-2 215-16,-3 4 329 16,-6 7 408-16,1 6 232 0,-3 7 825 31,0 4 111-31,0 2-144 15,0 0-864-15,0 0-160 0,0 14-328 16,0 6 328-16,0 8 296 0,0 4-88 16,0 4-72-16,0 2 184 15,0 2-312 1,0 3 232-16,-3-2-184 0,1 6 80 15,-3-3 48 1,2-1-176-16,0-4 80 16,-2-5-88-16,3-8 0 0,1-4-88 0,-2-10 80 15,1-4 16-15,-3-4 136 16,-1-4 40-1,-9 0 345-15,1 0-73 16,-3-6-456-16,-5-8 384 16,4-4-216-16,5 0-96 15,2-2 432-15,-1 2-320 0,9-3 104 16,3 4 224-16,0-5-504 0,3-5-16 31,20-1 0-15,1-2-144-16,5-4-8 0,5 2-248 15,10-6-1280-15,-10 6-1137 0,-5 8-4561 16</inkml:trace>
  <inkml:trace contextRef="#ctx0" brushRef="#br1" timeOffset="241504">24656 1161 4352 0,'0'0'4673'0,"0"0"-2776"16,0 0-657-16,0 0-280 0,0 0-960 15,0 0-72-15,0 0 72 0,-5 84 352 16,5-41 80-16,7 4 137 31,-1 2-369-31,-1-4 144 16,-3-4-208-16,1-5-40 0,-3-4 264 15,2-6-352 1,-2-6 48-1,0-4 72-15,3-6-56 0,-3-6-72 0,0-2 0 16,0-2-160-16,0 0 32 16,0-8-632-16,0-26-929 15,0 2-967-15,-5 0-3482 0</inkml:trace>
  <inkml:trace contextRef="#ctx0" brushRef="#br1" timeOffset="241948">24640 1090 3040 0,'0'0'4153'0,"0"0"-2049"0,0 0-23 0,0 0-657 31,0 0-392-31,0 0-872 16,0 0-152-16,0 0 265 0,-53 57-265 15,42-29 224-15,-1 0-160 16,4-2-64-16,0-7 80 16,2-4-24-1,4-5-80-15,2-6 16 16,0-1-785-16,0-3-247 15,0 0-32-15,5-9-800 0,9-12 519 16,3-9 25-16,0 0 152 16,1-1 352-16,-2 5 368 31,-3 6 448-31,-2 8 392 0,-6 6 504 15,-1 6 48-15,4 0-368 0,-2 0-160 16,2 2 232-16,3 10 185 0,1 1 399 16,-1 4-352-16,-3 0-112 15,3 0 64 1,4-2-552-1,-2-2-48-15,1-1-144 0,1 4-88 16,-2-2-728-16,-7-3-4201 16</inkml:trace>
  <inkml:trace contextRef="#ctx0" brushRef="#br1" timeOffset="243853">20608 602 4440 0,'0'0'2545'0,"0"0"-1193"16,0 0 281-16,0 0-601 0,-5-5-208 16,5 5-800-16,0 7-24 15,0 12-280-15,11 13 144 16,2 11 136-16,2 3 448 15,-7 2-344-15,-2-4 80 16,-1-6-88-16,-5-6 64 16,0-10-24-16,0-5-64 0,0-7-64 31,0-7 400-31,0-3-320 15,0 0 336-15,0 0-88 0,0-3-208 16,0-11-128-16,0-5 0 16,0 1 57-16,0 1-138 0,0 0-151 15,0 5 32-15,0 5 40 31,11 2-328-31,1 3 416 0,-1 2-128 16,0 0 200-16,-3 0-136 16,-3 0 144-16,0 0-8 15,-3 0 0-15,-2 0 80 0,0 0 96 16,0 0 200-16,0 2 8 15,-2 3-16-15,-9 2-280 0,-4 3-7 32,1 3-81-32,-3-2-169 0,9-3-303 15,0-4-1024-15,7-4-1137 16,1 0-2504-16</inkml:trace>
  <inkml:trace contextRef="#ctx0" brushRef="#br1" timeOffset="244225">20806 806 1032 0,'0'0'1136'32,"0"0"240"-32,0 0-95 15,-4073 0-393-15,8146 0-56 0,-4052 122-344 16,-16-103-96-16,0-6-336 15,1-2-8-15,-4-7-16 0,1-2 16 32,-3-2-48-32,2 0 0 15,3 0-24-15,0-11 24 0,3-8 16 16,-2-6 40-16,5-5-112 15,1 0-168 1,-4 2 64-16,0 8 152 0,-3 6-16 0,-2 10 24 16,0 4 64-16,2 0-64 31,-2 4 104-31,4 10 0 0,-2 0 528 15,-1 0-200-15,3 0-424 0,-2-6 272 16,1 0-280 0,5-6-272-16,14-2-744 0,-6 0-1480 0,2-8-401 15</inkml:trace>
  <inkml:trace contextRef="#ctx0" brushRef="#br1" timeOffset="244754">21097 764 1528 0,'0'0'3056'0,"0"0"-1303"0,0 0-305 0,0 0-720 0,0 0-336 31,0 0 40-31,0 0-424 16,-61 89 25-16,61-70-33 0,0-3-161 16,0-2 153-16,0-1-144 15,8-6 152-15,3-1-96 0,7-2-200 16,-5-4 16-1,6 0-128 1,-1-4-64-16,-4-9 368 0,-2-6-104 16,-3 4 208-16,-7-2 160 15,-2 4-16-15,0 2 400 16,0 5 368-16,0 4-31 0,0 2 79 15,0 0-880-15,0 0-80 16,0 14-368-16,0 10 368 0,0 6 0 31,0 6 152-31,2 5-72 16,1-3 328-16,-3 0-296 15,0-2 40-15,0-4-48 0,0-2-48 0,0-6 16 16,0 0-72 0,-5-3 72-1,-6-4-48-15,-2-2-24 16,3-6-56-16,-8-3 48 0,5-4-88 15,2-2 96-15,-7 0-240 16,5-12-48-16,2-8 288 0,0-2 112 16,1 2 40-16,8 0 208 15,2 2-232 1,0 2 176-16,0-3-304 15,23 0-48-15,1-3-96 0,18-10-992 16,-5 4-1945-16,-9 7-4416 16</inkml:trace>
  <inkml:trace contextRef="#ctx0" brushRef="#br1" timeOffset="245111">21279 657 5673 0,'0'0'2216'16,"0"0"-1416"0,0 0-408-16,0 0 105 0,0 0 223 15,5 111 24-15,2-73-432 16,1-2-80-16,0-4 56 0,-2-2-208 15,-1-4-64-15,0-5-16 16,-2-4-144 0,1-4 32-16,-1-7-1200 15,-3-5-2561-15,0-1-2655 16</inkml:trace>
  <inkml:trace contextRef="#ctx0" brushRef="#br1" timeOffset="245531">21255 552 3696 0,'0'0'2833'31,"0"0"-1481"-31,0 0-544 0,0 0-31 15,0 0-257-15,0 0-80 16,0 0 280-16,-24 114-256 0,16-84-448 16,-2-6 296-16,4-4-304 31,-2-7 112-31,0-6-48 15,6-3-72-15,2-4-64 0,0 0-192 0,0 0-808 16,0-12-224-16,0-8-609 16,11-4 385-16,2 0 664 0,0 4 368 15,3 2 432 1,-4 6 48-1,-1 3 160-15,-5 5 616 16,-1 3-64-16,0 1-192 0,2 0 128 16,1 0-296-16,6 0 96 0,1 12 64 15,4 4-248-15,0 2 201 16,1 2-297-1,-2 14-128-15,-7-6-40 16,-5-2-4177-16</inkml:trace>
  <inkml:trace contextRef="#ctx0" brushRef="#br1" timeOffset="248263">24899 4664 256 0,'0'0'5089'0,"0"0"-3945"0,0 0-728 16,0 0-8-16,0 0 16 0,0 0-424 15,0 0 96-15,0 0 96 16,0 0 32-1,0 0 224-15,0 0 24 16,1 0-263-16,10 0 119 16,1 0-176-16,-1 0 56 0,10 0 240 15,0 0-400-15,-2-4 160 16,-2 0 104-16,-1 0-304 15,-5 0 376-15,-1 0-64 16,-2 1-144-16,-7 1 80 16,3 0-248-16,-4-3-16 15,0 1-832-15,0 0-3809 16</inkml:trace>
  <inkml:trace contextRef="#ctx0" brushRef="#br1" timeOffset="249067">22499 4644 2616 0,'0'0'2393'0,"0"0"-1665"16,0 0 216-16,0 0 152 0,11 6-72 15,-1-2 105 1,4-2-521-16,9-2 88 15,3 0-232-15,1 0-184 16,2 0 320-16,0 0-224 0,-3 0-40 16,-6 0 64-16,-6 0-392 15,-3 0 176-15,-1 0-184 0,-3 0-128 16,-7 0 8-16,0 0-1776 15,0 0-5514-15</inkml:trace>
  <inkml:trace contextRef="#ctx0" brushRef="#br1" timeOffset="258190">17614 5957 1344 0,'0'0'2176'0,"0"0"-895"16,0 0-345-16,0 0 208 0,0 0-80 15,0 0-384 1,0 0 97-16,-4 0-185 15,4 0-24-15,0 0 40 16,0 0-520-16,0 0 112 0,0 0-200 16,0 0 104-1,0 0-200-15,0 0 96 31,0 0 0-31,0 0-8 0,0 0 16 0,0 0-8 0,0 0 0 16,0 0 8-16,0 0 16 16,0 0-24-16,10 0 0 0,3 0 24 15,3 0 32-15,5 0-56 16,-2 0 0-1,4 0 0 1,-2 0 24-16,0 0-24 0,-2 0 8 31,1 0 56-31,-6 0 0 0,-1 0-64 16,-5 0 0-16,0 0 8 15,-4 0 8-15,-1 0-8 0,-3 0 0 16,3 0 96-16,-3 0 8 16,0 0-112-16,0 0 144 15,0 0-136-15,0 0 432 0,0 0-376 16,0 0-64-16,0 0-912 15,0 0-5937-15</inkml:trace>
  <inkml:trace contextRef="#ctx0" brushRef="#br1" timeOffset="262137">17656 6642 3504 0,'0'0'2305'16,"0"0"-729"-1,0 0 320-15,0 0-423 0,0 0-129 0,0 0-504 16,0 0-304-16,0 0-48 0,0 0-480 31,0 0-8-31,0 0 0 16,0 0-144-16,11 0 144 15,3 0 0-15,6 0 0 0,-1 0 144 16,4 0-96 0,-2 0-48-16,5 0 0 0,-1 0 0 0,-4 0 0 15,0 0 0-15,-1 0 0 31,-6 2 8-31,2-2 49 16,-4 0-57-16,-6 0 0 0,2 0 24 16,0 0-153-16,0 0 129 0,-3 0-1232 15,-5-6-3737-15</inkml:trace>
  <inkml:trace contextRef="#ctx0" brushRef="#br1" timeOffset="263744">17633 7440 2816 0,'0'0'2409'16,"0"0"-1377"-16,0 0-304 15,0 0 136-15,0 0-328 0,0 0-288 16,0 0 72-16,0 0-312 15,16 6 304-15,5-4 273 16,0 0-393-16,2-2 296 0,1 2-288 31,2-2-88-31,0 0 248 16,-1 0-296-16,0 0-32 0,-1 0-32 15,0 0 96-15,-8 0-96 16,2 0 8-16,-3 0-8 16,-7 0 168-16,-2 0-168 0,-1 0 0 15,-3 0 0 1,-2 0 64-16,0 0 24 15,0 0-88-15,0 0-216 0,0 0-2105 16</inkml:trace>
  <inkml:trace contextRef="#ctx0" brushRef="#br1" timeOffset="273826">21031 5881 2960 0,'0'0'2921'16,"0"0"-1617"-16,0 0 432 0,0 0 1 16,0 0-449-16,0 0-456 15,0 0-264-15,0 0 48 31,0 0-119-31,0 0-153 0,0 0 128 16,0 0-400-16,0 0 8 16,1 0-80-16,3 0-960 0,-4 0-2241 0</inkml:trace>
  <inkml:trace contextRef="#ctx0" brushRef="#br1" timeOffset="275687">21092 6625 4520 0,'0'0'2289'15,"0"0"-1137"-15,0 0 825 0,0 0-73 31,0 0-960-31,0 0-288 16,0 0-168-16,0 0-287 0,0 0 455 31,0 0-368-31,0 0-144 16,0 0-144-16,0 0-416 0,-14 0-2609 15</inkml:trace>
  <inkml:trace contextRef="#ctx0" brushRef="#br1" timeOffset="277035">21115 7493 3272 0,'0'0'5041'15,"0"0"-3672"-15,0 0-625 0,0 0 448 0,0 0 184 32,0 0-576-32,0 0-303 0,0 0 71 0,0 0-552 15,0 0-16 1,-8 2-560-16,-7 0-2649 15</inkml:trace>
  <inkml:trace contextRef="#ctx0" brushRef="#br1" timeOffset="283161">22825 5709 5697 0,'0'0'2112'15,"0"0"-1408"-15,0-2 305 16,0 2-25-16,2 0-600 0,14-2 312 31,3 0 96-31,5-2-352 0,5 0 192 16,-1-2-232-16,1 2-183 15,-3 2 7-15,-2-1-168 16,-1 2-56-16,-6 1 0 0,1-2-88 15,-7 0-16-15,2-6-889 32,-5 2-1207-32,-6-2-3713 0</inkml:trace>
  <inkml:trace contextRef="#ctx0" brushRef="#br1" timeOffset="283462">22993 5477 5905 0,'0'0'2280'0,"0"0"-1055"16,0 0 15-16,0 0-912 0,0 0 144 16,0 0 192-1,0 0-32-15,-13 144 96 16,10-100-488-1,-2-2 48-15,0-6-183 0,5-3-9 0,0-8 152 16,0-5-144-16,0-3-104 16,0-6 72-16,0-3-72 0,0-2-208 31,7-6-1129-31,2 0-2528 15,-1 0-3752-15</inkml:trace>
  <inkml:trace contextRef="#ctx0" brushRef="#br1" timeOffset="283871">23161 5753 2800 0,'0'0'1897'31,"0"0"-409"-31,0 0-8 0,0 0-264 16,0 0-487-16,0 0 55 16,0 0-376-16,0 0 32 0,118 14 168 15,-105-26-480-15,-4 0 184 16,-1-4-88-16,-8 0-160 0,0-4 296 15,0 2-272 1,0 0 0 0,-3 0 240-16,-8 6-200 0,0 3 296 15,-6 7-167-15,3 2-249 0,-5 0 184 16,-1 11-184-1,-2 7-8 1,5 4 440-16,-2 2-432 0,8-2 152 16,3 0-48-16,4-4-96 15,1-2 232-15,3-5-248 16,0-2 0-16,0-3-48 0,3 0-40 15,9 1 72-15,2-1 16 0,4-5-672 32,11-1-377-32,-3 0-1503 15,-2 0-3505-15</inkml:trace>
  <inkml:trace contextRef="#ctx0" brushRef="#br1" timeOffset="284190">23355 5637 4841 0,'0'0'3032'15,"0"0"-991"-15,0 0-705 0,0 0-744 0,0 0-80 16,0 0-504 0,-52 84-16-16,52-70-88 0,0-2-88 0,0-2 128 15,3-2-40 1,9-2 96-1,2-1-72-15,2 0 152 16,2-1-80-16,-2 0 0 0,-1-2 8 16,-2 2 40-16,-4-2-40 0,-4 0-8 15,-3 0 80 1,-2-2 16-16,0 5 56 15,0-1 360 1,-16 3-56-16,-5 5-144 0,-2 3-312 16,-1 0-152-16,3 0-888 0,6-8-1752 15,7-5-3194-15</inkml:trace>
  <inkml:trace contextRef="#ctx0" brushRef="#br1" timeOffset="284390">23413 5675 992 0,'0'0'4217'31,"0"0"-2249"-31,0 0-40 16,0 0-711-16,0 0-657 31,0 0-248-31,0 0-264 0,118-66-48 15,-105 64-352-15,-2-2-824 0,-1 0-329 16,-6-2-967-16,0 1-681 0</inkml:trace>
  <inkml:trace contextRef="#ctx0" brushRef="#br1" timeOffset="284600">23532 5494 4424 0,'0'0'2521'16,"0"0"-233"-1,0 0-351-15,0 0-841 16,0 0-648-16,0 0-304 15,0 0 96-15,0 0 384 0,-17 113-360 16,15-79 233-16,2-2-385 16,-2-4-40-16,2-6 8 0,0 4-80 31,0-6-1065-31,0-4-3231 0</inkml:trace>
  <inkml:trace contextRef="#ctx0" brushRef="#br1" timeOffset="284973">23936 5597 5449 0,'0'0'2896'0,"0"0"-679"16,0 0-161-16,0 0-263 0,-48 0-1185 15,27 17-168-15,1 8-104 0,-4 1-216 16,1 2 296-16,6-2-224 31,2-2-104-15,5-4-88-16,6-2-16 0,4-4-440 0,0-3-840 15,14-7-1177-15,7-2-1944 16,3-2-3104-16</inkml:trace>
  <inkml:trace contextRef="#ctx0" brushRef="#br1" timeOffset="285447">24023 5611 5697 0,'0'0'3008'31,"0"0"-783"-31,0 0-673 15,0 0-832-15,0 0 104 0,0 0-415 0,-60 108-169 16,52-84-16-16,8-4-224 16,0-5 0-1,0-4-8 1,0-3-216-16,0-2 168 0,12-1 64 15,2-3-16 1,-1-2 8-16,0 0-480 0,3 0-25 0,-3-4-143 16,0-9 96-16,-2 0 440 0,-1-4-16 31,-5 0 128-31,-2 0 72 15,-3 0-64-15,0 6-8 0,0 3 312 16,0 4 32 0,0 4 560-16,0 0-327 0,0 0-65 0,0 0 16 15,0 0-528-15,0 0-40 31,0 2-224-31,0 8 264 0,5 0 16 16,1 2-8-16,-1-2-16 31,2-2-152-31,6-3-1137 0,-2-4-1127 16,-1-1-3121-16</inkml:trace>
  <inkml:trace contextRef="#ctx0" brushRef="#br1" timeOffset="285763">24023 5611 120 0,'150'-40'6169'15,"-154"40"-3721"-15,0 0-175 0,-2 0-761 16,1 4-944-16,-1 9-296 16,1 6-264-1,5 1-8-15,0-1 0 16,0 2-216-16,0-5 16 0,5-2-232 15,6-4-48-15,3-5 248 16,-1 0-32-16,0-1 144 16,0-2 104-16,-3 0-104 15,-4 0 120-15,1 0-48 16,-7 0 48-16,0 0 16 15,0 2-16-15,0 2 544 0,0 2 264 32,-18 4-192-17,0 5-176-15,-4-2-440 0,-1 3-408 16,0-6-896-16,12-4-3825 0</inkml:trace>
  <inkml:trace contextRef="#ctx0" brushRef="#br1" timeOffset="286239">24283 5715 1584 0,'0'0'1600'0,"0"0"-224"0,0 0-55 16,0 0-617 0,0 0-248-16,0 0 264 15,131-3-200-15,-103 0-72 0,-1-1-224 16,-4 0-168-16,-9-2 144 15,-3-4-192-15,-6-2 353 16,-5-2 303 0,0-4-216-16,0 0 120 0,0-2-112 0,-9 3-96 0,-1 4 328 15,-5 3-328-15,4 5 352 16,-2 5-15-16,2 0-457 0,-4 3 96 15,1 13-328-15,-1 4 8 16,1 4 184 0,1 1-104-16,3 2-96 15,2-1 0-15,2-4-64 16,2-4 8-16,4-2 0 0,0-4 40 15,0 1-88-15,10-6-24 16,3-1 128-16,5-4 0 0,1-2-320 31,0 0-144-31,12-4-881 16,-8-9-1079-1,-4-2-3954-15</inkml:trace>
  <inkml:trace contextRef="#ctx0" brushRef="#br1" timeOffset="286577">24624 5633 5841 0,'0'0'3016'0,"0"0"-303"16,0 0-1025-1,0 0-671 1,0 0-537-16,0 0-480 0,0 0 168 15,-60 62-168-15,60-50-144 16,0-2 136-16,0-2-472 16,10 0 111-16,3-2 65 0,3-2-64 0,-1 0 352 31,1 0-136-31,-3-2 152 15,0 0 56-15,-4-2-56 0,1 2 0 16,-7 0-8-16,2-2-16 16,-3 2 8-16,-2 0 16 0,0 0 0 31,0 2 0-31,0 5 80 0,-4 0-32 0,-12 3-48 15,-10 6-184 1,4-6-1240-16,4-1-3529 0</inkml:trace>
  <inkml:trace contextRef="#ctx0" brushRef="#br1" timeOffset="287060">24903 5404 184 0,'0'0'5593'16,"0"0"-3281"-16,0 0-135 0,0 0-985 16,0 0-528-16,0 0-336 15,0 0-16 1,8 52 224-16,-4-24-240 15,-4 8 24-15,0 5 153 16,0-1-465-16,0 4 224 0,0-6-208 16,0-2 48-16,0-6-24 15,0-8-40-15,0-4-8 0,0-4 56 31,0-5 16-15,0-4-88-16,0-3 16 0,0 0-352 16,0-2-241-16,-7 0-1191 0,-2 0-4985 0</inkml:trace>
  <inkml:trace contextRef="#ctx0" brushRef="#br1" timeOffset="287731">24789 5663 4560 0,'0'0'3257'16,"0"0"-648"-1,0 0-777-15,0 0-536 16,0 0-711-16,0 0-521 15,0 0 16-15,0 0-72 0,32 30 112 16,-22-18 128-16,-1 2-240 16,3 0 312-16,-3 0-168 31,-1 0-56-31,4 1 288 0,-7 0-328 15,1 0 80-15,-1-2-136 0,1-1 152 16,-1-1-120-16,-2-4-32 0,1-3 0 16,-3 0 80-1,3-2-32-15,-4-2-48 16,0 0 40-1,0 0 56-15,0 0 152 0,0 0 96 16,0 0 352-16,0 0 296 16,0 0-655-16,0 0 95 0,0 0-72 0,0 0-352 15,0 0 416 1,0 0-240-1,0 0 40-15,3-2 344 16,-3-6-560-16,6-6 104 0,2-4-112 16,2-2-48-16,1-6-152 15,4 1-64-15,-12-6-1496 0,-3 9-2105 16,0 6-10498-16</inkml:trace>
  <inkml:trace contextRef="#ctx0" brushRef="#br1" timeOffset="294476">17712 3709 4400 0,'0'0'1977'0,"0"3"-961"16,0-3 528-1,0 0 305-15,0 2-617 0,0-2-896 0,0 2-336 16,0 6-208-16,0 2-2360 31,0 0-3682-31</inkml:trace>
  <inkml:trace contextRef="#ctx0" brushRef="#br1" timeOffset="295240">20684 3910 11042 0,'0'0'1816'0,"0"0"-1584"0,0 0 184 31,0 0-72-31,0 0 529 16,0 0-401-16,0 0-424 15,0 0 288-15,-34 68-336 0,29-60-264 16,2-8-456-16,3 0-1873 16,0-10-6041-16</inkml:trace>
  <inkml:trace contextRef="#ctx0" brushRef="#br1" timeOffset="295956">24081 3826 2800 0,'0'0'7842'31,"0"0"-6514"-31,0 0-808 16,0 0 760-16,0 0-823 0,0 0-457 16,-3-6-625-16,-8-6-3559 0</inkml:trace>
  <inkml:trace contextRef="#ctx0" brushRef="#br1" timeOffset="298445">17176 7949 1400 0,'0'0'2224'0,"0"0"-1047"16,0 0-57-16,0 0 248 0,0 0-272 15,0 0-192-15,0 0-351 16,0 0-321-1,5 0 120-15,-4 0-344 0,9 2 264 16,1 2 24 0,4 1-192-16,6 4 256 0,1-3-80 15,1 4-128 1,0-2 208-16,-1 2-208 15,1-2 96 1,1 2-40-16,2-4-200 0,1 2 264 0,-1-2-48 16,5 0-96-16,0-2 256 15,3 1-384-15,6-2 185 0,2 1 31 16,3-2-216-16,4 0 320 15,-1-2-240-15,-1 0 0 0,-5 0 120 32,1 0-120-32,-5 0-80 15,-3 0 0-15,1 0 48 31,-1 0 48-31,1 0-88 0,-2 0 64 16,1 0 152-16,1 0-96 16,4 0-128-16,-4 0 0 0,1 0 104 15,-3 0-40 1,1 0-56-16,-1 0 0 0,2 0 168 15,-2 0-80-15,1 0-96 0,2 0 0 0,4 0 80 16,1 0 56-16,8-2-88 16,1-2 168-16,3-1 208 15,-1-4-344 1,0 1 16-16,-1-4-72 15,-2 2 80-15,0-2 120 16,-6 2-176-16,-4 2 8 0,-4-2 112 16,-3 4-64-16,1-2-104 0,-5 0 0 15,2 2 8 1,1-2 64-16,-4 2-72 15,3-1 8-15,-2 2 104 16,0 1-48-16,0 0-72 16,-2 2 8-16,-1 0-32 0,1 2 16 15,-4 0 16-15,1 0 0 0,1 0 48 16,2 0 16-16,2-2-72 31,2 0 8-31,3 0-40 16,-4 2-8-1,-1-2 48-15,-3 2 0 0,0 0 16 0,-5 0 32 16,-2 0-56-16,-4 0 8 0,-2 0-48 15,-2 0-40-15,-4 0 136 32,-2 0-48-32,-2 0 168 15,-3 0-88-15,0 0-16 0,0 0-64 16,0 0 72-16,0 0 112 15,0 0-184-15,0 0-200 0,0 0-1096 0,1 0-1857 16,-1 2-3736-16</inkml:trace>
  <inkml:trace contextRef="#ctx0" brushRef="#br1" timeOffset="301940">23116 7476 4841 0,'0'0'2992'0,"0"0"-687"0,0 0-185 15,0 0-712 1,0 0-543-16,-36 19-345 15,14 9-512-15,-3 11 112 16,-1 9-120-16,-1 12 64 16,4 4 96-16,2 4-160 15,8-6 72-15,5-5-72 0,8-11-208 16,0-12 208-16,0-10-104 31,5-8-144-31,10-10 240 0,-1-6-240 16,4 0 248-16,3-14 80 15,0-14 40-15,0-8 64 0,-2-2-112 16,-6-3-56-16,-1 4 248 47,-9 5-152-47,-3 5 288 15,0 10 224-15,0 4-296 0,-11 7-56 16,-1 5-272-16,1 1-176 15,1 0-64-15,7 0-1032 0,3 0-897 0,0 1-1760 16,3-1-2032-16</inkml:trace>
  <inkml:trace contextRef="#ctx0" brushRef="#br1" timeOffset="302308">23209 7598 4088 0,'0'0'2681'16,"0"0"-185"-16,0 0-231 15,0 0-857-15,0 0-968 16,0 0-184-16,0 0-88 0,0 0 113 15,-3 89 95-15,3-62-248 16,0-1-24-16,0-2-96 0,8-5 80 31,5-4-176-31,-2-2 64 16,4-5-112-16,-5-3 80 0,1-1-184 15,0 0 88 1,-1-2 39-16,-2 0-103 0,2-2 216 0,-5 3-80 16,-2-3 80-16,-3 2-8 15,0 0 56-15,0 0 16 31,0 0 104-31,0 2 137 0,-7 3 327 32,-6 6-296-32,-3 1-216 15,-2 2 56-15,1 0-176 0,4-5-192 16,1-2-568-16,1-7-1305 15,5-2-2768-15</inkml:trace>
  <inkml:trace contextRef="#ctx0" brushRef="#br1" timeOffset="302468">23290 7624 4112 0,'0'0'2817'0,"0"0"-2033"15,0 0-352-15,0 0-432 16,0 0-80-16,0 0-1984 15,0 0-3169-15</inkml:trace>
  <inkml:trace contextRef="#ctx0" brushRef="#br1" timeOffset="302867">23586 7568 5553 0,'0'0'2608'16,"0"0"-1255"0,0 0 239-1,0 0-184-15,0 0-792 0,0 0-32 16,-71 121-247-16,64-98-281 15,7-1-56-15,0 1-8 0,0-1-8 16,0-3-41-16,5 2 33 16,3-6-72-16,2 0 96 31,1-2 0-31,2-2-56 0,1-3-40 15,1 0-120-15,1-5-232 0,-1 1-168 16,-4 1 480-16,-1-3-40 0,-4 0 176 16,-4-2-24-16,-2 2 120 15,0 0-96 1,0 0 152-1,0-2-16-15,0 2 504 0,0 0-48 16,-2 2 9-16,-9 1-169 16,-5 4-360-16,-4-1-144 0,1 0-104 0,-15-4-1097 15,5-4-935-15,6 0-5490 16</inkml:trace>
  <inkml:trace contextRef="#ctx0" brushRef="#br1" timeOffset="303037">23608 7666 5193 0,'0'0'3104'0,"0"0"-1151"0,0 0-345 15,0 0-768-15,0 0-760 0,41 0 32 16,-17 0-112-16,10 0-1072 15,-4 0-1617-15,-7 0-3880 0</inkml:trace>
  <inkml:trace contextRef="#ctx0" brushRef="#br1" timeOffset="303499">23876 7602 4032 0,'0'0'2201'0,"0"0"-1225"0,0 0 0 16,0 0-488-16,0 0 184 15,0 0-159-15,0 0-129 16,0 0-8-16,65 32-288 0,-57-20 256 16,2 0-288-1,-9 2 112-15,-1 1 64 16,0 0-16-16,0 2 288 0,-16 0-248 15,-3 2-256-15,-7-2 328 16,5-2-328-16,3-8-64 16,5-1-184-16,7-4-224 0,3-2 304 31,3 0-240-31,0 0-424 0,0 0-192 15,3 0 447-15,10 0 361 16,0 0 208-16,3 0 8 16,-3 0 112-1,4 0 64-15,-2 0-24 0,-2 0 33 0,1 2-185 31,-6 5 8-31,-1 3 136 0,-5-1-88 16,-2 6 336-16,0 0 296 16,0 2-168-16,-5-2 120 15,-10 2-272-15,-1-7-40 16,0-3-40-16,6-5-224 0,2-2-64 15,0-2-1200 1,5-13-1497-16,3-2-3576 0</inkml:trace>
  <inkml:trace contextRef="#ctx0" brushRef="#br1" timeOffset="303969">24253 7420 3976 0,'0'0'3145'0,"0"0"-1753"15,0 0 105-15,0 0-433 0,0 0-560 16,0 0-216-16,0 0 200 15,0 60 144-15,0-32-344 0,-5 4-56 16,-2 2-8-16,2 4-168 31,-1 5 64-31,-2-2-120 0,1 3 72 47,-1 1-136-47,5-6 64 16,0-3 0-16,3-7-8 15,0-5-160-15,0-6-80 0,0-8-64 16,10-4-136-1,-2-6 160-15,3 0-192 0,2 0 480 0,-2-14 24 0,4-4-16 16,-4-1 176-16,-3 0-56 16,-3 2-64-16,-3 4 456 15,-2 0-56-15,0 5 16 0,0 3 209 16,0 1-489-16,-7 0-200 15,-11 2-88-15,-12 2-1065 16,2 0-975-16,2 0-4922 0</inkml:trace>
  <inkml:trace contextRef="#ctx0" brushRef="#br0" timeOffset="379134">19571 13618 680 0,'-28'-6'2816'15,"-10"-20"-1551"-15,-8-10-425 0,-12-11 536 16,2-10-256-16,-1-10-552 0,4-5 88 15,6-6-199 1,10-2-17 0,8-3 112-16,8-3-400 15,8 0 72-15,7 0-8 0,6 3-144 16,0 6 232-1,0 4-192-15,22 7 144 0,9 5-104 0,14 5-144 0,16 5-8 16,12 6 0-16,11 9-88 16,10 10 32-16,3 12 56 15,3 12 0 1,-8 2-72-16,0 10-96 0,-10 16 152 0,-4 8 16 15,-6 8-128-15,-10 8 40 16,-12 9 168 0,-5 7-80-16,-18 4 384 15,-7 1-376-15,-14-2 304 0,-6-2-56 16,0-9-168-16,-6-4 336 15,-10-6-224-15,-13-4 120 0,0-4 265 32,-9-4-321-32,-7-4 88 15,-5-6-208-15,-6-5-144 16,-2-11 0-16,-1-9-744 0,-8-1-873 15,10-3-1447-15,13-5-6122 0</inkml:trace>
  <inkml:trace contextRef="#ctx0" brushRef="#br0" timeOffset="380004">17704 15258 3080 0,'0'0'2041'31,"0"0"-905"-31,-176 18 552 16,100-18-288-16,0 0-103 15,0-14-313-15,4-18-352 0,-4-12-136 16,1-14-328 0,-9-29-64-16,9-27-80 0,20-24 56 0,21 8-80 31,30 26 0-31,4 27-64 15,20 21 48-15,15-9 32 0,14-6-16 32,15-6 0-32,6 11-24 15,7 16 24 1,6 20-8-16,4 20-272 0,2 10 272 0,0 30-88 15,-7 18 96-15,-8 11 32 16,-14 3-24-16,-10 2-8 0,-18-4 0 16,-7-4 64-16,-9-8 96 0,-11-5 40 15,-5-6 56-15,0-5-104 16,0-1-152-16,-5 1-80 15,-15 9-496 1,3-5-1000-16,0-6-2593 16</inkml:trace>
  <inkml:trace contextRef="#ctx0" brushRef="#br0" timeOffset="381772">22567 13582 1480 0,'0'0'1536'0,"0"0"-584"0,0 0 129 15,0 0-9-15,-126-68 184 16,106 51 272-16,4 2-495 15,8-2-393-15,6-2-264 0,2-4-368 16,0-1 248-16,15 0-256 16,9 2 0-1,12 4 48-15,4 6-48 0,2 4 0 16,3 6-8-16,2 2 0 15,-5 0-64-15,0 4 72 16,2 10 0-16,-7 4 0 16,0 6 24-16,-2 6-24 15,-7 4 0 1,-1 9 72-16,-9 2-72 0,-3 8 0 0,-6 5 0 15,-4 0 120-15,-5 4-56 16,0-3-64-16,0-4 0 16,-3-4 16-16,-10-8 16 15,-3-4-32-15,-3-3 176 0,-9-6 552 16,-9-4-552 15,-13-2-24-31,-7-8-152 16,-12-8-112-16,-39-12-600 15,16-20-1376-15,13-8-4122 31</inkml:trace>
  <inkml:trace contextRef="#ctx0" brushRef="#br0" timeOffset="383107">20717 13922 392 0,'0'0'1432'0,"0"0"-816"0,0 0 144 16,0 0 416-16,0 0-215 15,0 0-649-15,0 0-104 16,2 0-96-16,-2 0-40 0,0 0 200 16,0 0-200-16,5 2 32 15,3 2 136-15,5 2-32 16,5 3 96-16,4 3-144 15,7 4-56-15,2 5 176 32,6 6-176-32,-1 3 192 15,-1 0 312-15,-6 2-528 31,-3-4 128-31,-3-2 0 0,-12-3-119 0,0-4 271 0,-6-1-56 0,-2 0 32 16,-3-2 160-16,0 3-264 16,0-4 192-16,-6 2-128 0,-7 0-288 31,2-2 240-31,-9-1-240 31,-1-2 136-31,0-2 8 16,-4-2-64-16,-6-3-80 0,-3-3-8 15,-2-2 0-15,-4 0 0 16,5-2 0-16,2-11 0 0,7-4 248 31,4-2-240-31,4-3 72 16,8-3-80-16,2-1-80 0,5-6 0 15,0-2 80-15,3-4-96 0,0 0-104 16,0-2-632-16,0-6-240 15,14 8-1281-15,-4 8-2656 0</inkml:trace>
  <inkml:trace contextRef="#ctx0" brushRef="#br0" timeOffset="384673">12961 13079 6345 0,'0'0'3257'0,"0"0"-2185"0,0 0-272 16,0 0 104 0,0 0-168-16,0 0-272 15,-5 72-392-15,-3-33 80 16,-2 8-152-16,2 2 48 0,-3 6 64 15,0-5-96-15,-1 0 65 32,3-7-25-32,1-9-40 0,1-6-16 0,1-9 0 0,2-2 0 31,3-8 24-31,1-5-16 0,0-1-8 15,0-3 0-15,0 0-24 16,0 0 16-16,0 0-177 16,1 0 65-16,22-14 120 15,6-5 104-15,5-2 73 0,5-3 63 31,0-3-232-31,-4 5 136 0,-1 1-104 16,-8 2-32-16,-4 7 80 16,-2 0-88-16,-9 6 16 0,-8 0 48 15,-1 4-64-15,-2 0-16 16,0 0-640-1,0-1-825-15,-2 1-2656 16</inkml:trace>
  <inkml:trace contextRef="#ctx0" brushRef="#br0" timeOffset="384948">13017 13297 5825 0,'0'0'3080'0,"0"0"-1471"16,0 0-209-16,0 0-872 15,0 0-216-15,-22 153 16 0,22-89-176 32,0 0 232-32,0-6-232 0,3-8 8 15,5-12-31-15,0-9-57 16,-3-10 16-16,-2-6-88 15,1-8 0-15,-4-5 152 0,0 0-136 16,0 0-16-16,0-20-280 31,0-8-1881-31,0-2-4472 0</inkml:trace>
  <inkml:trace contextRef="#ctx0" brushRef="#br0" timeOffset="385355">13465 13375 4048 0,'0'0'4393'0,"0"0"-3865"15,0 0 345-15,0 0 839 16,0 0-496-16,103-26-184 0,-69 8-351 16,-7-4-305-16,3-2-24 15,-1-5-352 1,1-9-784-16,-5 8-1209 0,-8 4-3272 0</inkml:trace>
  <inkml:trace contextRef="#ctx0" brushRef="#br0" timeOffset="385579">13602 13098 6081 0,'0'0'2392'16,"0"0"-967"-1,0 0-49-15,0 0-256 0,-11 107-352 0,11-69 32 16,0 2-455-16,0-2 15 15,0-2-288-15,5-4 8 32,1-3-160-32,2-6-825 0,0-1-1223 15,-1-7-2217-15,1-6-2744 16</inkml:trace>
  <inkml:trace contextRef="#ctx0" brushRef="#br0" timeOffset="385940">13767 13347 1608 0,'0'0'2376'0,"0"0"-151"16,0 0-433-16,0 0-391 16,0 0-393-16,0 0-680 0,84-118 16 31,-73 100-248-31,-6 1-72 15,-2 4 232-15,-3 3-248 16,0-1 88-16,0 3-32 0,-5 3 16 16,-9 1 56-16,-7 4-48 0,0 0-80 15,-5 0 96-15,7 11-88 16,-2 10-16 15,8 7 0-31,3 4-48 0,7 4 40 0,3 0 8 16,0 0 0-16,0-6-48 0,3-6 48 15,7-5-72-15,1-8 64 0,0-5-256 16,4-6 264-16,-4 0-640 15,12-17-760 1,-4-10-801 0,-3 1-3560-16</inkml:trace>
  <inkml:trace contextRef="#ctx0" brushRef="#br0" timeOffset="386175">13935 13132 3136 0,'0'0'3025'15,"0"0"-1337"-15,0 0-584 0,0 0-151 16,0 0-665-16,0 0-104 15,1 83-136-15,9-72 48 0,-2 0-64 32,-3-3-32-32,1-1 8 31,-4 4 200-16,-2-1-200-15,0 3 88 0,0 8 0 0,0 1-96 16,-21 12-128-16,0-6-1449 16,2-5-3888-16</inkml:trace>
  <inkml:trace contextRef="#ctx0" brushRef="#br0" timeOffset="386342">13988 13190 3272 0,'0'0'2569'15,"0"0"-457"-15,0 0-399 16,0 0-705-16,0 0-672 15,0 0-192-15,94-102-144 16,-77 80-1056-16,3-2 552 0,-4 6-1601 16,-8 4-2712-1</inkml:trace>
  <inkml:trace contextRef="#ctx0" brushRef="#br0" timeOffset="386540">14059 12983 4400 0,'0'0'2217'0,"0"0"-465"0,0 0-367 0,0 0-385 15,0 0-128-15,-5 103-72 16,5-63 48-16,0 3-448 16,0-3-168-16,5-2-208 0,6-4-24 15,9 2-128-15,1-10-1224 16,-2-8-3041-16</inkml:trace>
  <inkml:trace contextRef="#ctx0" brushRef="#br0" timeOffset="386795">14582 12968 4889 0,'0'0'2128'15,"0"0"-928"-15,0 0-216 0,-35 124-183 16,35-84-457-16,0-3-144 15,0-7-192-15,16-9-8 0,18-12-1265 16,-7-7-1575-16,1-2-2393 0</inkml:trace>
  <inkml:trace contextRef="#ctx0" brushRef="#br0" timeOffset="387189">14776 13010 2800 0,'0'0'3177'15,"0"0"-1329"-15,0 0-472 31,0 0-183-31,0 0-113 16,-79 107-568-16,76-75-336 0,3-4-104 16,0-4-72-16,9-7 0 0,4-4-72 15,5-7 48-15,-2-6 24 0,2 0 0 16,1-13 0-1,1-15-184 1,-4-6-616-16,0-6-272 16,-5-1-281-1,-4 2 217-15,-2 7 688 0,-5 10 448 0,0 10 496 16,0 10 1481-16,0 2-305 0,0 0-520 0,0 14-608 31,0 8-352-31,0 4 304 16,0-2-264-16,3 0-87 31,5-3-137-31,3-9-8 0,-1-5-57 0,6-7-783 0,-3 0-848 15,3-11-16-15,8-30-601 16,-1 3-2888 0</inkml:trace>
  <inkml:trace contextRef="#ctx0" brushRef="#br0" timeOffset="387437">15010 12896 288 0,'0'0'2368'0,"0"0"185"15,0 0 215-15,0 0-463 16,0 0-1129-16,0 0-784 0,0 0-368 31,-42 66 96-31,42-40-120 16,0-4 0-16,0-6-24 0,8-4-80 15,4-5-16-15,-3-1 112 16,-1-1 0-16,4 1 8 16,-3 2 120-16,1 3 16 0,-2 0 120 15,-1 4 200 1,-3 0-248-16,0 6 200 15,-4 3-96-15,0 5-304 0,-12 1-8 16,-10 0-328-16,2-5-1672 16,9-15-4169-1</inkml:trace>
  <inkml:trace contextRef="#ctx0" brushRef="#br0" timeOffset="387770">15162 13130 992 0,'0'0'2424'15,"0"0"-167"1,0 0-585-16,0 0-368 15,0 0-295-15,0 0-417 16,129-124-224-16,-106 90-224 0,-10 4-144 16,-7 4 224-16,-6 6-136 15,0 2 64-15,-19 6-8 16,-5 3-136-16,-1 7-8 31,3 2 416-31,4 0 8 0,2 11-8 16,5 10-312-16,6 8 96 0,2 3 128 15,3 0-280-15,0 3 184 16,0-1-24-16,6-2-88 15,7-4 217-15,1-5-233 0,1-3-32 32,1-3 40-32,-1-7-112 0,4-5-128 15,0-5-865-15,12-11-935 0,-7-17-1193 16,-1-4-4280-16</inkml:trace>
  <inkml:trace contextRef="#ctx0" brushRef="#br0" timeOffset="388032">15404 12890 5657 0,'0'0'1896'15,"0"0"-424"-15,0 0 33 0,0 0-473 16,0 0-184-16,0 0-744 16,0 0-48-1,0 0-112-15,4 106-16 16,18-98 72-1,2 1 0-15,1-5 80 0,-3-1-56 0,-2 1-24 16,-4 0 0-16,-3 0-8 31,-7 4 48-31,-3 1-40 0,-3 4 8 16,0 6 104-16,-22 5 240 15,-20 18-352-15,3-6-664 16,5-8-2304-16</inkml:trace>
  <inkml:trace contextRef="#ctx0" brushRef="#br0" timeOffset="388875">15674 12902 3168 0,'0'0'2521'16,"0"0"-1009"-16,0 0 88 0,0 0-63 0,0 0-329 15,63-132-456-15,-26 89 16 16,7-2-208-1,4 2-168 1,10 3-47-16,4 6-177 0,6 6 40 16,3 7-16-16,-2 6-104 0,-3 5 176 15,-6 3-48-15,-5 7 56 16,-10 0 128-16,-11 0-216 0,-7 0 32 31,-4 0-8-31,-10 0-200 16,-7 0 160-16,-4 0-120 15,-2 0 40-15,0 0 224 0,0 0-176 16,0 0-136-16,-2 0-1296 15,-10 0-1449-15,-3 0-4568 0</inkml:trace>
  <inkml:trace contextRef="#ctx0" brushRef="#br0" timeOffset="389251">16323 12258 1064 0,'0'0'5225'15,"0"0"-4361"-15,0 0-104 16,0 0 873-16,0 0-273 15,0 0-224-15,134 34-496 0,-92-26-72 16,2 3-136-16,-4-4-112 16,-4 3-31-16,-6-1-185 0,-7 1 120 31,-12-3 56-31,-3 1-64 15,-6-1 352-15,-2 1 256 16,-2 3 400-16,-17 6-240 0,-13 9-759 16,-7 6-225-1,-30 26-297 1,7-8-2271-16,6-6-2289 0</inkml:trace>
  <inkml:trace contextRef="#ctx0" brushRef="#br0" timeOffset="392722">13626 11285 984 0,'0'0'4321'16,"0"0"-3089"0,0 0-408-1,0 0 504-15,0 0-63 16,0 0-673-16,0 0-224 0,0 0-136 0,7 0-88 15,-2 0 328-15,9 0-192 16,1 0 32 0,7 0 120-16,2-6-176 15,10-1 120-15,-3-3-88 16,1-1-136-16,-1 0 209 0,-2-1-169 31,-3 1-64-31,-8 3 112 0,-2 3-232 0,-6 1 152 0,-7 2-88 31,0 2-64-31,-1 0 232 16,-2 0-184-16,0 0 64 0,0 0 8 15,0 0-128-15,0 0-480 16,0 0-1025-16,0 0-1727 0</inkml:trace>
  <inkml:trace contextRef="#ctx0" brushRef="#br0" timeOffset="393092">13801 11343 4384 0,'0'0'3241'16,"0"0"-1553"0,0 0-463-16,0 0-329 15,0 0-256-15,-4 79 32 16,4-39-336-16,0 5-56 0,4 0 88 15,4 0-304 1,-3-3 40-16,1-8-80 0,2-6 40 0,-5-8 41 16,2-4-97-16,-2-9-8 15,-1 0 64-15,-2-3 16 0,2-4-48 16,-2 0-32-16,0 0-673 15,0 0-1111-15,0-7-4097 0</inkml:trace>
  <inkml:trace contextRef="#ctx0" brushRef="#br0" timeOffset="393665">13999 11576 4400 0,'0'0'1537'16,"0"0"-649"-16,0 0 496 0,0 0-15 16,0 0-513-16,0 0-88 15,0 0-168 1,0 0-144-16,71-35 128 15,-61 16-280-15,-2-1 56 16,-3-2-104-16,-2-2-176 0,0 2 48 16,-3 0-7-16,0 4-113 15,0 1 192-15,-6 8-56 0,-5 3 72 31,-2 4 120-31,-3 2-328 16,1 0 88-16,-6 15-96 16,3 8 8-16,1 5-16 15,2 4 16-15,9 0-8 0,2 0 0 16,4 0-120-16,0-4 112 0,0-3 8 31,8-8-32-31,4-4-80 16,-7-6 80-16,3-1 32 0,1-4-16 15,-1-2-32-15,4 0-16 16,1 0 64-16,1 0 0 0,4 0-8 15,0-13-112-15,6-17-449 16,-5 3-871 0,-3 1-2945-16</inkml:trace>
  <inkml:trace contextRef="#ctx0" brushRef="#br0" timeOffset="394049">14222 11334 5417 0,'0'0'2808'0,"0"0"-1071"16,0 0-345-16,0 0-704 16,0 0-208-16,0 0-168 0,-50 110-264 31,50-90-16-31,0-2-32 15,0-2-24-15,5-5-56 0,5-2 0 16,-2-3 32-16,1-2 24 16,3-2-8-16,1-2-32 0,0 0 64 15,1 0 0 1,-1 0-56-1,0 0 40-15,-3 0 16 16,-2 0 0-16,-7 0-64 0,3 0 8 16,-4 0 56-16,0 2 0 0,0 9 328 15,-4 0-16-15,-9 8 24 0,-4 0-336 16,-1-1-152-1,-2-4-656 1,3-5-1584-16,5-7-4098 16</inkml:trace>
  <inkml:trace contextRef="#ctx0" brushRef="#br0" timeOffset="394270">14267 11480 3208 0,'0'0'2241'0,"0"0"-1073"0,0 0 568 32,0 0-79-32,0 0-649 15,0 0-464-15,0 0 16 0,126-37-432 16,-106 28 64-16,-4-1-192 15,-2 2-576-15,-2-4-336 0,-4 2-1265 16,-7 0-2696-16</inkml:trace>
  <inkml:trace contextRef="#ctx0" brushRef="#br0" timeOffset="394582">14371 11334 432 0,'0'0'2976'15,"0"0"-1047"1,0 0-593-16,0 0-32 0,-5 109-144 0,5-77-431 16,0 2 63-16,0-2-400 15,0-4-8-15,0-3-96 16,0-5-240-16,0-1 8 15,5-8 48-15,0-3-16 16,1-4 40 0,-4-1-72-16,1-3 120 0,0 0 264 0,0 0-240 15,7-7 56-15,0-14-256 16,11-20-176-1,0 3-1000-15,-5 6-1921 0</inkml:trace>
  <inkml:trace contextRef="#ctx0" brushRef="#br0" timeOffset="394932">14787 11464 6937 0,'0'0'2569'0,"0"0"-1665"15,0 0 72-15,0 0-344 0,0 0 8 16,46-6 136-16,-19-2-472 15,-1-4-176-15,3 2 121 0,-3-2-249 16,1 2-353-16,-1-6-863 16,-11 3-1616-1,-2 4-3586-15</inkml:trace>
  <inkml:trace contextRef="#ctx0" brushRef="#br0" timeOffset="395220">14899 11285 4656 0,'0'0'2017'0,"0"0"-153"16,0 0 105-16,0 0-809 15,0 0-408-15,0 0-352 0,0 0-392 31,0 0 344-31,0 0-104 16,-8 141 32-16,8-94 89 0,0-2-369 16,0-3 64-16,0-8-64 0,0-8-225 15,0-7-359 1,8-10-1112-1,14-9-977-15,-9-5-599 16,5-11-1129 0</inkml:trace>
  <inkml:trace contextRef="#ctx0" brushRef="#br0" timeOffset="395445">15026 11490 992 0,'0'0'2296'0,"0"0"-743"0,0 0 167 0,0 0-648 16,0 0-480-16,0 0-272 15,83 94-272-15,-67-94 392 0,-2 0 305 16,-2-8-193-16,-1-8 96 31,-6 0-216-31,-3-4 176 0,-2 3 176 16,0-2-248-16,0 4 144 15,-17 0-175-15,0 3-273 16,-3 4 24-16,-2 4-256 0,-1 4-384 15,0 12-385-15,2 12-1607 16,5-2-2841-16</inkml:trace>
  <inkml:trace contextRef="#ctx0" brushRef="#br0" timeOffset="395961">15516 11117 3384 0,'0'0'4337'0,"0"0"-2624"0,0 0-345 16,0 0 216-16,0 0-352 16,-2 106-367-16,2-59-241 15,0 3-472-15,0 0 88 0,0 0-192 16,7-6-32-16,-1-1 128 15,1-9-136-15,-3-6 32 0,1-7 88 32,0-2-128-32,-3-8-80 0,-1-4-568 15,4-7-609-15,-5 0-559 16,0-15-1161-16,0-3-3128 0</inkml:trace>
  <inkml:trace contextRef="#ctx0" brushRef="#br0" timeOffset="396322">15461 10999 2656 0,'0'0'2137'0,"0"0"-289"0,0 0-112 16,0 0-247-16,0 0-633 16,113 0-176-16,-89 9-240 0,-1 2-232 31,-2 3 176-31,-4 0-200 15,-2 4 96-15,-4 0 304 16,-3 3-232-16,-4 0 89 0,-3 1-33 16,-1 1-216-16,0-4 344 15,-1 1-280-15,-14 3 64 0,-4-4 40 31,-1 4-360-31,1-1 96 16,-4-1-96-16,6 0-944 16,0-1-697-16,6-6-1351 0,5-4-5746 0</inkml:trace>
  <inkml:trace contextRef="#ctx0" brushRef="#br0" timeOffset="396857">15800 11340 80 0,'0'0'5553'16,"0"0"-3417"-16,0 0-175 0,0 0-513 15,0 0-336-15,0 0-480 16,-115 56-400 0,107-26 104-16,5 4-248 15,3-4-80-15,0-2 48 16,0-3-56-16,0-6 0 0,10-5-88 15,-4-2 40 1,2-6-48-16,0-3 48 0,-1-3 48 0,1 0-8 31,3-3 16-31,0-13 72 16,1-6-80-16,1-4-176 15,-4-2 168-15,-1 2-208 0,-1 4 216 16,-2 6-96-16,-2 8 192 16,-3 4-88-16,0 4 368 0,0 0 64 15,0 0 145 1,0 0-201-16,0 4-168 15,2 9-128-15,4 2-24 16,-4 3-80-16,6 2 16 16,1-4 0-1,-1 0-48-15,-1-3 48 0,1-6 0 16,0-1 0-16,0-4-128 0,0-2-632 15,7-2-513-15,-2-13-839 16,-2-4-2585-16</inkml:trace>
  <inkml:trace contextRef="#ctx0" brushRef="#br0" timeOffset="397230">15973 11262 4488 0,'0'0'2281'16,"0"0"31"-16,0 0-143 15,0 0-881-15,-23 19-680 16,12 4-200-16,3 3-248 0,-5 0 112 16,6 0-272-16,3-2 81 15,0-6-154-15,4-2 73 0,0-4-8 16,0-2-8-16,8-2-192 15,4-2 208-15,1-2 0 0,0 0-160 32,-1-2 56-17,3-2-192-15,-5 2 40 0,1-2 96 0,-5 0-144 16,-2 2 256-16,-4 0-16 0,0 2 0 15,0 2 64-15,0 2 120 16,0 4 112-16,-10 1-104 16,-3 0-128-1,2 4-520 1,-1-6-1408-16,1-5-3697 15</inkml:trace>
  <inkml:trace contextRef="#ctx0" brushRef="#br0" timeOffset="397757">16137 11270 3472 0,'0'0'2449'0,"0"0"-449"0,0 0-55 0,0 0-809 15,0 0-320-15,0 0-536 31,0 0-272-31,0 0 176 0,0 0-176 16,-48 75 0-16,46-60-8 16,2-3-32-16,0 0 32 15,0-4-56-15,0 0-40 0,0-2 48 0,7 0 48 16,1 0 0-1,2 0 24 1,1-2 24-16,0 0-96 0,-1 0 48 16,6-2 0-16,-5 3 64 15,-3-2-56-15,4 1-8 0,-1 0 8 0,-4 2 56 31,2-2-48-31,-4 2-16 16,-2 0 0-16,1 0 64 16,-1 2-64-16,-2 0 72 0,-1 3 96 15,0 0-80-15,0 1 200 16,0 0 0-16,0 0 56 0,-9 1 169 31,-3-4-185-31,1 3-48 16,-3-3-72-16,2-3-208 0,3-4 0 15,2-2-528-15,2 0-841 16,4 0-1175-16,1-2-3898 0</inkml:trace>
  <inkml:trace contextRef="#ctx0" brushRef="#br0" timeOffset="400651">12467 11484 2456 0,'0'0'1272'16,"0"0"-55"-16,0 0-73 15,-65 119 88-15,46-81 200 0,-1-2-407 0,1-1-185 31,4 4-280-31,3 3-248 16,5 4 304-16,1 8-312 0,2 4-72 16,4 8 144-16,0 4-224 15,0 9 32 1,0 5-8-16,0 11-176 0,0 5 384 0,0 16-143 31,12 18-1-31,17 20 104 16,5 5-344-16,1-15 176 0,-1-31-40 15,-8-35-88-15,-3-20 184 16,-2-7-232-16,4 0 64 0,0 3-32 31,4-1 24-31,-5-11-56 16,-1-10 0-16,-6-10-8 0,-1-6-128 15,-4-6 136-15,-1-8-480 0,8-6-409 16,-2-16-1207-16,-3-12-1777 15</inkml:trace>
  <inkml:trace contextRef="#ctx0" brushRef="#br0" timeOffset="401915">16512 10916 2840 0,'0'0'1256'0,"0"0"-639"15,0 0 551 1,0 0 248-16,0 0-256 15,0 0 17-15,0 0-321 0,92 97-240 16,-72-77 48-16,5 4-200 16,-2 0 40-16,3 2 56 15,-2 3-344-15,0 1 168 16,-1 0-79-16,0-1-57 15,-4 6 200-15,-1-3-248 16,1 4 88-16,-3 0 32 0,0 0-320 16,-1 0 208-16,-1 1-136 15,1 0-72 1,1 3 288-16,-8 4-224 15,7 1 96-15,-7 0-16 16,3 4-72-16,-4-4-72 0,-1 0 0 16,4-3 0-16,-2-1-16 15,3-3 64-15,0-3-48 16,1 1 0-16,1-4 48 0,-2 0-56 31,0-1 8-31,-4-3 0 16,1 2 0-16,-5-4 8 0,0 2 112 15,-1 0-64-15,-2 1 40 16,0 1-96-16,0-2 0 15,0-1-56-15,0 3 56 0,0 2 0 32,0-2 104-32,0 3-80 0,0-6-16 15,0-2-8-15,-5-3 0 0,-1-3 8 16,-1-6 72-16,1-1-72 16,2 0 80-1,-2-2-88 1,3 0-32-16,1 0 16 0,-1-2 16 15,0 0 0-15,1-4-24 0,0-2 72 16,-2-2-96-16,-1 0-104 0,-7 0-1368 16,6-4-889-16,-2-4-4248 15</inkml:trace>
  <inkml:trace contextRef="#ctx0" brushRef="#br0" timeOffset="404405">14652 13788 5761 0,'0'0'1896'15,"0"0"-1120"-15,0 0 449 0,0 0-265 16,0-1-168-16,0 1-368 16,0 0-416-16,0 0 64 0,5 5 16 15,8 11-48-15,4 4 536 16,4 5-272-1,-1-1 40-15,-3-3 56 16,0 2-272-16,-3-7 161 16,-3-2-217-16,1-7 0 0,-7-3 136 15,-1-2-192-15,-2-2 224 16,-2 0 504-1,0 0 48 1,0-13 88-16,0-16-616 0,8-37-264 16,3 6-1208-16,-3 2-1977 0</inkml:trace>
  <inkml:trace contextRef="#ctx0" brushRef="#br0" timeOffset="406587">7341 15362 4000 0,'0'0'4529'0,"0"0"-2896"16,0 0-809-1,0 0 56-15,0 0-144 0,-58 46-520 0,43-5 104 0,4 12-320 16,6 18 80-16,5 9-16 16,0 6-8-16,7 6-112 0,22 3 40 15,9-3 16 1,4-6 16-1,2-10-16-15,1-12 8 0,2-15-8 16,-5-19-544-16,19-19-624 16,-11-6-976-16,-8-5-2505 0</inkml:trace>
  <inkml:trace contextRef="#ctx0" brushRef="#br0" timeOffset="407130">7669 14919 4929 0,'0'0'3072'16,"0"0"-1495"-16,0 0-369 0,0 0-120 0,0 0-48 15,0 0-600-15,0 0-384 16,0 0 264-16,69-52 169 16,-24 28 167-16,1-6-280 15,5 0-168 1,-2 0 176-16,-1 2-248 0,-6 1-136 15,-1 6-72-15,-9 6-1000 16,-3 12-713-16,-8 3-1199 16,-10 0-3074-16</inkml:trace>
  <inkml:trace contextRef="#ctx0" brushRef="#br0" timeOffset="407310">8026 14841 5521 0,'0'0'2136'16,"0"0"-1048"-1,0 0 105-15,-16 130 135 16,16-81-608-16,0-4-280 16,0 0-152-16,0-3-272 0,9-8-32 15,4 4-248-15,-2-12-1432 16,1-6-2577-16</inkml:trace>
  <inkml:trace contextRef="#ctx0" brushRef="#br0" timeOffset="407721">8265 15052 1304 0,'0'0'2320'0,"0"0"-575"0,0 0-281 0,0 0-464 15,0 0-272-15,0 0-72 0,126-81-407 16,-113 68 15-16,-4-2-128 31,-4 5-40-31,-5 1 16 16,0-2 136-16,0 5 136 0,-6-2 192 15,-11 4-184-15,-5 4 32 16,-2 0-40-16,-4 0-256 0,4 6 136 16,5 15-160-16,2 6 16 31,6 8-120-31,3 3 48 0,3 0 80 15,5-3 32-15,0-6-160 0,0-9 0 32,0-6-64-32,8-7-40 0,4-2 56 0,-1-5-120 15,5 0-416 1,12-16-288-16,-4-10-752 15,-3-1-2425-15</inkml:trace>
  <inkml:trace contextRef="#ctx0" brushRef="#br0" timeOffset="408012">8497 14821 4608 0,'0'0'3257'16,"0"0"-1769"-16,0 0-831 0,0 0-201 15,0 0-32-15,-13 105-152 0,13-77-264 16,0-7 0-16,10-2-8 31,3-8-120-31,1 0 112 16,1-5-192-16,1-2-128 0,-1-1 320 15,-2 1-80-15,-2-2 88 16,-5 2-8-16,-1-2 8 0,-5 5 0 15,0-1 8 1,0 5 432 0,0 6-88-16,-8 0-224 15,-8 4-128-15,-3 1-608 0,1-6-1881 16,0-9-3992-16</inkml:trace>
  <inkml:trace contextRef="#ctx0" brushRef="#br0" timeOffset="408197">8575 14951 2536 0,'0'0'2024'0,"0"0"-263"0,0 0-577 31,0 0-392-31,0 0-512 16,0 0-128-16,0 0-152 15,0 0-1320-15,126-76-1937 0</inkml:trace>
  <inkml:trace contextRef="#ctx0" brushRef="#br0" timeOffset="408465">8685 14764 4793 0,'0'0'2096'15,"0"0"-1176"-15,0 0 216 31,-12 105-95-31,12-63-585 16,0-2-216 0,0-1-64-16,12-5-176 0,4-4 128 0,-8-6-32 15,3-7-96-15,0-2 328 0,-7-5-176 16,2-4 8-16,-1-4-80 15,0-2 8 1,-2 0-176-16,8-20 88 16,1-8-800-16,-1-2-2081 0</inkml:trace>
  <inkml:trace contextRef="#ctx0" brushRef="#br0" timeOffset="408908">9335 14835 4721 0,'0'0'4336'0,"0"0"-3031"15,0 0-577-15,0 0 104 0,0 0-704 16,20 2 16-16,1-4 368 16,6-8-104-16,4-2 24 31,-2-5-200-31,0 4-128 0,-3-4-104 15,-2 2-288-15,-5-6-936 0,-7 8-880 16,-6 0-2625-16</inkml:trace>
  <inkml:trace contextRef="#ctx0" brushRef="#br0" timeOffset="409080">9440 14653 2632 0,'0'0'2985'16,"0"0"-1121"-16,0 0-816 0,0 0 401 15,0 104-169-15,10-67-584 16,-2-3-224-16,3-3-344 0,-3-9-128 31,4-11-424-31,6-11-1248 16,-2 0-1081-16,-7-15-1248 0</inkml:trace>
  <inkml:trace contextRef="#ctx0" brushRef="#br0" timeOffset="409300">9568 14809 1720 0,'0'0'2064'0,"0"0"-295"15,0 0-497-15,0 0-544 0,0 0-184 16,113 52 48-16,-94-52 345 0,-1-14-73 15,-7-5-248 1,-4 0 96 0,-7 1 8-16,0 2 128 0,0 1 161 15,-18 6-593-15,-1 1-24 16,-10 4-392-16,0 2-368 0,4 2-168 15,8 0-793-15,5 6-2880 0,11 2-1840 16</inkml:trace>
  <inkml:trace contextRef="#ctx0" brushRef="#br0" timeOffset="409631">10080 14350 7433 0,'0'0'2737'31,"0"0"-2001"-31,0 0-32 16,0 0 96-16,0 0 32 0,35 126 9 16,-15-66-337-16,-6 6 136 15,2 4-168-15,-3-1-216 16,-3-9 504-16,-2-8-392 0,-1-13-192 15,-3-14-176 1,0-9-48-16,-4-12-1240 16,0-4-777-16,0-13-1199 0,0-12-4730 15</inkml:trace>
  <inkml:trace contextRef="#ctx0" brushRef="#br0" timeOffset="409873">10062 14356 3168 0,'0'0'2241'0,"0"0"-329"15,0 0-400-15,0 0-271 0,0 0-521 16,0 0-120-16,95-31-368 15,-85 28-128-15,1-1-104 16,-1 4-176-16,-8 0-936 16,-2 4-1617-1,0 9-2000-15</inkml:trace>
  <inkml:trace contextRef="#ctx0" brushRef="#br0" timeOffset="410056">10104 14548 5297 0,'0'0'2368'0,"0"0"-71"0,0 0-793 0,0 0-120 16,0 0-552-16,0 0-463 16,115-50-369-16,-80 30-209 15,-4 4-1223-15,-5 8-3201 0</inkml:trace>
  <inkml:trace contextRef="#ctx0" brushRef="#br0" timeOffset="410655">10414 14518 7793 0,'0'0'2257'15,"0"0"-937"-15,0 0 136 16,0 0-864-16,0 0-104 0,-31 122-207 31,31-94-273-31,0-2 176 16,2-3-144-1,5-6-32-15,2-4-16 0,-1-7-40 0,2-4-8 16,3-2 48-16,0 0 8 15,1-10 144-15,1-10-144 0,-2-7-80 32,-2-3 0-32,-4 2-249 15,-3-2 209-15,0 5 120 16,-4 2-64-16,0 9 64 0,0 4 224 0,0 6 377 15,0 4 191-15,0 0-416 16,0 2-72-16,0 15-296 16,8 6 0-1,-3 5 272-15,6 2-192 16,-3-2-72-16,3-5-8 15,1-6-8-15,-1-4-608 0,-1-9-256 0,-2-4-481 16,0 0-263-16,-5-12-320 16,2-8-609-1,-5-7-1496-15,0 1 2177 16,0 0 1264-16,0 7 592 15,0 2 1376-15,0 7 640 16,0 8 169 0,0 2-169-16,1 0-783 0,6 0-897 0,-1 6 592 15,4 8-112 1,0 0-200-16,-2 2-48 15,-3 0-368-15,-2-2-200 16,2-3-536-16,-5-5-1344 0,0-4-2473 16,0-2-2279-16</inkml:trace>
  <inkml:trace contextRef="#ctx0" brushRef="#br0" timeOffset="410803">10563 14397 6833 0,'0'0'1192'0,"0"0"80"15,0 0 457-15,0 0-641 0,0 0-712 16,42 27-16-16,-26-15-360 16,0 0-680-16,-5-4-3377 15</inkml:trace>
  <inkml:trace contextRef="#ctx0" brushRef="#br0" timeOffset="411100">10758 14199 5521 0,'0'0'2728'16,"0"0"-1696"-16,0 0 529 15,16 111-489-15,-8-56-504 16,2 7-288-16,5-1-176 0,-2-1 168 15,3-10 224-15,-2-10-256 16,4-10-55-16,-2-7-113 0,0-10 8 31,-1-4 176-15,1-5-256-16,-2-4 120 0,1 0-8 15,-4-6-112-15,2-14 0 0,-1-7-584 16,-1-12-857-16,-3 5-1495 16,-5 3-4490-16</inkml:trace>
  <inkml:trace contextRef="#ctx0" brushRef="#br0" timeOffset="412046">11191 14207 936 0,'0'0'4097'0,"0"0"-2697"16,0 0-96-16,0 0-32 15,0 0-191-15,0 0-153 31,76 30-120-31,-52-8-24 0,2 10 120 16,0 4-71-16,-2 11-273 16,-1 4 96-16,-1 12-288 0,1 7 64 15,-4 4-200-15,4 3-104 16,-7 3 48-16,3-2-176 15,-1 0 96 1,-2 1-8-16,-1-4-16 0,-10 0-72 16,-5-3 8-16,0-2-8 15,-2-1 112-15,-21-5-112 0,-4 0-456 16,-9-4-552-16,-23 8-865 15,7-15-2215 1,5-16-5450 0</inkml:trace>
  <inkml:trace contextRef="#ctx0" brushRef="#br0" timeOffset="413054">7909 16044 6649 0,'0'0'3073'0,"0"0"-2041"0,0 0-544 0,0 0 184 16,0 0 168-16,0 0-96 31,0 0-39-31,31 149-89 16,-20-98-368-16,-6 2 56 0,0-5-136 15,0-6-160-15,-3-4 120 16,1-6-40-16,-2-6-80 16,1-7 0-1,1-6-8-15,-1-4 0 16,1-5-16-1,2-4-288-15,3 0 248 0,7 0-120 0,7 0 176 16,2 0 160-16,5-7-160 16,5-7 176-16,0-2-56 0,-1 2-112 31,0-1-8-31,-7 0 0 31,3 3-632-31,0 2-545 0,-6 4-935 16,-10 0-2833-16</inkml:trace>
  <inkml:trace contextRef="#ctx0" brushRef="#br0" timeOffset="413263">8197 16244 7257 0,'0'0'1848'0,"0"0"-1175"15,0 0 143 1,0 117 144-16,5-67-8 16,4 3-384-16,1-4-88 0,0-2-152 15,-2-7-248 1,3-5 169-16,-4-6-249 0,1-3-120 15,-5-6-905-15,2-8-3296 0</inkml:trace>
  <inkml:trace contextRef="#ctx0" brushRef="#br0" timeOffset="413558">8536 16238 5537 0,'0'0'2184'0,"0"0"-1608"0,0 0 72 15,0 0 153 1,0 0-113 0,0 0-424-16,113-36-264 15,-95 27-8-15,-2-10-1304 0,-2 8-1433 16,-9-2-3368-16</inkml:trace>
  <inkml:trace contextRef="#ctx0" brushRef="#br0" timeOffset="413745">8652 16033 5297 0,'0'0'2080'0,"0"0"-832"16,0 0 529-16,0 0-417 0,0 137-352 16,3-90-160-16,2-5-415 15,2-2-209-15,4-5-144 0,-4-4-80 16,5-9-593-16,3-4-1295 31,-4-8-2841-31,-3-8-2200 0</inkml:trace>
  <inkml:trace contextRef="#ctx0" brushRef="#br0" timeOffset="414066">8899 16287 1776 0,'0'0'2464'0,"0"0"-599"0,0 0-97 16,0 0-504-16,0 0-183 15,0 0-401-15,0 0-176 0,113-98-8 16,-103 75-312 0,-3 5-32-1,-7 3 24-15,0 0-104 0,0 5 136 16,-7 2-96-16,-7 5-104 15,-1 1 192-15,2 2-96 0,-1 0 232 16,2 17 128-16,4 9-392 0,2 6 185 31,1 0-1-31,2 2-8 16,3-5-48-16,0-3-184 15,0-6-16-15,9-6 0 0,4-6-648 16,10-8-801-16,-5 0-1327 16,-1-14-3490-16</inkml:trace>
  <inkml:trace contextRef="#ctx0" brushRef="#br0" timeOffset="414341">9148 15982 4488 0,'0'0'4129'15,"0"0"-2664"-15,0 0-505 31,0 0-288-31,0 0 72 0,0 0 0 16,0 0-528-16,39 56-32 16,-26-46-16-1,0 0-160-15,3 2 160 0,-5 2-160 0,4 2 145 0,-4 2 119 16,0 4-200-1,-4 3 192 1,-2 1-16-16,-5 4-240 0,0 0 192 16,-2 0-200-16,-11-2-608 15,-2-4-537 1,-7-12-1223-16,6-6-2225 0,1-6-1080 0</inkml:trace>
  <inkml:trace contextRef="#ctx0" brushRef="#br0" timeOffset="414497">9224 16166 2696 0,'0'0'2201'0,"0"0"-209"16,0 0-144-1,0 0-367-15,0 0-393 0,0 0-256 0,132-76-616 32,-103 56-32-32,-3 0-184 15,2 1-848-15,-4-2-752 0,-10 5-1265 16,-2 4-3128-16</inkml:trace>
  <inkml:trace contextRef="#ctx0" brushRef="#br0" timeOffset="414707">9381 15888 3264 0,'0'0'3225'15,"0"0"-1185"-15,0 0-575 16,0 0-145-16,0 0-576 0,0 0-200 31,6 90 224-31,10-50-272 0,-1 2-103 16,1 0-97-1,2-4-240 1,-1-6 120-16,-5-4-176 0,1-5 0 16,4-10-680-16,-5-2-3177 15,-3-11-4673-15</inkml:trace>
  <inkml:trace contextRef="#ctx0" brushRef="#br0" timeOffset="415052">9886 15796 5905 0,'0'0'3296'0,"0"0"-1831"32,0 0-641-32,0 0 24 15,-27 114-432 1,27-70-120-16,8-4-280 0,16-10-16 0,16-12-1048 0,-4-12-2089 15,-2-6-4168-15</inkml:trace>
  <inkml:trace contextRef="#ctx0" brushRef="#br0" timeOffset="415430">10120 15818 4136 0,'0'0'4449'16,"0"0"-2592"-1,0 0-409-15,0 0-248 16,0 0-504-16,0 0-87 15,-45 108-417-15,45-82-144 0,6 0 56 32,6-6-104-32,2-2 0 0,-4-6 0 0,5-6-144 0,-4-4 136 31,-3-2-168-31,3 0-249 15,-1-12 137-15,-2-10-248 0,2-4-176 16,-7-4-264-16,0-2 200 16,-3 0 480-1,0 2 296-15,0 8 24 0,0 5 560 0,0 9 600 31,0 6 224-31,0 2-527 16,0 0-713-16,0 13 24 0,7 6-32 16,4 8 8-16,2-1-168 15,5 2-296-15,9-4-985 0,-6-8-1935 0,0-8-1289 16</inkml:trace>
  <inkml:trace contextRef="#ctx0" brushRef="#br0" timeOffset="415723">10329 15711 6161 0,'0'0'1776'16,"0"0"-1128"-16,0 0 209 0,0 0 39 15,0 0-472-15,-15 113-408 0,26-102 16 16,9-3-24-16,-4 1-16 15,6-3-32 1,-2-2-104 0,-1 1 136-16,2 3-24 0,-5 3 32 15,-6-1 56-15,0 2-48 0,-5 0 344 16,-5 3 264-16,0 2 24 15,0-2-72-15,0 6-344 0,-15-5-224 16,-3-2-424-16,4-8-1448 31,-1-6-5402-31</inkml:trace>
  <inkml:trace contextRef="#ctx0" brushRef="#br0" timeOffset="416078">10505 15850 3344 0,'0'0'1569'0,"0"0"-297"0,0 0-304 0,0 0-120 0,0 0-176 16,114-73-224-16,-78 50 329 16,-6-1-81-16,-5 1-440 15,-4 5-120-15,-10 2-72 16,-3 7-8-1,-8-2 0-15,0 3 48 16,-6 2 144-16,-11 0-64 0,3 4 96 0,-2 2 312 16,-4 0 48-16,4 6 24 15,3 14-151-15,2 6-169 16,1 4 120-1,9 2-336-15,1 2-8 16,0-2-72-16,0-4 0 31,11-3-56-31,0-7 8 0,2-6-152 0,-1-7 96 0,0-5-824 16,6-5-729-16,-2-14-879 0,-4-4-4450 15</inkml:trace>
  <inkml:trace contextRef="#ctx0" brushRef="#br0" timeOffset="416354">10742 15596 3264 0,'0'0'4113'0,"0"0"-2817"15,0 0-487-15,0 0 7 0,0 0-200 0,0 0-216 16,0 0-208-16,27 117-64 15,-12-95-120 1,3-1 40-16,3-8-48 0,0-3-112 16,3-3 48-1,-1-3-24-15,1-4 88 16,-8 0 104-16,-2 0-104 0,-5 0 0 15,-5 0 88-15,-4 0-16 0,0 4 64 16,0 1 56 0,-21 14-192-16,-1-2-1664 15,-4 2-5978-15</inkml:trace>
  <inkml:trace contextRef="#ctx0" brushRef="#br0" timeOffset="417097">8788 16842 5537 0,'0'0'4849'0,"0"0"-3473"16,0 0-216-16,0 0-480 0,0 0-520 15,0 0 72 1,140 48 393-16,-72-22-233 15,5 2 152-15,-5 0-192 0,-7-3-72 32,-6-3 24-32,-7-4-296 0,-4-2 40 0,-12-2-40 15,-4-5 0-15,-9-2 136 16,-4-1-144-1,-7-6-576-15,-8 0-544 0,0-2-1041 16,0-9-2184-16</inkml:trace>
  <inkml:trace contextRef="#ctx0" brushRef="#br0" timeOffset="417437">9274 16543 7601 0,'0'0'2713'0,"0"0"-1401"16,0 0-512-16,0 0-288 15,-34 128 24-15,24-67-200 0,2 1-320 16,2-2 441-16,-4-4-121 31,-1-5 136-31,3-4-32 0,0-2-88 16,-4-1 0-16,1-3-208 15,-2-2-88-15,7-5 88 0,-2-6-88 16,4-10-56-16,-2-5 32 0,4-8-32 15,2-1-112-15,0-4-472 16,0 0-840-16,0-9-1313 16,2-8-4545-1</inkml:trace>
  <inkml:trace contextRef="#ctx0" brushRef="#br0" timeOffset="418223">10075 16607 5353 0,'0'0'4969'0,"0"0"-3553"15,0 0-576-15,0 0 80 16,0 0 1-16,0 0-161 16,0 137-280-16,6-101 8 15,-1-4-224 1,2-7 8-16,-4-6-72 0,0-5-144 0,-3-6 64 15,5-2 24-15,-5-2-8 16,0-4 208 0,0 0-72-16,0 0 16 15,0 0 8-15,0 0-232 16,0 0 97-16,0 0-113 0,0-12-48 15,0-4-137 1,0-9-71-16,0-7 48 0,7-5 32 0,-1 1-64 31,2 4 184-31,2 5-48 16,-5 10-32-16,1 4 80 15,-3 7-136-15,1 5 32 0,4 1 24 16,-2 0-176 0,5 0 88-16,1 9 176 0,1 12 144 0,3 3 208 15,-2 4-344 1,-1 0-8-16,-1-2-608 15,-3-6-688-15,4-7-304 16,-6-10-809-16,9-3-1592 0,-8-18 1169 16,0-4-1673-16</inkml:trace>
  <inkml:trace contextRef="#ctx0" brushRef="#br0" timeOffset="418398">10338 16718 24 0,'0'0'1952'0,"0"0"160"0,0 0-391 16,0 0-153-16,0 0-176 16,0 0-375-16,52 56-585 0,-46-56-160 15,-1 0-72-15,-3 0 360 16,1 0 520-1,-3-2-112-15,0-8-39 16,0 0-57-16,0 2-56 16,-11 0 168-16,-5 4-440 15,-2 2-544-15,-3 2-224 0,3 0-1160 16,4 0-1321-16,2 0-3560 0</inkml:trace>
  <inkml:trace contextRef="#ctx0" brushRef="#br0" timeOffset="418598">10338 16718 4232 0,'79'-96'2241'15,"-66"92"-113"-15,0-5-383 0,7 0-585 16,1-5-400-16,4-3-424 0,0-1-120 15,4 1-216-15,-7-2-568 16,1 0-1368-16,-10 4-1993 16</inkml:trace>
  <inkml:trace contextRef="#ctx0" brushRef="#br0" timeOffset="418821">10503 16407 4048 0,'0'0'2465'16,"0"0"-1273"-16,0 0-8 0,0 0-119 15,0 0-113-15,18 132-232 16,-7-92-176-16,2 1 272 0,5-3-144 16,-4-6 17-16,-1-4-89 31,2-9-192-31,-6-6-64 0,1-3-208 15,1-8-40-15,1-2-96 16,7-12-504 0,0-16-1545-16,-4-6-3984 0</inkml:trace>
  <inkml:trace contextRef="#ctx0" brushRef="#br0" timeOffset="419363">10945 16554 2632 0,'0'0'2457'0,"0"0"-873"16,0 0-144-16,0 0 169 0,0 0-409 16,88-15-320-16,-67 0-192 0,-4-7-224 15,0-3-200-15,-3 1 24 16,-7-2-288-16,-3 0 0 0,-4 4-96 15,0 2 64-15,0 4 32 16,-11 4 0-16,-8 4 56 31,-2 6 0-31,-3 2-40 0,1 0-24 16,4 20 8-16,2 7-136 15,9 6 136-15,5 1 72 0,3 0-8 16,0-1 264-16,0-3-136 31,15-4 225-31,1-5-73 16,0-2-256-16,2-6 136 0,3-2-152 0,-4-7 32 15,3-2-104-15,4-2-728 16,-1-6-905-16,-6-7-3256 0</inkml:trace>
  <inkml:trace contextRef="#ctx0" brushRef="#br0" timeOffset="419747">11186 16329 5721 0,'0'0'2264'15,"0"0"-952"-15,0 0 601 16,0 0-553-16,15 103-624 0,-7-73-16 16,-3-5-447-16,-1-1-41 0,3-5-224 15,-4-8 56-15,-1-3-8 16,-1-3-56-16,-1-5 64 31,0 0 48-31,0 0-48 0,0-11-32 16,0-13-32-1,0-10-272-15,0-6 120 0,4-4-208 0,0 2 55 16,4 8 169-16,-3 11-112 15,3 14 88-15,2 9-184 32,-2 0 344-32,3 13 152 0,1 14 408 15,-1 1-175-15,-3 2-65 0,0-2-320 16,-1-8-369-16,1-8-567 0,-2-12-1168 15,-1 0-2001-15,0-6 48 16</inkml:trace>
  <inkml:trace contextRef="#ctx0" brushRef="#br0" timeOffset="420036">11365 16268 1408 0,'0'0'2272'0,"0"0"-583"0,0 0 111 0,0 0-376 31,0 0-407-31,58 129-153 16,-45-109-520-16,-1-3-112 0,-1-8-56 15,0-7-176-15,-3-2 0 16,4 0 440-16,2-4 120 16,1-12-64-16,-4-8-248 0,2-2-88 31,-2 0-64-31,-1 0-96 0,-8 2-16 15,-2 2-328-15,0 6-264 16,0 2 120-16,-12 3-232 0,1 4-592 16,3 5-449-16,3 0-247 15,0 0-241 1,5 2-375-16</inkml:trace>
  <inkml:trace contextRef="#ctx0" brushRef="#br0" timeOffset="420680">11551 16210 728 0,'0'0'1464'0,"0"0"280"0,0 0 25 0,0 0-233 16,0 0-192-1,57 113-215 1,-43-95-689-16,-3-4-248 0,4-6-192 16,1-8-240-16,-3 0 240 15,5 0 48-15,-5-14-48 16,8-8 0-16,-5-6-208 0,-2-4 16 15,-2-1-16 1,-7 1-25-16,-5 2 185 16,0 8-112-16,0 8 160 0,0 9 337 15,0 5 495-15,0 0-128 16,0 2-344-16,0 13-256 15,0 2 24-15,4-2-120 0,3 0-8 32,-1-8 32-17,2-1-32-15,-4-4 0 0,0-2-376 0,3 0-560 16,-5-4 296-16,1-11-33 15,-3-4-271-15,0 2 248 0,0 0 360 16,0 6 336-16,-8 2 0 31,1 7 312-31,6 2 928 16,1 0-223-16,0 2-497 0,0 14-232 15,0 5 8-15,4 6 248 16,5 3-72-16,2 5-64 0,0 1 24 16,0 4-296-16,-2 4 32 15,2 6 144 1,0 2-232-16,0 7-8 0,1 1-48 31,-4-3 24-31,3 1 24 0,0-5-72 0,-6-6 8 16,2-12 88-16,-7-8-96 0,0-8 0 15,0-8-8 1,0-5 0-1,-8-6-72-15,-7 0 56 0,2 0 24 0,0-17 200 16,2-11-192 0,6-8-8-16,-1-10 16 15,6-6 32-15,0-8 40 0,0-4-80 0,1 0-8 31,11-19-344-31,-6 19-984 16,-1 13-1953-16</inkml:trace>
  <inkml:trace contextRef="#ctx0" brushRef="#br0" timeOffset="421120">11839 15940 5521 0,'0'0'2880'32,"0"0"-1687"-32,0 0 247 0,0 0 368 15,0 0-519-15,66 128-529 0,-55-69 248 16,2 3-264-1,-3-2-152-15,-2-9-72 0,1-8-416 16,-2-15 40-16,-2-12-144 16,-4-10-40-1,1-6-24-15,-2 0-208 0,3-18-320 16,0-14 264-16,2-11-312 15,2-4-312-15,-2-4 272 0,4 4 304 16,3 8 368-16,-3 13-97 0,7 10 105 31,-3 8 153-31,5 8 215 16,3 0 304-16,2 10 208 0,-4 14-136 15,0 3-64-15,-2 3-312 16,-3 2-368-16,-14 6-672 16,0-8-2072-16,0-6-9851 0</inkml:trace>
  <inkml:trace contextRef="#ctx0" brushRef="#br0" timeOffset="470234">1716 14719 7217 0,'0'0'2961'16,"0"0"-1545"-16,0 0-160 15,0 0 289-15,0 0-529 16,0 0-520-16,0 47-104 0,0-8-384 31,3 7 168-31,5 6-176 16,-1 1 112-16,1-2-96 0,8 0-16 15,-3-4 0-15,5-4-56 16,4-5 16-16,3-4-240 0,2-8-400 15,-1-4-72-15,3-6 344 16,-2-5-201 0,-2-6 65-1,-3-3 248-15,-2-2-176 0,-3 0 176 0,-5 0 88 16,-4 0 16-16,-5 0 192 15,-3 0 0-15,0 0 368 0,0 0 560 16,0 0 81 0,0 0 359-16,0 2-80 15,-3 4-464 1,-13 2-232-16,-5 6-592 0,-4 2-48 0,-10 6-672 15,-25 3-1048-15,10-5-857 16,0-10-5785-16</inkml:trace>
  <inkml:trace contextRef="#ctx0" brushRef="#br0" timeOffset="470443">1693 14979 7361 0,'0'0'1912'0,"0"0"-791"16,0 0-1 0,0 0-368-16,0 0-576 0,0 0-176 15,170-70-120-15,-112 55-1840 0,-8 2-4506 0</inkml:trace>
  <inkml:trace contextRef="#ctx0" brushRef="#br0" timeOffset="472290">2373 15013 392 0,'0'0'5769'0,"0"0"-5209"15,0 0 240-15,0 0 448 0,36 139-183 16,-30-97-249-16,2-4-640 0,-4-6 56 15,1-8 80-15,-2-8-248 16,-3-8 112 0,0-4 104-16,0-4 104 15,0 0 480-15,0-8 89 16,0-14-353-1,-7-12-600-15,-1-10-256 0,3-3 152 0,2 4-96 0,3 5-73 16,0 12 265 0,2 9-256-16,11 11 16 15,6 6 64-15,2 0-200 16,0 19 336-16,0 2 48 15,-3 7 0-15,-7-1 176 0,-3-3-160 16,-1-4 24-16,-4-4 128 16,-3-8-168-1,0-5 480-15,0-3-144 16,0 0-231-16,0 0 143 15,0-2-72-15,5-13-176 0,-2-7-120 16,3-5-321 0,9 1 169-1,-1 7-144-15,3 6 16 0,4 11 144 16,0 2-320-16,0 0 272 15,-2 15 128-15,-1 2 120 16,-5-2 48-16,-2-4 8 0,0-5-336 16,-4-3-752-16,2-3-1033 15,-4 0 473-15,-2-7 1056 0,1-2 248 16,1-1 344-1,-2 6 0-15,0 4 104 16,-1 0 320-16,4 0-8 16,-6 2 328-16,3 6 144 0,-1 0-360 15,0-1-88-15,2-2-288 16,-4-3-96-1,0-2-56-15,0 0-624 0,0-2-160 16,0-14-464-16,-8-9 80 16,-3-7 383-16,-4-4 281 15,3-3 480-15,0-4 24 0,4 5 312 16,2 4 457-16,6 8-49 15,0 8 8 1,0 8 128-16,3 10-408 16,13 0-80-16,7 7 280 15,1 22 73-15,5 9 191 0,-2 4 8 16,-4 5-296-16,-7-5 96 15,-1-10-296-15,-4-6-168 0,-4-11-120 32,-1-9-136-32,0-3-64 15,-4-3-128-15,5 0-584 16,1-11 480-16,-2-6 136 0,2-3 32 15,3 3 16-15,1 5-272 16,-1 8 80-16,0 4-208 0,2 0-80 31,-1 2 504-31,2 8 24 16,-3-1 64-16,1-5-184 0,2-4-1433 15,-1 0-671-15,2-13 383 0,-6-10 81 16,3-5 1048-16,-6 0-328 16,-1 1 1104-16,-5 3 288 15,0 9 792 1,0 2 896-16,-6 7 441 15,-1 6-89-15,1 0-359 16,1 0-769-16,2 12-816 0,1 4-352 0,2-2-32 16,0 0-96-16,0-6-72 15,0-2-264 1,11-4 56-16,2-2-176 15,0 0 200-15,2 0 272 16,-4 0-104 0,3 4 176-16,-7 1 0 0,1 4-40 0,-5 7 48 15,-3 4 104-15,0 5 208 0,0 3 24 31,-6 0-336-31,-17-2-272 16,9-6-1593-16,-1-13-3952 0</inkml:trace>
  <inkml:trace contextRef="#ctx0" brushRef="#br0" timeOffset="472904">3636 14508 4256 0,'0'0'2193'0,"0"0"-1785"0,0 0 968 31,0 0 449-31,49 151-641 16,-35-93-296-16,-1-2-504 0,-5-6-40 16,0-10-48-16,-1-6-296 15,-6-12 120 1,4-10-120-16,-5-8-56 0,2-4-56 0,-2 0-224 15,3-4 160-15,0-16 168 16,5-8-104-16,5-4 64 0,2 0-240 16,7 2-40-16,3 5 128 15,4 10-120-15,-2 7 144 16,-1 8 32-1,-3 0-144-15,-2 10 176 0,-7 14 112 16,-7 8 0 0,-3 6 256-1,-4 4-56-15,0 2 96 0,-6 0 64 16,-7-3-184-16,-5-7 136 15,1-8-112-15,-1-7-120 0,2-9-80 32,1-10-240-32,-1-6-992 0,5-20-881 0,4-1-3248 0</inkml:trace>
  <inkml:trace contextRef="#ctx0" brushRef="#br0" timeOffset="473830">3977 14707 3920 0,'0'0'1209'15,"0"0"-481"-15,0 0 680 32,0 0-8-32,0 0-287 0,52 106-281 15,-41-66-224-15,-3-1-264 16,-1-4-272-16,-3-4 152 0,-2-12-184 15,1-6-24-15,-3-8 176 16,0-5-192-16,0 0 88 31,0-9 216-31,0-17-304 0,0-10-360 16,0-11-224-16,0-4-200 0,8 6 176 15,10 5-337-15,8 10 361 0,3 13 336 16,2 12 128-16,-1 5 120 16,1 0 72-1,-2 3 144 1,-1 7 168-16,-6-1-248 0,-2-3 40 15,-4-2-152-15,-3-4 56 0,-2 0-47 16,-1-2-33 0,-4-13 56-16,-4-4 120 0,-2-2-168 0,0-1-8 31,-7 1 0-31,-11 0 64 15,-1 8 0 1,-2 4 248-16,2 9 376 16,1 2 56-16,3 24-592 15,1 8-48-15,7 11-104 0,7-2 64 16,0 0-40-16,0-3-16 15,13-8-8-15,3-8 40 0,1-6-40 16,2-6-8-16,-1-8-72 16,1-4-128-16,4 0 208 0,3-16-320 15,1-8 0-15,4-2 152 16,1-4-128-1,-6 4 240 1,-4 0-104-16,-9 5-40 0,-3 8 200 16,-8 3 8-16,-2 3 424 15,0 5 296-15,0 2-216 0,-12 0 120 16,1 0-168-16,3 13-392 0,2 8 72 15,1 5-144 1,3 1 0 0,2-1-24-16,0-6-32 0,0-4 8 15,11-6-32-15,-1-4-128 16,1-6 160-16,2 0-440 0,-1-14 8 15,-3-11 280-15,-2-7-368 16,-2-2-32 0,-4-1 40-16,-1 2 199 15,0 5 361-15,0 11 65 0,0 6 735 16,0 11 744-16,0 0-880 15,0 11-456-15,5 10-24 16,6 5-32 0,2 1 168-16,5-3-216 15,-5-5-56 1,5-4-48-16,3-5 0 0,0-7-8 0,0-3-160 15,1 0-528-15,-2-13-336 16,1-11-408-16,-2-22-841 0,-6 3-1904 16</inkml:trace>
  <inkml:trace contextRef="#ctx0" brushRef="#br0" timeOffset="474082">4793 14359 1016 0,'0'0'2728'0,"0"0"-223"16,0 0 23-16,0 0-535 0,0 0-921 15,0 0-496-15,-17 27-352 16,27 14 184-1,6 14 56-15,-1 9-272 0,7 7 96 16,-2 1 9-16,-2-1 31 16,-1-3 304-16,3-11-480 15,-3-9-40-15,-2-14-112 0,-2-11-664 16,3-23-961 15,-5 0-1639-31,-1-9-3594 16</inkml:trace>
  <inkml:trace contextRef="#ctx0" brushRef="#br0" timeOffset="474336">5064 14498 5737 0,'0'0'3048'0,"0"0"-831"15,0 0-441-15,0 0-624 16,0 0-847-16,0 0-81 0,-36 106 48 15,25-65-264-15,0-1 56 32,1 0-64-32,0-8 8 0,2-8 32 15,3-6-32-15,2-10-8 16,3-2 64-16,0-2-64 15,0-2 0 1,10 2 152-16,8-2 112 0,4-1 136 0,7 1-224 31,4 1-24-31,5 1-152 0,27 6-1408 16,-10-2-1553-16,-5 2 136 0</inkml:trace>
  <inkml:trace contextRef="#ctx0" brushRef="#br0" timeOffset="475107">3594 15389 6737 0,'0'0'3945'0,"0"0"-2689"15,0 0 208-15,0 0-447 16,0 0-713-16,41 85-176 0,-17-25-112 15,2 11 248-15,-2 3-152 32,2-2-112-32,-2-7-296 15,5 1-1449-15,-6-16-1119 0,-9-18-3250 0</inkml:trace>
  <inkml:trace contextRef="#ctx0" brushRef="#br0" timeOffset="475318">3643 15826 4705 0,'0'0'2536'0,"0"0"-1688"15,0 0-792-15,0 0 400 0,77 136 16 16,-40-86-256-16,-1-4 249 16,-4-9-137-16,-3-12 40 0,-3-9 96 15,-10-10-24-15,-1-6 376 16,-7-4 416-16,-3-28-15 15,1-18-33 1,-3-54-1184-16,-1 12-1040 16,-2 5-3065-16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40:30.486"/>
    </inkml:context>
    <inkml:brush xml:id="br0">
      <inkml:brushProperty name="width" value="0.05292" units="cm"/>
      <inkml:brushProperty name="height" value="0.05292" units="cm"/>
      <inkml:brushProperty name="color" value="#FF0000"/>
    </inkml:brush>
  </inkml:definitions>
  <inkml:trace contextRef="#ctx0" brushRef="#br0">4662 5897 3896 0,'0'0'1369'15,"0"0"-1121"-15,-155 3 840 16,76-3 696-16,-9 0-271 0,-5 0-377 31,-9 0-424-31,-1-3 320 16,6-1-8-16,-2 0-311 0,7-2-121 15,2 1-336-15,-1-3-72 16,1-3 168-1,-2-1-352-15,-3-4 128 16,-22-5-128-16,-23-8 88 0,6-1-24 16,16-2-64-16,21-4 0 15,21-4 0-15,-5-6-16 0,2-10 8 16,6-1 8-1,19 1-288-15,7-2 288 16,8-1-264-16,8-3 264 16,9-2-96-16,4-4-136 15,5-4 56-15,3 0-16 16,4 2-96-16,4-2 96 0,2 2-225 0,0-1 265 15,15 1 144-15,19 2-368 16,11 2 248-16,15 4-96 0,6 2 0 31,13 0 216-31,3-1-64 16,9 3-16-16,17-8 80 15,29 2-208 1,34 8 120-16,17 18-64 0,-1 29-64 0,-4 9 216 16,-15 34-24-16,-7 7 32 15,-11-3 104 1,-9-6-56-16,-12-4-64 15,-5-8 16-15,-1-4-48 16,-2-2 48-16,-18 0 0 0,-19 2 0 16,-16-2 8-1,-5 6 0-15,8 7-16 0,10 7 8 0,5 7-32 16,-6 1 24-1,-9-1 8-15,-12-3 0 16,-11-6 0-16,-12-2 8 16,-14-2-8-16,-6 2 8 0,-9 4 0 31,-7 6 320-31,0 11-72 0,-23 11 64 0,-8 8 24 15,-7 6-240-15,-11 2-80 16,-2-1-24-16,1-5 0 16,-4-8 208-16,3-8-88 15,1-8-24-15,1-8-16 0,-3-6-80 16,-9 0-752-1,-50 6-760-15,12-8-2577 0,1-10-2816 16</inkml:trace>
  <inkml:trace contextRef="#ctx0" brushRef="#br0" timeOffset="1503">15401 5641 5801 0,'0'0'1384'15,"0"0"-952"1,-144 0 656-16,65 0-295 0,-29-14 111 16,6-6 48-16,-4-7-448 0,-4-7-96 31,16 0-152-31,-11-7-120 15,3-10 48-15,2-1-184 0,2-6 8 16,3-7 16 0,3-1 56-1,4-5 16-15,11-4-96 16,1-3 0-16,15-4-72 0,10-3 72 15,9 0 0-15,18-6 0 16,13-1-144-16,11-2 16 0,13 0-184 16,40-17-280-16,42-15 312 0,51-15 200 31,35-1 24-31,24 16 8 15,8 21-120-15,-3 26 168 0,13 10 0 16,-5 13-152-16,0 10 144 16,-3 10-40-16,1 9 40 0,2 10-72 15,-3 10-120-15,-5 7 192 0,-8 7-88 16,-13 25-48-1,-10 8 136-15,-11 10-80 16,-21 4 88-16,-4 2 0 16,-13 4-24-16,-6-1 24 15,-8 1 0-15,-16-13 8 0,-16-4-24 16,-14-9 0-16,-6-2 16 31,12 8 0-31,7 8 32 0,1 9-32 16,-13 3 0-16,-15 4-48 15,-15 4-16-15,-16 6 64 0,-10 3 0 16,-10 0 0-16,-5 0-200 15,0-5 48-15,-20-6 24 32,-5-8 96-17,-3-4 24-15,-12-3 16 0,-4-2-8 0,-9 2 224 16,-10 5-88-16,-5 6 176 0,-11 10-136 15,-20 22-16-15,-25 21 40 16,-28 17-192-16,-9-6 80 16,-2-23 120-1,4-29 224-15,8-26 320 16,-14-11-248-16,-6-9-216 15,-9-11 96 1,3-13-160-16,2-4-24 0,3-12-31 16,7-18-161-16,8-6 64 0,34 6-72 15,36 6-16-15,34 6-136 16,17 4 39-16,7 2 105 15,7 2-248-15,7 0-512 0,10 6-352 16,5 2-2113-16,0 0-4280 16</inkml:trace>
  <inkml:trace contextRef="#ctx0" brushRef="#br0" timeOffset="7401">11265 6513 5097 0,'0'0'2384'15,"0"0"-1464"-15,0 0 0 0,0 0 353 16,0 0-393-16,0 0-224 15,0 0-464-15,0 0-184 0,0 0 96 32,0 0-96-32,0 0 72 15,0 0-48-15,0 0 24 16,0 0-112-1,5 0-24-15,6 12-24 0,9 13 8 0,-1 7 152 16,7 3-56-16,-2 5 48 16,2-2 24-16,-3-3-40 0,-2-8-24 15,-4-4 0 1,-2-7 56-16,-4-8-64 15,-4-4 0-15,-2-4 96 0,1 0-80 16,4-2 544-16,3-19 128 16,4-5-111-16,3-6-65 15,2-4-440-15,-1 2 96 16,-3 0-64-16,0 6-24 31,-5 2-16-31,0 7-64 31,-2 0 0-31,-5 4 24 0,1-2-24 0,1-1-632 0,-5-10-1001 16,2 6-1335-16,-5 2-4194 0</inkml:trace>
  <inkml:trace contextRef="#ctx0" brushRef="#br0" timeOffset="9774">12539 7728 1016 0,'0'0'5313'16,"0"0"-3961"-16,0 0-680 0,0 0 441 15,-11 0 79-15,11 0-528 0,0 0-336 16,0 0-328-16,0 4-48 15,0 11 40-15,13 8 8 16,10 7 8-16,2 4 184 0,0 5-48 16,1-1 8-1,-4-6 24-15,1-4-168 16,-4-8 104-1,-3-8-104-15,-3-4 8 0,0-8 216 0,-8 0 128 16,5 0 600-16,-2-22 361 16,3-10-521-16,8-12-344 0,1-9-360 31,2-3-88-31,-1-1-16 0,4 4-80 15,-3 5-688 1,-1 6-848-16,-6 12-969 0,-9 10-2928 0</inkml:trace>
  <inkml:trace contextRef="#ctx0" brushRef="#br0" timeOffset="11948">6718 8647 3328 0,'0'0'2417'0,"0"0"-1545"0,0 0 64 16,0 0-120-16,0 0-240 15,0 0-576-15,0 0 8 0,22 42-8 16,2-14 72-16,5 6-72 31,1 6 160-31,-1-3-8 0,-4-5 89 16,-7-9-161-1,-3-9-72-15,-4-6-8 0,-1-6 0 16,1-2 0-16,-1 0 848 0,6-17 232 16,2-13-128-16,1-6-368 15,0-9-536 1,2 1-48-16,2 2-168 0,9-10-1064 15,-3 9-1681-15,-6 11-4912 16</inkml:trace>
  <inkml:trace contextRef="#ctx0" brushRef="#br0" timeOffset="14655">9721 9626 1360 0,'0'0'4313'16,"0"0"-2849"-16,0 0-328 0,0 0 113 16,0 0-121-16,0 0-432 31,0-3-584-31,0 3-112 15,5 7-184 1,10 12 184-16,1 7 120 0,3 6-32 0,2 6 120 0,3-1-8 16,-7-1-192-16,0-6 96 15,-4-6-104-15,0-8 8 16,-3-4 48-16,-4-6-56 0,-1-4 8 31,-2-2 120-15,1 0-128-16,4-4 240 0,6-16 216 0,7-14-96 15,8-9 0-15,5-4-288 16,2-6 24-16,-7 8-88 31,-5 4 40-31,-3 9-56 0,-6 10 8 16,-6 8-64-16,-1 6 56 0,-8 4-48 15,0 4-72-15,4 0-176 0,-4 0-480 16,0 0-680-16,0 0-2545 15</inkml:trace>
  <inkml:trace contextRef="#ctx0" brushRef="#br0" timeOffset="15562">10778 10810 3320 0,'0'0'2449'15,"0"0"-1513"-15,0 0-624 16,0 0 352-16,0 0 624 15,0 0-591-15,151 0-233 16,-101 0-304-16,-3 0-160 0,23-2-56 16,-11-3-1937-16,-15-1-5928 15</inkml:trace>
  <inkml:trace contextRef="#ctx0" brushRef="#br0" timeOffset="16533">11025 11709 1424 0,'0'0'3913'16,"0"0"-3209"-1,0 0-496-15,0 0 184 0,0 0 600 16,0 0-88-16,72 16-328 0,-36-10-7 15,1 2-241-15,5 1 16 16,10-2-8-16,1 1-56 0,5-4-120 31,-1 0-144-31,1-2-16 16,18 2-160-1,-17 0-1288-15,-13 2-2953 0</inkml:trace>
  <inkml:trace contextRef="#ctx0" brushRef="#br0" timeOffset="17420">9469 12862 2496 0,'0'0'2233'0,"0"0"-1673"16,0 0-336-16,0 0 384 0,0 0 248 0,147 18-216 15,-92-11-88-15,10 2-192 16,9-1-352-1,33 0 8 1,-15-4-16-16,-20 0-2584 16</inkml:trace>
  <inkml:trace contextRef="#ctx0" brushRef="#br0" timeOffset="22340">18318 7495 696 0,'0'0'1696'31,"0"0"-840"-31,0 0 40 0,0 0 273 16,0 0-233 0,0 0-280-16,0 0 256 0,0 0-160 0,0 0 24 15,0 0 105-15,0 0-425 16,0 0 64-16,0 0-136 31,0 0-272-31,0 0 208 0,0 0-256 16,0 0 0-16,0 0 40 15,0 0-16-15,0 0-88 0,0 0 0 16,0 0 96-16,0 0 64 0,0 0-80 15,0 0 8-15,0 0 64 16,0 0-88-16,0 0-64 16,0 0 0-1,0 0-32-15,0 0 24 16,0 0 8-16,0 0 0 0,0 0 0 15,0 0 8-15,0 0-16 0,0 0 8 32,0 0-56-32,8 0 48 15,5 0 8-15,8 2 0 0,8 5 80 31,13 1 8-15,9-2-88-16,9 1 0 0,5-3 0 0,-1 3-8 16,-1-3 64-16,-6-2-32 15,-7 0 312-15,-13-2-256 0,-6 0 120 16,-12 0-120-16,-8 0-16 15,-7 0 88-15,-1 0-95 0,-3 0 119 16,0 0 264-16,0 0-336 16,0 0 112-16,0 0-216 31,0 0-432-31,-11 4-913 0,-4 0-3888 0</inkml:trace>
  <inkml:trace contextRef="#ctx0" brushRef="#br0" timeOffset="24108">17809 8937 3040 0,'0'0'1336'0,"0"0"-687"15,0 0 391-15,0 0-24 0,0 0-208 32,0 0 152-32,60 4-311 15,-36 0-57-15,10 1 104 0,11 1-464 16,13 0 152-16,13 1-80 0,34 4-176 15,31 1 288-15,35 1-240 16,7 0-48-16,-5-5 208 0,-14-6-336 16,-23-2 272-1,0 0-32 1,-22-14-240-16,-25 1 240 0,-19 4-232 15,-11 1 56-15,6-1-64 0,8 3-128 16,20 4-568-16,-22 2-680 31,-21 0-3273-31</inkml:trace>
  <inkml:trace contextRef="#ctx0" brushRef="#br0" timeOffset="25697">19556 10437 1800 0,'0'0'1448'0,"0"0"-760"16,0 0 513-16,0 0-265 15,125-39-216-15,-96 24-320 0,-3 2-320 0,1 0 104 16,2-3-184-16,-6 4-1032 31,-10 0-4049-31</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41:06.604"/>
    </inkml:context>
    <inkml:brush xml:id="br0">
      <inkml:brushProperty name="width" value="0.05292" units="cm"/>
      <inkml:brushProperty name="height" value="0.05292" units="cm"/>
      <inkml:brushProperty name="color" value="#FF0000"/>
    </inkml:brush>
  </inkml:definitions>
  <inkml:trace contextRef="#ctx0" brushRef="#br0">2063 9012 5449 0,'0'0'3056'0,"0"-5"-1567"0,0 3-41 16,0 0 216-16,0-2-511 16,0 2-681-16,0-1 8 0,-6 1 0 15,-2 0 136-15,0 2 152 16,-10 0-392-1,-5 2-56 1,-6 18-320-16,-3 5 8 0,-2 5 0 16,3 0 40-16,7-5-32 0,8-9-16 15,10-8-16-15,6-4-56 31,0-2-184-31,0 0-120 0,3 2 304 16,13 1-144-16,0 0 128 16,5-3 80-16,-5 0-288 15,5 0 248-15,-1-2-80 0,-1 2-104 16,0 2 176-16,1 2-192 31,-7 0-32-31,-2 2 104 0,-1 0-160 16,-9 4 272-16,-1 2 64 15,0 4 40-15,-1 2 328 16,-14 1-304-16,-3-4 104 0,5-2-40 0,-3-6-72 15,3-7-112 1,2-2-424 0,3-4-985-16,3-14-1167 0,5-3-5050 15</inkml:trace>
  <inkml:trace contextRef="#ctx0" brushRef="#br0" timeOffset="339">2117 8963 4256 0,'0'0'4185'0,"0"0"-2856"16,0 0-97-16,0 0-120 0,0 0-264 31,0 0-696-31,0 0 72 31,0 0 160-31,1 125-136 0,7-59 289 16,-1 12-233-16,1 13-208 15,3 3 88-15,-4 2-80 16,-1-2-80-16,4-11 16 0,-4-13 64 15,1-12-152-15,-1-16 48 16,1-10 0-16,-3-12 24 0,1-6-24 16,2-7-360-16,-7-7-520 15,3 0-649-15,-3-19-887 16,0-5-2353-16</inkml:trace>
  <inkml:trace contextRef="#ctx0" brushRef="#br0" timeOffset="981">2147 9012 856 0,'0'0'2736'0,"0"0"-1447"16,0 0-353-1,0 0 120 1,0 0-304-16,0 0-416 0,79-26 120 15,-58 26-304-15,-4 0-56 0,-1 6 32 16,-3 9-64-16,-2 4 16 16,-5 3 88-16,-4 6 249 0,-2 0 495 31,0 6-224-31,-6 0-40 15,-14 0 24-15,-2 0-264 0,-1-4 0 16,-1-2-160-16,1-5-240 16,-1-6 288-16,6-4-288 15,2-5-8-15,6-6-248 0,5-2-952 31,5-10-1064-31,0-9-3594 0</inkml:trace>
  <inkml:trace contextRef="#ctx0" brushRef="#br0" timeOffset="1483">2393 9108 2472 0,'0'0'920'15,"0"0"136"-15,0 0 129 16,0 0 15-16,0 0-504 15,0 0-40-15,87 18-176 0,-69-18-112 0,3-6 97 32,-2-8-161-32,-4-4-88 15,1-3 48-15,-10 2-248 0,-1-3 144 16,-5 1-8-16,0 0 32 15,0 0 224-15,-11 3-96 16,-7 2 48-16,0 7-8 0,0 2-248 31,-1 7 208-31,0 0-64 0,-4 0-192 16,-3 20 144-16,4 7-40 15,2 5 48-15,4 2 16 16,8 2-224-16,3-4 72 0,5-2-72 16,0-6 0-16,0-4 16 31,0-4-16-31,5-3-112 15,6-6 104-15,2-1-144 0,5-2 144 16,5-4-312-16,1 0-704 16,16-8-720-16,-9-10-2169 0,-2 0-2552 0</inkml:trace>
  <inkml:trace contextRef="#ctx0" brushRef="#br0" timeOffset="1801">2787 8890 3512 0,'0'0'3945'0,"0"0"-1992"16,0 0 183-16,0 0-528 16,0 0-736-1,0 0-487-15,0 0 191 0,0 0-448 16,-104 117 96-16,96-89 24 0,2-1-240 31,4-1 72-31,2-2-72 16,0 2-8-16,0-4 152 0,0 0-136 15,0-4 40-15,0-2-56 16,8-3-200-16,4-6 192 15,2-1-96-15,4-2 104 0,3-4-72 32,6 0-208-32,27-32-920 0,-7 0-569 15,-2-2-3256-15</inkml:trace>
  <inkml:trace contextRef="#ctx0" brushRef="#br0" timeOffset="2635">3189 8978 5721 0,'0'0'2048'16,"0"0"-616"-16,0 0 401 16,0 0-609-16,0 0-432 15,-5-3-88-15,5 3-488 0,0 0-31 16,0 0-185-16,0 0-24 31,0-2 24-31,11-2 104 0,4 2-56 16,6-3 208-16,2 1-248 15,2 0 96-15,6 0-104 0,0-1 56 16,-1 3-56-16,3 0 56 0,1 0-48 15,-4 2 152 1,4-2-80 0,0 0-32-16,2-2-48 0,-2 1 48 15,3-1-8-15,-3 0-40 16,1 2 0-16,-1-1 40 15,2 3-32-15,1 0-8 0,-2 0 0 0,6 0-8 16,4 0 0 0,3-2 8-16,1-4 0 15,4 0 40 1,2 1-32-16,0-3-8 0,1 1 0 15,-2 1 8-15,-6 4 24 16,-1 2-24-16,-7 0-8 0,-4 0 256 31,-2 4-208-31,-7 2 48 0,-1 3-96 16,-5-4 96-1,0-1-32-15,-10 0-56 0,-3 0 56 16,-4-4 112-16,-4 2-168 0,0-2 272 16,0 0 288-16,0 0-112 15,0 0 136-15,-12 0-592 31,-15-6-1672-31,3 0-2137 0,1 1-4929 0</inkml:trace>
  <inkml:trace contextRef="#ctx0" brushRef="#br0" timeOffset="3062">4565 8675 3440 0,'0'0'5001'15,"0"0"-3344"-15,0 0-729 0,0 0 112 32,0 0-1024-32,0 0-16 0,0 0 0 15,0 0 112-15,0 0 64 16,89 82 152-16,-60-58-280 0,-7 0 184 15,1-3-80-15,-4-4-88 32,-3 0 88-32,-4-4-144 15,-6-3 112-15,-1-1 104 0,-5-2-40 16,0-1 297-16,0 0 103 15,-3 5 88-15,-13 2 104 0,-5 4-504 16,-8 2-96 0,-2 2-176-1,-3 1-536-15,-18 6-952 0,9-7-1281 16,2-6-5489-16</inkml:trace>
  <inkml:trace contextRef="#ctx0" brushRef="#br0" timeOffset="7206">7464 9803 464 0,'0'0'944'0,"0"0"-424"15,0 0 672-15,0 2-136 16,0-2-311-16,0 0 71 0,0 0-72 15,0 0 64-15,0 0 24 0,0 0-288 16,0 0 0 0,0 0-119-16,0 0-121 15,0 0 112-15,0 0-184 16,0 0 32-16,0 0 40 15,0 0-208-15,0 0 40 0,0 0-128 16,0 0 0-16,0 0 24 16,0 0-32-16,0 0-592 0,0 0-1849 31,0 0-5880-31</inkml:trace>
  <inkml:trace contextRef="#ctx0" brushRef="#br0" timeOffset="8306">8431 9796 3024 0,'0'0'1921'15,"0"0"-929"-15,0 0 160 16,0 0-376-16,0 0-256 16,0 0-152-1,0 0-296-15,0 0 232 16,0 0-15-16,0 18-57 15,0-12 64-15,0 0-144 0,2 0 48 16,2-3 16 0,0 1-152-16,-3 1-32 15,1-1-32-15,3-2-32 16,-4-2-112-16,4 0-1961 0,0 0-4536 15</inkml:trace>
  <inkml:trace contextRef="#ctx0" brushRef="#br0" timeOffset="17699">14550 9685 4456 0,'0'0'1457'16,"0"3"-801"-16,0-3 616 15,0 2 56-15,0 0-535 0,0-2-113 16,0 2-168-16,0-2-160 16,0 2 248-1,0 0-224-15,0 1 32 16,-3 1 280-16,-4 0-328 15,-1 2 225-15,-3 1-145 0,-4 1-304 16,-2-1 248-16,-1 4-280 0,2-1 48 16,-5-2 224-16,0 1-376 15,-5 0 128-15,2-1-128 16,-2 0 48-1,0-1 152-15,2-2-144 16,-4-1 240 0,2-2 136-16,-1 0-344 15,1 0 184-15,-1-2-120 16,-2 2-144-16,-5-2 264 31,1 2-264-31,-5-2 40 0,-3 2 32 0,-1 0-32 0,0-2-48 0,-1 0 0 16,1 0 8-16,0 0 64 15,5 0-72-15,3 0 144 0,3 0 153 16,0 0-289-16,2 0 208 15,-3-4-216 1,-4 2 104 0,1-2-24-16,-2 0-72 0,-4 0-8 15,3-3 56-15,2 3 0 0,-1-3-56 16,3 1 0-16,3-2-88 31,1 1 16-31,1 0 72 0,3 1 0 16,-3 0 16-16,4-3 40 15,1 1-56-15,2 3 0 16,-1-5-88-16,-3-1 16 0,-1 0 72 15,4-4 0-15,-3 1-56 16,7 1 0-16,3-2 48 0,-2 4 8 16,5-2-88-1,3 1 72-15,2-1 16 31,0-4 0-31,3-3-48 0,-3-2-105 0,5-4 73 0,-2-2-8 16,0-4-40-16,1-2 56 16,2-5 72-1,-1 1 0-15,3-2 0 16,0 1-56-16,0 0 56 0,0 1-88 15,0 2-72 1,3-2 72-16,10-1 64 0,3 3 24 0,2 0-56 16,4 2-16-16,3 0 64 31,5-1 0-31,7-1-136 0,2-1 96 15,3 3 48-15,0 2 0 16,3 4-80-16,-3 2 56 0,5 2 16 31,0 0 0-31,6 1-80 0,1-1 80 0,5 5 8 31,-2-2 0-31,1 6 0 0,-5 0-128 16,1 6 120-16,-1 5-64 16,-1 0 8-16,-4 4 16 0,-1 0 48 15,0 0 0 1,0 0 0-16,-1 0-16 0,0 0 8 15,0 0 8 1,-4 6-8-16,0 1 0 0,-3 1 16 16,-3 1 88-16,-6 1-96 15,1-1 48-15,-2 2-48 0,0-1 0 16,-1 1-16-1,-1 0 0 1,1 3 16-16,-1-3 0 16,-1 4 16-16,0-4 32 0,0 4-56 0,-2-1 8 15,-2 2 0-15,-1-2 32 16,-1 2-24-16,-2 0-8 0,1 0 72 15,0 0-8-15,-1 2-64 32,1-2 0-32,-6 0 8 15,5 2-24-15,0-2 24 0,-2 1-8 16,0 0 72-16,-3 0-8 0,-2-2-72 15,-1 4 8-15,-5-4 0 16,1 2 64-16,-2-2-56 31,-3 4 64-31,-1 1-16 0,0 3 40 16,0 6-96-16,0 3 0 15,-1 2 8-15,-11 3 128 0,-1-1-128 16,-3-1 0-16,0-1 40 16,2 0 40-16,1-5-152 31,1-5 64-31,1-3 0 0,1 0 24 15,2-3-24-15,-1 0 0 0,-4 4 56 16,-5 0 0-16,-3 4-56 0,-3 3 0 16,1 1 16-16,-4-3-64 15,1-1 96 1,2-2-48-1,6-3 0-15,0-6-48 16,2 0 48-16,3-4 0 16,0-3 0-16,2 1 56 15,3-1-48-15,-2-4 32 0,7 0-8 16,-5-3 56-16,6-1-88 15,0 0 0-15,-1 2 0 16,3-2 80-16,0 0-80 0,0 0 0 16,0 0 0-16,0 0-104 15,0 0-312-15,0 0-784 0,0-5-1240 16,0-7-2137-16</inkml:trace>
  <inkml:trace contextRef="#ctx0" brushRef="#br0" timeOffset="20585">16144 9846 3832 0,'0'0'1617'0,"0"0"-1049"16,0 0 416-16,0 0-96 31,0 0-24-31,-113 32-87 0,94-30-65 16,2 2-336-16,-5-2 136 15,4 2-8-15,-1-2-88 16,-4 2-24-16,2 0-112 0,-2-2 48 16,1 0 72-16,-4-2-272 31,2 2 32-31,-2-2 88 0,0 0-159 15,-1 0 111 1,-1 0-80-16,1 0-16 0,1 0 152 0,-2-4-248 16,6 0 160-16,-6-2-128 15,1 2 24 1,-2 0 16-16,1-2-64 15,-2-3-16-15,1 4 160 0,4-5-160 16,-5 2 0-16,1-1-8 16,1 4 64-16,2-1-64 0,2 0 8 15,-2 0 0-15,5-1-8 0,0 3 16 31,2-1-8-31,3 1 0 16,0 0 56-16,6-2-56 0,-1 2 0 16,1-1 0-16,3-1 0 31,-4 1 8-31,0-3-8 0,3 0 0 0,-4-3 40 0,1 0-48 31,0 0 8-31,0-1 0 0,2 1-8 16,1-2 16-16,0 3-8 15,2 3 0-15,1-4 16 31,-1 1-24-31,1-1 8 0,5-2 0 16,-7-3-8-16,6 0 16 16,-3-2-8-16,4-2 0 0,-4 0 80 15,2-2-88-15,-3-4 8 16,2 0 0-16,-5 0 0 15,5-3 8-15,-1 3-8 16,3 3 0-16,1-1-24 16,0-1-48-16,0 5 72 15,0-1 0-15,8-4-56 0,8-1 16 16,2-2 40-16,1-2 0 15,4 2-32-15,-7 2 32 16,2 2 0-16,-1 0 0 16,1 2 32-1,-2-3-32-15,2 4 0 16,1-1 0-16,4-1-40 0,-4 3-32 0,4 1 72 15,0 0 0-15,1 2-64 16,-1 2 64-16,1-1 0 16,-3 4 0-1,-2 2-104 1,-3 0 32-16,4 2 72 0,2 2 0 0,4 2-80 15,-3 0 48-15,7 0 24 16,1-2 8-16,1 2 0 16,9-2 56-16,-4-2 96 0,10 2 24 31,-4-2 256-31,6 0-384 15,-2 2 72-15,1 0-120 0,4 0 104 16,1 2-40-16,0-3 40 16,7 4 104-16,-5-1 216 15,-2-2-368-15,-3 2 216 0,0 0-192 31,-6 2 8-31,0 0 48 0,-6 2-136 16,3 0 0-16,-3 0 40 16,0 0 8-16,0 6-48 0,1 2 0 15,0-2 24-15,1 1-40 16,1 0 16-16,-4-1 0 15,5 0 8 1,-3 0 8-16,1 1-16 16,-3 0 0-16,-1 1 32 15,-1-2-40-15,-4 0 8 0,-1 0 0 0,1 0 16 16,-5 0-8-16,1-2-8 15,-4 0 0-15,-2 0 0 16,0-2-8 0,-2 0 8-16,4 3 0 15,-4-2 8-15,1 3 0 0,2 0-8 16,-1-2 0-16,4 0 8 15,-3 3-16-15,2-4 8 0,-1 1 0 16,-7 0 56-16,2 0-48 31,-2 0-8-31,-3 0 0 16,-2 3-32-16,-1-3 32 0,1-1 0 15,1 1 8 1,4 0-8-16,-5 2 72 0,2-2-72 0,5 3 0 16,-5-3-32-16,4 0 32 31,-2-3 0-31,-2 1 0 15,1 0 8-15,-2 0 40 0,-1-2-48 0,0 2 0 16,-1 0-16 0,1 2 0-16,1 0 16 0,-1 3 0 15,2-3-48 1,-2 1 16-16,2 1 24 15,-2 0 0-15,1 3-56 16,1-1 0-16,-2-1 64 0,2 4 0 16,-3 1 40-16,1 1 16 31,-5 4-56-31,2-2 0 0,4 6 0 0,-7-1 0 15,-1 1 0-15,-2 6 0 16,-2 1 16-16,0 2-8 16,0 4-8-16,-3 4 0 0,-5 1-320 15,-4-3 312-15,4-2-64 16,5-6 72-1,0-2-64-15,3-2 112 16,0-4-48-16,0 2 0 16,0-2-48-16,0 0 48 0,-3 2 0 15,-2 0 0-15,-8 2 144 16,2 0-88-16,-4 0-56 0,-3 3 0 15,2-1-40 1,-3 2 24 0,-4-3 24-16,1-1-8 15,-1 1 104-15,-3-5-32 0,-6 1-72 16,-7 2 0-16,-6-1 48 15,-5 2 200-15,-10-2-240 0,0-4 96 16,-3-4 120-16,-1-5-160 16,-1-4-16-1,-3-1-48-15,-6-2-16 16,1 0 8-16,-1 2 8 0,3 0 0 15,0 3 56-15,3-3 32 16,7-1-88-16,3-1 0 16,1-2 64-16,7 0-40 15,5 0-24 1,3 0 8-16,6 0 184 0,7 0-80 15,5-3-112-15,6-1 0 0,2 2 97 16,3-1 55-16,3 1-144 16,-1-2 56-16,3 2 88 0,5-2-48 31,-4 2-56-31,6-2-48 15,1 2 64-15,0 0-160 0,0 0 96 16,0 2-24-16,0 0-72 16,0 0-96-16,0 0 104 0,0 0-32 15,0 0-201-15,0 0 313 31,0 0-280-31,0 0-40 16,0 0 160-16,0 0-352 0,0 0 208 16,0 0-72-16,0 0-336 15,0 0-152-15,0-3-921 0,0-4-2104 16,0-3-5120-16</inkml:trace>
  <inkml:trace contextRef="#ctx0" brushRef="#br0" timeOffset="22834">19096 9780 1408 0,'0'0'2160'16,"0"0"-1039"-16,0 0 463 0,0 0-24 15,-31 10-224-15,20-10 57 16,0 2-209-16,-4 0-512 0,-1-2 168 31,-2 2-336-31,-1-2-23 16,-4 2 127-16,-1 0-408 0,-3-1 112 15,-4 1-168-15,-1 2-136 16,-4-1 280-16,1 1-144 31,-6 0 80-31,2-2 136 0,1 0-352 16,-3-2 160-1,6 0 56-15,-1 0-56 0,2 0 280 0,-3 0-280 16,2 0-16-16,-4-10 56 15,2-2-136-15,-2-4-72 16,0-4 0 0,-1-3-24-16,4 0-56 0,2-3 80 15,9 1 0 1,-3 1 0-16,9-2-88 0,-1 3 88 0,4-5 0 15,2-5-136-15,6-3 24 16,4-6 112 0,4-5 0-16,0-2-72 15,0-2-16-15,7 4 88 0,9 0-8 16,-6 5-64-16,3 2 0 15,-2 4 136-15,0 2-64 16,2-2 0-16,5 0-40 0,1 0 40 31,9 0-64-31,2-1 64 16,4 1 48-16,0 2-40 0,-1 0 40 15,4 4-24-15,-2 2 40 0,7 2-64 16,5-3 0 0,11 1-32-16,8 1 24 0,9-1 8 31,-1 4 0-31,2 3-16 0,-3 6 48 15,-2 4-32-15,-4 5 0 16,3 6 8-16,-2 0 16 0,-4 0-24 16,-4 0 0-1,-5 0 72-15,3 4 24 0,-8 2-96 31,-1 3 0-31,-3-2 88 0,-2 1 32 16,0 3-120 0,-4-1 8-16,-4-1 104 15,-1 2-24-15,-3-1-88 0,1-1 0 31,-3 2 8-31,-2-1 168 0,-2-2-168 0,1-1 88 16,2 4 32-16,-3-5-24 0,-2 2-80 16,4-3-24-16,-6 2 49 0,1-1 87 15,-2 0-128-15,0 0 120 0,-2-1 16 16,2 2-40-16,-1 1-104 15,-3 0 0 1,1 0 0-16,-2 0 8 16,-3 2 8-16,0 0 16 15,2 2 32-15,-6 2 40 16,6 3-104-16,-4-2 0 0,2 3 16 15,-2 0 88-15,1 2-104 16,-4 1 72-16,-2 0 24 16,-1-1-24-1,-2 3-72-15,-1 0 0 16,-2-1 0-16,0 3 0 0,0-1 16 15,0-3-16-15,0 4 56 16,0-5 16-16,0 2-144 31,0-2 72-15,0-2 0-16,0 2 72 0,-2-2-72 0,-7 3 8 15,-1-4 104-15,0 5-96 0,-3-1-16 0,-1 0 0 16,-2 1 8 0,1-1 16-1,1-4-16-15,1-2-8 16,1-4 32-16,-5 2 56 15,4-3-96-15,-7 1 8 0,-1 0 0 16,0 1 24-16,-6 1-8 0,3-2-16 16,-4 1 48-16,1-3 24 0,1 0-72 31,2-1 0-31,1 0 16 15,-1 0-40-15,1-2 32 16,4 0-8 0,-7 2 0-16,5-2 56 0,-5 2-64 0,2-2 8 0,0 2 0 15,-5-2-48-15,0 1 104 31,3-3-56-31,-2-1 16 0,6 3-8 16,-1-2-16-16,4 2 8 16,1 0-80-1,0 1 8-15,0 0 80 0,1 1-8 0,-1 0 24 16,-3 1 40-16,5-2-64 31,-4-1 0-31,3 0 0 0,-1 1 8 16,0-3-8-16,4 0 0 15,-3 1 16-15,-2 1 0 16,0 0-24-16,-1 1 8 0,3-1-24 15,-3 0 16-15,2-1 8 16,-3 1 0 0,2 1 24-16,1-3 24 0,2 2-56 15,0-2 8-15,3-2-24 16,0 1-32-16,2 1 72 15,-2-2-16 1,2 0 24-16,1 3-16 0,-1-1-16 16,3 0 8-16,-1 0-48 15,1 0 0-15,0-2 56 16,0 1-8-16,5-1 0 0,0-2 48 15,0 2-48-15,3-2 0 16,-4 0 0-16,4 0-48 16,0 0 56-16,0 3-8 0,0-3 0 15,0 0-8 1,0 0 0-16,0 0-40 15,0 0-240-15,0 0 184 16,0 0-480-16,0 0-465 0,-5 0-799 16,-3 0-2169-16,-3 0-3801 0</inkml:trace>
  <inkml:trace contextRef="#ctx0" brushRef="#br0" timeOffset="29417">4260 10925 3024 0,'0'0'2337'16,"0"0"-1449"0,0 0-416-16,0-2 472 0,0 2 88 15,0 0-392-15,0 0 33 0,0 0-297 16,0 0-24-16,0 0 64 15,0 0-320-15,0 0 40 0,0 0-136 32,3-2 80-17,3 2-40-15,6-2 24 0,1-3 56 16,1 3 40-16,-1 0-64 0,2 0-88 15,2 0 136-15,1 2-80 0,0-1 288 16,4 1 8-16,-4-2-112 31,3 0 136-31,2 0-376 16,1 0 248-16,2 0-128 15,3 2-80-15,2-2 145 0,1 0-113 16,0 2 16-16,4-2 160 0,-4 2-248 16,4-3 88-16,-6 1-96 31,6 0 56-31,-9-2-8 15,-1 2-48-15,2 0 8 0,-4-1 48 16,-2 1-8-16,3-2-48 0,-1 2 0 16,-2 0-8-16,1 0 0 0,0 0 8 15,-2-1 0 1,4 3 48-1,0 0 8-15,-1 0-56 16,0 0 0-16,0 0 0 0,5 0 16 16,-6 0-16-16,4 0 0 0,-1 0 56 15,2-2 64 1,-2 0-128-16,1 0 8 15,-1-2-8-15,1 2 0 16,4 2 8-16,-7 0 0 16,5 0 16-16,2 0 0 0,-4 0-16 31,4 0 0-31,3 4-16 15,-2 2 16-15,1 1 0 0,1-3 8 16,3 0 40-16,3 0-40 16,2-1-16-16,0 1 8 0,2 0 0 15,3-2 0-15,-1 3 0 16,4-1 8-16,-3-2 144 15,3-2-80-15,-1 2-72 0,-7-2 0 32,3 0 24-32,-3 0 24 15,-2 0-40-15,-3 0 32 0,1 0 0 16,-8 0 24-16,-2 2-72 15,-6-2 8-15,-5 2-40 16,-1 0-8-16,-3-2 56 0,-4 2-8 16,-1-2 72-1,-1 0-16-15,1 0-56 16,-5 0 0-16,4 0-16 0,-3 0 8 15,1 0 8-15,2 0 0 16,-2 0 0 0,1 1 0-1,2-1-8-15,3 0 8 0,4 0-24 0,1 0 16 16,-1 0 8-16,7 0 0 15,2 0 64-15,6 0-8 0,5 0-64 16,-4 0 8-16,8 0 0 16,-2-1 24-16,3-3-16 15,2-2 136 1,3 0-8-16,0 1-120 15,-1 1 56-15,1 0-72 0,-1 1 8 16,3 1 104-16,-2-2-104 16,-1 2 48-16,1 0-56 15,2 0 56-15,-5-2-80 0,3 1 24 31,-3-3 0-15,0 2-24-16,-3 0 80 0,-1 1-56 0,3-3 24 16,-3 2-16-16,0-3-8 15,2 1 0-15,-3 2 0 16,5-1 48-16,-3-1-40 0,3-1-8 15,-3 1 32 1,1 2 16 0,2 0-96-16,-5 0 48 0,3 2 0 0,-6 1-32 15,2-1 80-15,-2 0-48 16,0 0 0-1,-4-3 0 1,3 1 0-16,1 0 0 0,3 0 0 16,-3 0 16-16,4 0-16 0,-2 1 0 15,1 1 0-15,2-1 0 0,-4 1 0 16,1 0 0-16,-1 0 0 15,-1 0 16-15,-1 0-8 16,-1 0-8 0,0 0 8-16,-3-2 72 15,2 2-136-15,-4 0 56 0,1 0 0 31,-2 0-8-31,-2 1 16 0,0-1 32 0,2 2-40 16,-5 0-24-16,0 0 16 0,-2 0 8 31,-1 0 0-31,5 0-16 16,-1 0 16-16,1 0 0 0,0 0 0 15,1 0 8-15,-2 2-8 16,3-1 0 0,-4 3 0-16,1-2 0 0,-1 2 0 0,0 0 0 31,-1-2 0-31,-4 2 8 15,-2-2-8-15,-2 2 0 0,1-1 0 0,-4 1-8 16,-1-3 16-16,0 1-8 16,-4 0 16-1,-3-2-16-15,2 2 0 0,-1-2 0 16,-2 0 0-1,0 0 80-15,0 0-72 16,0 0 80-16,0 0-64 0,0 0-16 16,0 0-8-16,0 0 0 0,0 0 0 15,0 0 0 1,0 0 8-16,0 0-8 15,0 0 0-15,0 0-8 16,0 0 0-16,0 0 8 16,0 0 0-16,0 0 0 0,0 0 0 15,0 0-344-15,0 8-768 16,0 0-921-16,0 2-2632 0</inkml:trace>
  <inkml:trace contextRef="#ctx0" brushRef="#br0" timeOffset="41735">14799 10971 184 0,'-5'2'2504'0,"3"-2"-1000"15,-3 0-647-15,1 0 303 16,-3 0-80 0,1 0-184-16,1 0-184 15,-2 0-159-15,1 0 87 0,-1 0 136 16,1 0-408-16,1 1-32 15,-6-1-64-15,3 2-96 0,-4-2 248 16,1 2-176-16,-2 1-88 31,2-1 96-31,-4 0-256 0,4-2 112 16,-3 0-56-16,-3 2-48 15,6-2 168-15,-7 0-96 16,1 0 64-16,-1 0 88 0,0 0-232 16,-1 0 129-16,-2 0 23 31,1-4-144-31,-1-3 192 0,5 2-152 15,0-3 32-15,3 2 104 16,2 0-120-16,1-1 128 0,-1 0-168 16,3-1 48-16,-2-2 64 0,5-3-128 15,-6 0-8 1,4-6 0-1,1-3 8-15,-1-3-8 0,1-3 0 16,0-2 8-16,-1-4-32 16,-3-1 32-16,4 3-8 0,1-2 0 15,0 4-16 1,2-3 16-16,-2 1 0 15,5-2 8-15,0-1 16 16,0-3-24 0,0-1 0-16,0-3 0 15,0 2 80-15,0 2-80 16,0 3 0-16,5 5-16 0,-2 5-96 15,2 3 128-15,2 3-16 16,2 2 0-16,3 0-56 16,0 2 48-16,5-2-56 15,2 4-8-15,4-2 16 0,4 5-16 16,-1 1 72-16,3 2 0 0,0 1-24 15,-3 0 8-15,1 2 16 32,-2 0-8-32,-1 1-64 15,-6 1 80-15,-1 2-8 0,1-2 0 16,-7 2 0-16,4 0-8 15,-2 0-48-15,-2 0-56 0,0 0 96 16,2 4-72 0,0 7 88-16,3 4-8 15,-4 2 8-15,4 6 0 16,-2 1 0-16,-2 1 0 0,-1 7 32 15,0 5-16-15,-3 5-16 16,0 3 96-16,-1 4-32 0,-7 0 0 16,0-4-64-1,0 0 0-15,0-5 48 16,0-2-24-16,0-3-24 15,-5-2 56-15,0-3-8 0,-3-2 24 16,0-4-72-16,-2 0 8 31,1 1 40-31,-7-4 8 0,3 1-56 16,0-1 32-16,1-4 80 15,-4 0-104-15,5-6-8 0,3-1 0 16,-2 1-16-16,4-2 16 16,-1-1 0-16,4 3 0 0,-2-1-24 15,0-3 24 1,1-1 0-1,-1 1 0-15,3-3 104 16,0 0-88-16,-1-2 56 0,2-2-72 16,-4 2 104-16,3 0-80 15,-3 0-24-15,4-1 0 0,-4 1-40 16,2 0 40-16,1 0 0 15,0-2 0 1,2 3 16-16,0-3-24 16,0 0 8-16,0 0 0 0,0 0-24 15,0 0 32-15,0 0-16 16,0 0-40-16,0-3-1032 0,-1-6-1129 15</inkml:trace>
  <inkml:trace contextRef="#ctx0" brushRef="#br0" timeOffset="43405">15456 11043 1272 0,'0'0'1824'0,"0"0"-1304"16,0 0 416-16,0 0 9 16,0 0 175-1,0 0 200-15,-57 16-536 16,49-16-79-16,-3 0-9 0,0 0-328 15,-2-8 192-15,0-4-256 16,-8-4-112-16,0-4 64 16,-3-2-160-1,-2-4-48-15,2-2 56 0,1-2-56 16,0-2 192-16,6-2-40 15,4-2-128-15,1-1 288 16,0-1-352-16,2-2 144 0,3-1-152 16,3 2 120-16,4-1-120 15,0 4 0 1,0 0 0-16,0-1 40 15,0 5-40-15,3 2 0 0,5 0 0 16,0 2-16-16,-2 0 16 16,2 2 0-16,-4-2 0 31,4 2 40-31,-3 0-24 0,3-1-16 15,1 3 0 1,4 1-56-16,-1 1 48 0,2 3 8 0,-6 5 0 16,0 3-16-16,-1 2 16 15,1 3-8-15,0 2-8 16,3 2-240-16,4 2 248 0,-1 0-64 15,4 0 72 1,0 0-72 0,1 2 80-16,1 4-8 0,-1 0 0 0,0 1 0 15,2-1-8-15,-3-2 8 16,0 1 0-16,0-1-8 15,-5 2 8-15,3 3 0 16,-3-1 0 0,0 3 0-16,1 4 0 15,-1-2 0-15,0 4 0 0,0-2 16 0,-2 4-8 16,4-2-8-16,-4 0 0 15,-3 3 64-15,2-2-72 16,-4 4 8 0,-3 2 0-16,1 0 128 15,-4 4-48-15,0 4-56 0,0 3 0 31,0 1 64-31,-4 0 32 0,-2-2-120 0,-2 0 8 16,1-2 48-16,3-4-40 0,-1-2-16 31,0-2 0-31,2-4 56 16,-4-2-48-16,2-2 0 0,-4-2 64 15,1 2 248-15,-4 0-320 16,-1 3 169-16,-1 0-169 16,1 2 56-16,2-4 112 0,-1 4-168 31,4-5 0-31,-1-2 32 15,2-3 24-15,2-2-56 0,2-5 0 16,3-2 8-16,0 0 120 0,0-2-64 16,0 0-56-16,-2 0 144 15,2 0-72-15,0 2-80 16,0-2 0-1,0 0 8-15,0 0 16 16,0 0-24-16,0 0 0 0,0 0 8 16,0 0-8-16,0 0 0 0,0 0 0 15,0 0-384 1,0 0-153-16,0 0-815 15,0 0-1144-15,0-2-3626 16</inkml:trace>
  <inkml:trace contextRef="#ctx0" brushRef="#br0" timeOffset="45020">16336 10867 1616 0,'0'0'2352'0,"0"0"-951"15,0 0-257 1,0 0 24 0,0 0 184-16,0 0-335 0,-19 2-193 15,14-2 96-15,-5 0-360 16,2 0 40-16,0 0-216 0,-6 0-168 15,1 0 281-15,-5 0-257 16,0-2 64 0,0-2-96-16,-3-2-136 0,-1-3-64 15,2 0-8-15,3-6 8 16,-1-3 168-16,0-4-160 15,2-4 48 1,1-2-40-16,-1-4-16 16,3 2-16-16,-1-2-48 0,6 1 56 15,-2 1 16-15,2 0-16 16,3 0 0-16,0-2-16 0,2 2 8 15,0-2 8-15,-2 2-56 16,3 3-280 0,1 4 328-16,1 7-64 15,0 4 72-15,0 2-48 16,0 4-72-16,0 0 72 15,0-4-40-15,11-1 16 0,-1-2 64 16,1-3 8-16,4 0 0 16,-4-5 64-16,0 2-8 15,0 1-56 1,-2 0 0-16,-1 4-24 15,1 2-32-15,3 3 56 0,-1 3 0 16,5 0-8-16,0 5-152 16,2-1 112-16,5 2-49 15,-2 0 73 1,0 0 16-16,3 0 8 0,-2 0 0 15,1 0 0-15,1 0 48 16,2 2-48-16,0 1 0 16,1 5-48-16,2 3 48 0,4 2 48 0,-6 4 9 31,4 0 23-31,-2 2-8 31,-2-2-64-31,-2 4-8 0,-3-3 8 0,-2 0 96 0,-4 2-96 16,-2 0 96-16,-2 2 152 15,-3 2-256-15,-1 2 224 0,-4 1-48 31,-3 1-112-31,-1 0 232 0,0-1-168 16,0-3 40 0,0 1 32-16,0-3-192 0,-1-1 88 15,-9 2-24-15,2-1-72 0,-7 2 232 16,2-2-232-16,-3 0 80 31,-2 0 8-31,4 1-16 0,-2-4-72 16,0-1 0-16,3 0 16 15,0-2-16-15,1 0 8 16,-4-1-8-16,5-2 40 0,3 0-32 15,1-3-8-15,1-3 0 16,1-1-32-16,0 1 16 0,4-5 24 16,1 0-8-1,-2 0 112-15,2 0-56 16,-3-2-48-1,3 2-8-15,-2 0-48 0,-3 1 0 0,4-1 48 16,-2 2 0-16,1-2 0 16,-1 1 64-16,3-3-64 15,0 2 0-15,0-2 0 16,0 0 72-16,0 0-64 15,0 0-8-15,0 0 0 16,0 0-72 0,0 0-32-16,0 0-144 0,0 0-264 0,0 0 88 15,0 0-328 1,0 0-289-16,0-9-823 15,0 0-3289-15</inkml:trace>
  <inkml:trace contextRef="#ctx0" brushRef="#br0" timeOffset="49431">17132 10889 1664 0,'0'0'2928'0,"0"0"-1367"16,0 0 15-1,0 0-8-15,-9 0-55 16,7 0-193-16,2 0-712 0,0 0-48 16,0 0-192-16,0 0-240 15,0 0 145-15,0 0-273 0,0 0 0 16,6 4-97-1,12-2 194 1,2 2-25-16,4 0 160 0,3-2-160 16,1-1 336-16,-2 1-200 0,1-2 8 15,2 2 200-15,2 0-320 16,-1 0 120-16,1-2-72 0,3 2-136 31,-2 1 264-31,1-1-224 16,2-2 72-1,1 0 40-15,-1 2-64 0,4-2-88 0,1 0-8 16,2 2 8-16,0-2 104 0,0 0 24 31,2 0 8-31,-5 0-72 16,-1 0 32-16,-4 0-104 15,2 0 0-15,-4 0 16 16,4 0 184-16,-4 0-200 0,-1 0 96 15,-2 0 0-15,1 0-24 0,-4 0-72 16,-1 0 0-16,-1 0 0 31,0 0 48-31,-1 0-48 16,1 0 0-16,-6 0 64 0,1 0 8 15,4 0-72-15,-2 0 0 0,0 0 8 16,0 0 128-16,-2 0-136 0,2 0 104 16,-2 0-40-1,-1 0 64 1,0 0-128-1,4 0 0-15,-5 0 8 16,0 0 112-16,3 0-120 16,-4 0 73-16,3 0-41 0,2 0 56 15,-1 0-96-15,-1 0 8 0,0 0 0 16,1 2-24-16,-1-2 96 15,-3 2-48-15,2 0 8 16,1 0 56-16,-2-2-88 0,0 0 0 16,-1 2 0-16,2-2 72 15,-2 2-72-15,-3 0 80 0,0-2-8 31,0 1 8-31,2-1-72 16,-2 2-8-16,-2-2 0 0,3 0 24 16,-2 2 24-16,2-2-48 15,-1 0 24-15,2 2 80 0,-4-2-104 16,4 0 0-1,-2 0 0 1,1 0 104-16,-1 0-96 16,0 0 40-16,3 0-48 0,-3 0 72 15,5 3-120-15,-4-3 48 0,7 2 0 16,-3 0-48-16,1 0 112 0,-4 0-64 15,1 0 0 1,-5-2 72 0,-1 2-80-16,3-2 8 15,-2 0 0-15,1 2-48 0,1 0 96 16,-2-2-48-16,3 2 8 0,-2-2 80 15,1 2-136-15,1-2 48 16,-3 2 0 0,1 0-48-16,-4-2 96 15,0 1-48-15,0-1 0 16,0 0 72-16,-2 2-88 0,-2-2 16 15,1 0 0-15,-1 0-48 0,-2 0 96 16,1 2-48-16,-3-2 0 31,2 0 40-31,-2 0-88 16,0 0 48-16,3 0 0 0,-3 0 112 15,0 0-112-15,0 0 96 16,0 0 0-16,0 0-40 0,0 0-112 16,0 0-88-16,0 0-1160 31,-5-5-1153-31,-6-1-2064 15,-4 2-5545-15</inkml:trace>
  <inkml:trace contextRef="#ctx0" brushRef="#br0" timeOffset="57430">4111 11959 432 0,'0'0'2272'0,"0"0"-1040"0,0 0-680 15,0 0 113-15,0 0 335 32,0 0-200-32,0 0-128 15,0 0 32-15,0 0-288 0,0 0 72 16,0 0-175-16,0 0-249 15,0 0 192-15,0 0-152 0,0 0 80 32,0 0 40-32,0 0-216 15,0 0 104-15,0 0-64 16,0 0-40-16,0 0 120 0,0 0-120 0,0 0 48 15,0 0 24-15,2 0-24 16,1 0-56-16,2 0 16 0,0 0-8 16,3 0 248-1,0 0-104 1,-2 0 24-1,4 0 136-15,-4 0-312 0,1 0 248 0,4 0-112 0,-4 0-128 16,2 0 248-16,-1 0-240 16,4 0 96-16,-1 0 16 0,2 0-64 31,3 0-24-31,0 0-40 15,-1 0 8 1,4 0 72-16,-3 0-72 0,0 0-8 0,2 0 32 16,0 0-24-16,-2 0-8 0,-1 0 0 31,1 0 48-31,3 0 8 15,-4 0-56-15,1 0 56 16,-2 0-16-16,-1 0 40 16,2 0-72-16,-2 0-8 0,-2 0 16 15,2 0 40-15,-2 0 0 0,1 0-8 16,-4 0-24-16,3 0 72 31,-1 0-72-31,1 0-24 16,-3 0 0-16,3 0 48 0,1 0-32 15,-4 0-16-15,3 0 8 16,-1 0 40-16,1 0-48 0,0 0 0 0,1 0 8 15,0 0 32 1,5 0-32 0,0 0-8-16,3 0 48 15,2 0 0-15,-2 0-56 0,2 0 8 16,-2 0 0-16,-4 0 40 15,2 0-40-15,1 0 0 16,0 0 0-16,-1 0 72 16,2 0-80-16,-1 0 8 15,2 0 0-15,2 0 64 16,-4 2-56-16,0 0 65 0,4 1-65 15,-2-3 80-15,-2 2-56 0,2-2-32 16,0 2 0 0,2 0 72-1,-2 0-72-15,0 0 0 16,0 0 0-16,-2-1 104 0,2 1-88 15,-3-2-16-15,0 2 0 16,-4-2 80-16,2 0 0 0,-4 0-80 16,-1 0 0-16,0 0 56 31,1 0-64-31,1 0 8 15,0 2 0-15,-1-2 24 0,3 2-16 16,1 0-8-16,-5-2 0 16,2 2 64-16,-3-2-64 0,1 0 0 15,1 2 0 16,1-2 64-31,1 0 0 0,-1 3-64 0,5-3 0 16,-2 0 96-16,-2 0-72 0,4 0-24 16,0 2 8-16,1-2 80 15,2 0-80-15,-4 0-8 0,0 0 0 16,1 0 104-1,0 0-104 1,-2 2 0-16,-1-2 0 0,1 0 48 16,1 0-40-16,-4 0-8 0,5 0 0 15,0 0 64-15,0 0-80 16,3 0 16-16,1 0 0 0,-1 0 72 31,0 0-8-31,3 0-64 16,-6-2 0-1,6 0 8-15,-6-3 32 0,3 3-40 0,2 0 8 16,-4 0 160-16,4 0-160 0,-1 0-8 31,-1 0 8-31,5 1 160 16,-5-3-128-16,3 2-40 15,2-2 0 1,-5 2 64-16,2-1-56 0,0 1-8 0,-1 0 0 15,2 2 32-15,-4-2-32 16,2 2 0-16,-1 0 0 0,-1 0 88 31,-1-2-24-31,2 2-64 0,0 0 0 16,-2-2 8-16,4 0 0 15,-4-2-8-15,-1 2 0 0,2 1 64 16,-3-1-64-16,1 0 0 16,5 2 0-16,-4 0-24 15,4 0 24 1,-4 0 0-16,2 0 0 15,0 0 72-15,2 0-64 0,-4 0-8 0,4 0 0 16,-4 0 48 0,4 0-48-16,-1 0 0 0,2 0 8 15,1 0 144 1,4 0-80-16,1 0 32 15,0 0-104-15,2 0 48 0,-1 0 72 16,-1 0-112-16,4 0 0 16,-6 0 200-1,2 0-152-15,-1-2 16 0,0 0-72 0,-3 2 72 31,0 0 0-31,-2 0-72 16,2 0 88-16,-2-3 160 0,-1 3-240 16,3 0 104-16,-4-2-112 15,-1 2 16-15,2 0-32 16,-2 0 16-16,2 0 0 15,-1 0 32 1,2 0 32-16,-1 0-64 16,-4 0 0-16,7 0-24 0,-5 0 16 15,2 0 8-15,-2 0 0 0,-2 0 8 16,1 0-8-1,-1 0 0-15,0 0 0 16,-6 0 16-16,5 0 16 16,-7 0-32-16,-3 0 0 15,-4 0 0-15,1 0 72 0,-2 0-72 0,-3 0 0 16,0 0 16-1,0 0 48-15,0 0-64 0,0 5-656 16,1 16-1048 0,3 1-1169-16,-4 3-3096 15</inkml:trace>
  <inkml:trace contextRef="#ctx0" brushRef="#br0" timeOffset="60618">7745 11428 2480 0,'0'0'2505'0,"0"0"-1137"31,0 0-160-31,0 0 136 0,0 0-463 16,0 0-241-16,0 0-272 15,0 0-224-15,0 0 280 0,0 0-112 32,0 0-40-32,1 0 160 15,6 0-296-15,-4 0 224 16,5 2-32-16,-5 6-120 0,2-2 176 15,-2 0-264-15,1 0 65 16,-3 0 167-16,-1 0-336 0,0 1 112 16,3-2 0-16,-3 7-120 15,2 1 208 1,-2 2-128-16,2 2 8 15,-2 0 48-15,0 0-88 0,0-4-56 16,0 2 0-16,0-4 8 16,0-1 88-16,0 1-88 0,0-3 104 15,0 1 168-15,0-3-264 16,0 3 16-1,0-3-32-15,0 0 88 16,-2-1-80-16,0-1-8 0,2 1 0 16,-3-3 72-16,3 0 0 15,0 0-72-15,-1 0 0 0,-3 0 8 16,4-2-8-16,-1 2 8 31,1 0 40-31,0-2 88 0,-2 0-48 16,2 2-64-16,0-2 88 15,-3 0-32-15,3 0 288 0,0 0-168 16,0 0-24-16,0 0 8 15,0 0-184-15,0 0 0 32,0 0-48-17,0 0-48-15,0 0 0 0,0 0 104 0,0 0-8 16,0 0 24-16,0 0 72 0,0 0-96 15,0 0 0-15,0 0 16 32,0 0 32-32,0 0-40 15,0 0 152-15,0 0 232 0,0-4-384 0,0-2 88 16,0-5-96-16,0-2-16 15,3-8-48-15,4 2 64 0,1-3 0 16,1 1 0-16,-1 2-48 16,4-2 48-1,-1 1-56 1,2 1 56-16,3 0-48 0,-5 2 48 31,9-2 0-31,-6 1-8 0,6 2-64 0,-1 0 72 0,2 2-48 0,2-1-56 16,-4 6 48-16,-3-1 56 31,-1 4 0-31,-1 1-16 15,-2 3-40-15,-4 0 56 0,-2 2 0 16,1 0-352 0,-3 0-1480-16,0 0-2033 0,-4 4-6305 0</inkml:trace>
  <inkml:trace contextRef="#ctx0" brushRef="#br0" timeOffset="66030">12491 11845 936 0,'0'0'1520'16,"0"0"-1160"-16,0 2 232 16,0-2 432-16,0 0-135 0,0 2-89 15,0-2-192-15,0 0 16 16,0 0 128-16,0 0-296 0,0 0 16 31,0 0 1-31,0 0-273 16,0 0 184-16,0 0-128 15,0 0-40-15,0 0 136 0,0 0-288 16,0 0 56-16,0 0-64 15,0 0 0-15,0 0 136 0,0 0-184 16,0 0 16-16,0 0 152 31,0 0-168-31,0 0-8 0,0 2 200 16,6 0-152-16,-1 0 208 0,3 0-64 15,2 0 8-15,-2-2 152 16,-1 2-344-16,2-2 144 0,-1 0-96 16,4 2 32-1,-3-2 16 1,3 2-48-16,-1-2-48 15,-1 2 216-15,1 0-216 0,3 0 88 0,-1 1-24 16,0-3-8-16,3 0 104 16,-4 2-31-16,1-2-33 15,-2 0 120 1,2 0-176-1,3 0 0-15,-8 0-48 0,7 0 80 16,-4 0-72-16,-1 0-8 0,-1 0 0 16,-1 0 40-16,-3 0-32 15,2 0-8-15,-2 0 0 0,1 0 40 31,2 0-48-31,-5 0 8 16,5 0 0-16,-3 0 48 0,3 0 8 16,-4 0-56-16,4 0 0 15,-5 0 8-15,3 0-32 16,4 0 24-16,-4 0 0 0,6 2 64 31,-7-1-48-31,1-1-16 16,1 2 0-1,-1 0 8-15,0 0 32 0,6-2-40 0,-7 2 0 0,1 0 16 16,2 0 72-16,-3-2-88 15,3 2 0-15,2 2 0 16,-5-2-8 0,4 0 8-16,-1-2 0 15,2 3 24-15,0-3-16 0,1 2-8 16,-1-2 0-16,1 0 0 15,2 2 0-15,3-2 0 16,-5 0 0-16,2 0 56 16,0 0-48-16,-1 0-8 15,4 0 0-15,-5 0 8 16,0 0-16-16,2 0 8 15,2 0 0-15,-4 0 48 0,0 0-40 32,-1 0-8-32,1 0 0 0,1 0-24 15,1 0 24-15,0-2 0 16,3 0 8-16,1-3 56 0,-4 3-56 15,2 0-8-15,-5 2 0 16,-1-2 0 0,-1 2-24-16,0 0 24 0,-1 0 0 0,-1 0 24 31,2 0-8-31,4 0-16 15,-4 0 0-15,3 0 0 0,-3 0 16 16,3 0-16-16,2 0 0 16,0 0 40-16,3 0-16 15,-7 0-24-15,0 0 0 0,4 0 0 16,-6 0 0-1,2 0 0-15,-1 0 8 16,2 0 0-16,0 0 40 0,-1-2-56 16,0 2 8-16,-1-2 0 15,1 2-8-15,-2-2 8 16,2 2 0-1,-4-2 0-15,3 2 56 0,-1 0-64 16,-1-2 8-16,1 2-8 16,-1-2-40-16,4 2 56 0,-2-2-8 15,2 2 16-15,-2-1-8 16,1 1-8-16,3 0 0 15,-4-2 8 1,3 2-8-16,-4 0 0 16,2 0 0-16,-6 0 0 0,2 0 8 15,-1 0-8-15,-1 0 0 16,-3 0 0-16,5 0-40 15,1 0 48-15,-1 0-8 0,3 0 24 32,7 0-8-32,-1 0-16 15,1 0 0-15,6-2 0 0,1-1-48 16,7 1 56-16,0 0-8 15,2 0 8-15,3-2 8 16,3 0-16-16,-3 2 0 0,2-2 0 31,-3 0 16-31,3 1-16 16,-2 1 0-16,-3-1 0 0,-1 1 24 0,-1 0-24 15,-1-2 0-15,-4 2-16 16,-1 2-32 0,-6 0 56-1,3 0-8-15,-6 0 0 0,-1 0 48 16,-2 0-96-16,-2 0 48 31,0 0 0-31,-2 0-24 0,-1 0 72 0,-1 0-48 0,0 0 0 0,-4 0 40 31,3 0-104-31,-3 0 64 16,-1 0 0-16,0 0-24 0,2 0 72 15,-2 0-48-15,5 0 0 0,-4 0 24 32,4 0-32-32,0 0 8 0,0 0 0 0,1 0-48 31,2 0 56-31,4 0-8 0,-1 2 0 15,-4-2 48-15,5 2-56 16,-3 0 8-16,2 0 0 0,-1 3-24 16,2-3 32-16,1-1-8 15,0 1 0-15,0 0 48 31,3 0-120-31,-1 0 72 0,4 0 0 16,-1 0 8-16,-3 0 0 16,2 0-8-16,1 0 0 15,-7-2 48-15,6 2-56 0,-3 0 8 0,-3 0 0 31,4 0-32-31,-2 1 40 0,-2-1-8 0,0-2 0 16,1 2 24 0,-4-1-24-16,3-1 0 15,-4 2 0-15,2 0-32 16,-2 0 40-16,-1 0-8 0,1 0 0 15,-1-2 24 1,-1 2-32 0,5-2 8-16,-1 2 0 0,3 0-32 0,2 0 40 15,1-2-8-15,4 0 0 16,0 2 24-16,4-2-32 15,-4 0 8-15,4 0 0 0,0 0-8 16,1 0 16 0,-1 0-8-16,1 0 0 15,2 2 24-15,1-2-32 16,2 3 8-16,2-3 0 15,-2 2-40-15,2 2 88 0,1-3-48 16,-1 1 0-16,-1 0-16 16,4 2 8-16,-6-2 8 31,-3 2 0-31,3 0-8 0,-2-2 16 15,-2 3-8-15,2-3 0 16,-2 0 16-16,-1-2-24 0,-2 2 8 16,0-2 0-16,-4 2-16 15,-2-1 64-15,-4-1-48 0,2 0 0 16,-5 2-16-1,-1-2 0-15,-3 0 16 16,0 0 0-16,1 0 8 16,1 0 64-16,-3 2-72 15,4-2 0 1,-2 2-48-16,-1-2 0 15,0 0 48-15,-3 2 0 0,2-2 40 16,1 0 24-16,-4 0-64 0,0 0 0 16,0 0 8-16,0 0 136 15,0 0-144-15,0 0-424 0,-8 0-616 16,-5 0-3145-16</inkml:trace>
  <inkml:trace contextRef="#ctx0" brushRef="#br0" timeOffset="74628">6663 12908 2896 0,'0'0'1752'0,"-4"0"-503"16,4 0 255 0,0 0-168-16,0 0-119 15,-4 0-377-15,4 0-240 16,0 0 144-16,0 0-256 15,0 0-112-15,0 0-16 0,0 0-360 16,0 0 48-16,0 0-48 16,0 0-136-16,0 0 136 0,9 0 80 31,-1 0 72-31,4 0 152 15,-3 0-296-15,-1 0 241 16,4 0-89-16,-4 0-112 0,3 0 280 16,2 0-152-16,2 0 24 15,1 2 32-15,1-2-168 16,-4 2 40-1,2-2-96-15,-1 2-8 0,-2-2 240 16,-1 2-184-16,-3-2 24 16,3 1 0-16,1-1 16 0,2 3-88 15,2-1-8-15,-1 0 0 16,3 0 80-1,3-2-80 1,-2 2 16-16,0 0 8 0,4 0 32 0,-4-2-56 16,4 0 0-16,-4 2 48 15,4-2 8-15,-4 2-48 0,1-2-8 16,-1 0 8-16,-1 2 40 31,-2-2-48-31,0 0 0 16,-1 0 8-1,-1 2 8-15,-4-2-16 0,5 2 0 0,-4 2 24 0,0-2 32 16,0-1-56-16,-2 2 0 15,-1-3 0-15,1 2 0 32,-1-2 0-32,-3 2 0 0,0-2 0 15,0 0 24-15,-3 2-32 16,2-2 8-16,1 0 0 0,-3 0-56 15,3 0 120-15,0 0-64 16,-4 0 0-16,2 0-24 31,-1 0 24-31,0 0 0 0,-1 0 8 0,-1 0 48 16,0 0-56-16,0 0 0 15,3 0-8-15,-3 0 24 0,5 0-24 16,-1 0 8-16,2 0 0 16,2 0-24-1,0 0 32 1,-5 0-8-16,1 0 0 0,0 0-40 15,-4 0 40-15,0 0 0 0,0 0 48 16,0 0 64-16,0 0-56 0,0 0-32 16,0 0-24-16,0 0 104 31,0 0-208-31,0 0-424 15,-6 2-1088-15,-5-2-3417 0</inkml:trace>
  <inkml:trace contextRef="#ctx0" brushRef="#br0" timeOffset="78048">6097 13698 1632 0,'0'0'2192'0,"0"0"-415"15,0 0-89-15,-6 0 32 16,4 0-455-16,2 0-137 0,-1 0-168 15,1 0-368-15,0 0 136 16,0 0-215-16,-2 2-89 0,2-2 264 16,0 0-432-16,0 0 40 31,0 0-112-31,0 0-112 15,0 0-104-15,0 0 32 0,0 0-168 16,0 0 160-16,11 0-88 16,4 0 96-16,8 0 0 0,1 0 64 15,2 0 24-15,1 0-80 31,-1 0 48-31,1-4 168 0,-10 2-216 16,-3 0-8-16,-6 2 0 0,-5 0 112 16,1 0-56-16,-3 0-48 15,-1 0 40-15,0 0 104 0,0 0-152 16,0 0-960-1,0 0-977 1,0 0-2752-16</inkml:trace>
  <inkml:trace contextRef="#ctx0" brushRef="#br0" timeOffset="78842">6330 13452 3936 0,'0'0'2633'15,"0"0"-1385"1,0 0-440-16,0 0-192 15,0 0-608-15,0 0 225 0,0 0 175 16,0 0-408-16,77 1 184 16,-59 7-144-1,-2 2 64-15,-4 3-24 16,-4-2 72-16,-8 4 120 0,0 0 136 15,0 2-232-15,0 0 64 16,-3 4-192-16,-14-3-40 0,0 0-16 16,-3-2-296-16,-1-2 152 31,-1-5 24-31,4 0-176 0,3-3 208 15,4-2 40-15,6-2-32 16,4-2 24-16,1 0 24 0,0 0-136 16,0 0 48-16,1 0-280 15,17 0 320-15,5 0 88 16,4 0 48-1,0-6 232-15,3 2-120 16,-3 2-16-16,-4 0 64 16,-6 2-208-16,-2 0 120 0,-5 0-120 15,-4 0 0-15,-4 2 144 16,-2 10 272-16,0 2 256 15,0 4 128-15,-12 4-552 16,1 1-24-16,-8-2-144 16,3 1-72-16,1-3 120 15,-1-4-128-15,3-3-8 0,0-3-256 16,2-2-728-16,-4-5-136 15,7-2-1033 1,2 0-3032-16</inkml:trace>
  <inkml:trace contextRef="#ctx0" brushRef="#br0" timeOffset="79473">6548 13544 1216 0,'0'0'2696'16,"0"0"-1159"-16,0 0-113 16,0 0-128-16,0 0-168 15,0 0-175-15,3-2-465 0,2 2-24 31,0 0-80-31,5 0-40 0,3 2 112 16,-2 4-272-16,2 1 8 16,1-1-80-16,-1 1-32 0,0-1 16 15,-6-2-80-15,1 0-16 16,-5-2 96-16,-3-1-88 15,0 3-8 1,0 5 224-16,0 3 16 16,0 10 369-1,-11 4-313-15,-2 4-200 0,-3 4 112 0,1-4-208 0,-1-4-168 16,5-6 160-16,4-5-112 15,2-9 72 1,4-3 48-16,1-1 0 16,0-2-104-16,0 0 0 15,0 0 96-15,0 0-56 0,0 0-72 16,0 0 136-16,11 0 80 15,5-4 168-15,3-6 184 0,-2 0-360 32,2-2 104-32,-1 0-176 15,1 2 136-15,-4 0-144 0,-4 2 8 16,0 2 0-16,-3 2 0 15,2 0-416 1,-4 0-136-16,-2 2-217 0,-4 2-1047 0,0 0-1433 31,0 0-4048-31</inkml:trace>
  <inkml:trace contextRef="#ctx0" brushRef="#br0" timeOffset="80036">6695 13457 5641 0,'0'0'2864'0,"0"0"-2016"16,0 0-511-1,0 0-1-15,0 0-56 0,0 0 216 0,63-5-88 16,-36-1-152-16,-2-1 128 16,-4-1-280-16,-4 2-32 0,-2 2 40 15,-7 2-104-15,-2 1-8 31,-2 1 0-31,-4 0 16 32,0 0 32-32,0 0-40 0,0 0 0 0,0 9 200 0,0 10-192 15,0 6 216-15,0 5-160 0,-4 7-72 16,4 3 224-16,-3 2-216 15,0 0 80-15,3-4-88 0,0-4 64 16,0-8-64 0,0-6 8-1,0-4 48-15,0-6 112 0,0-4-160 16,0-3 208-16,0-1 192 0,0-2-167 15,0 0 55-15,0 0-296 16,0 0-72-16,0-21-1281 16,0-1-1215-16,0 2-3586 15</inkml:trace>
  <inkml:trace contextRef="#ctx0" brushRef="#br0" timeOffset="80511">6973 13288 3272 0,'0'0'2937'0,"0"0"-1529"16,0 0-136-16,0 0-319 16,0 0-409-16,0 0 72 0,0 0-296 15,0 131-16-15,0-83-48 0,0 5-112 31,0 3 152-31,0-2-280 0,0-2-16 16,1-6 144-16,6-6-144 16,-1-8 0-16,-1-8-8 0,0-8-24 15,1-7 16 1,-2-7-168-1,0-2-80-15,3 0 264 0,3-17 136 16,-2-7 216-16,1-1-88 16,-1-4-136-16,-4 3 208 0,-3 4 40 15,-1 1 8-15,0 10 329 0,0 1-193 16,0 4 80-1,-5 1-216-15,-6 2-304 16,-2 1-80-16,-1 2 0 16,-2 0-528-16,3 0-112 15,1 0-521-15,1 3-647 16,1 6-904-16,7-3-2562 0</inkml:trace>
  <inkml:trace contextRef="#ctx0" brushRef="#br0" timeOffset="81396">7157 13384 4809 0,'0'0'2000'0,"0"0"-384"15,0 0-151 1,0 0-449-16,0 0-360 15,0 0-648 1,0 0 64 0,0 0-72-16,-57 79 0 15,57-56-8-15,0-1 8 16,0-5-8-16,0-2 0 15,7-3-112-15,-2-3 72 16,6 0 8-16,-1-1 40 0,3 1-16 16,1 2 24-16,-3 1-8 15,6 3 0-15,-1 0 72 0,-2 0-80 16,2 4 16-16,2-6-8 0,-5 2 48 15,2-3-48-15,-1 0 0 16,-3-4 0 0,-3 2-16-16,1-1 16 0,-1-2 0 0,-2 1 0 15,-3 0 88-15,2 1-8 16,-2 0-16-16,-3-3 128 0,0 2-192 31,0-4 184-31,0 3-64 16,0-4 64-16,0 3 208 15,-6 0-320-15,-2-2 152 0,-3 3-40 16,-2-3-184-16,-2 2 200 15,-4-3-192-15,-4 1 0 0,-3-4 88 16,4 0-96 0,1 0 0-16,3 0-8 15,5 0 88-15,2-6-32 16,4-3-32-1,2 0 112-15,5-3 8 0,0-2-63 0,0-4-73 16,0-4 0 0,0-2 8-16,8-3 8 15,4-4-8-15,1-2 96 0,-4 3 40 16,1 3-88-16,0-1-16 15,-7 2 72-15,2 1-112 16,-5 1 280-16,0 3-184 0,0 2-24 31,0 3 112-31,0 6-120 16,0 0-56-16,0 3-8 0,0 0 8 15,0 1 56-15,0 0-64 0,0 0 96 16,0 3 112-16,0-4-144 31,-5 3-32-31,-1 0-32 16,-3 2-184-16,1 2 136 0,-3 0-720 15,-3 8-745-15,2 8-3600 0</inkml:trace>
  <inkml:trace contextRef="#ctx0" brushRef="#br0" timeOffset="84188">16317 12900 3504 0,'-3'2'3905'0,"3"-2"-2777"16,0 0-63-16,0 0 135 31,0 0-544-31,0 2-200 16,0 0-256-16,6 0 56 0,17 2 520 15,6 0-192-15,5 0-47 16,6 0 63-16,7 0-272 15,3-2 96-15,8 2-48 0,7-2-200 32,6-2 184-32,9 0-176 0,8 0 40 15,0 0-24-15,1-6-200 16,-2-4 8-16,-3 0-8 15,-4 2 48-15,-8-2 64 16,-4 1-64-16,-8 4 16 0,-12-1-56 16,-7 2 40-16,-12 0-56 0,-10 2 8 15,-8 2 0-15,-7-2 48 16,-4 2 32-16,0-5 32 15,-4-1-112-15,-13 1-1896 0,-4 1-3233 0</inkml:trace>
  <inkml:trace contextRef="#ctx0" brushRef="#br0" timeOffset="85628">16356 13218 3168 0,'0'0'2841'15,"0"0"-1569"-15,0 0-288 0,0 0 104 16,0 0-447-16,0 0-297 15,0 0 64-15,114 13-408 0,-90-1 176 32,-6-1-176-32,-2 2 80 15,-8 1-24-15,-3 2-40 16,-5 2 88-16,0 4 408 0,-1 0-408 15,-16 1 120-15,0-2-224 0,-4-1-128 16,1-6 128-16,1-3-128 16,4-6 120-16,1-1-40 15,6-2 56 1,1-2-16-16,6 0 8 15,1 0-224-15,0 0 72 0,0 0-272 16,0 0 168-16,13 0 160 16,4 0 152-16,4 0-56 0,0 0 0 15,0 0 8 1,2 0-32-16,-5 2 24 15,0 2 0 1,-6 2 0-16,-5 1-8 0,-2-3 0 0,-5 1 0 16,0 3 8-16,0 3 648 15,0 1-96-15,-12 3-160 16,0 0-80-1,-1 0-312-15,-2-2 0 16,5-2-24-16,1-5-648 16,2-4-408-16,4-2-1321 0,3 0-2624 0</inkml:trace>
  <inkml:trace contextRef="#ctx0" brushRef="#br0" timeOffset="86229">16691 13352 1632 0,'0'0'1944'15,"0"0"-727"-15,0 0 319 0,0 0-200 16,0 0-360-16,0 0-215 0,0 0-97 15,81 3-304-15,-65 3 104 16,2 2-328 0,-5 0 88-16,-2 2 16 15,-1 0-240-15,-8 7 128 16,-2 2 24-16,0 5 120 15,-2 3 128-15,-16 1-200 0,-3-2-32 16,3-3-40-16,-1 0-80 16,3-7 0-1,5-6-48-15,3-2 16 16,4-5 40-16,3-3-56 15,1 2 56-15,0-2 304 0,0 0-288 16,0 0 32-16,0 0-104 16,0 0-112-16,6 0 112 15,9 0 0-15,4-3 184 0,0-1-56 31,4-2-80-31,-2 0-24 0,0 2-24 16,-5-3 0-16,0 3 16 0,-3 1-8 16,-5-1 41-16,0 2-49 15,-6 0-257-15,-2-4-447 16,0-5-712-16,0 0-977 15,0 1-5096 1</inkml:trace>
  <inkml:trace contextRef="#ctx0" brushRef="#br0" timeOffset="86732">16795 13269 3528 0,'0'0'2681'15,"0"0"-1825"1,0 0-16-16,0 0 240 0,0 0 17 0,0 0-409 15,106 4-248-15,-73-2-8 16,-4 0-272-16,1 0 24 0,-5-2-104 31,-4 2-32-31,-5 0 8 16,-5-2-56-16,-6 2 0 15,1-2 136-15,-6 1-120 0,0-1 32 0,0 0 144 16,0 2-192-16,0 5 320 16,0 1-208-16,0 10-96 15,0 8 248 1,0 9-248-16,-6 4 72 15,1 1-72-15,-1 0 88 0,4-8-72 32,0-4-32-32,2-7 0 0,0-5-8 0,0-6 8 15,0-6 0-15,0-2 0 16,0-2 72-16,0 0-16 15,0 0-56-15,0 0-80 16,0-2-440-16,0-10-1168 0,0-2-3057 16</inkml:trace>
  <inkml:trace contextRef="#ctx0" brushRef="#br0" timeOffset="87187">17176 13152 824 0,'0'0'2960'0,"0"0"-1631"0,0 0 103 16,0 0 272-16,0 0-551 15,0 0-17 1,0 0-400-16,5 104-112 0,-5-67 64 16,0 1-424-16,0 6 88 15,0-1-224-15,-5 0-120 16,5-5 96-16,0-4-104 0,0-6 0 15,0-5 0 1,5-7-24 0,1-6 16-16,4-4-96 0,-2-6 104 0,3 0 40 15,-1 0 312-15,0-8 97 16,4-9 111-16,-3 0-376 15,2-4 16-15,-3 6-128 0,-3-2 8 16,-3 8 48-16,-2 0 0 16,-2 5 216-1,0 0 496-15,0-2-200 16,0 3-208-16,-10-1-384 15,-3 0 0-15,0-1-96 0,-4 3-552 16,1 2-680-16,3 0-336 16,3 0-817-16,5 0-1944 0</inkml:trace>
  <inkml:trace contextRef="#ctx0" brushRef="#br0" timeOffset="87836">17347 13190 3568 0,'0'0'2993'0,"0"0"-1457"16,0 0-23-16,0 0-513 15,0 0-688 1,0 0-88-16,15 0 40 0,-1 6 96 0,9-1 32 15,-1 1-296-15,-2-4 80 0,6 0-168 32,1-2 56-32,-4 0 0 15,4 0-16-15,-4 0 8 16,-4-6 120-16,-8 2-104 0,-3-1-40 31,-4 3-16-31,-3 2-16 16,-1 0 240-16,0 0-144 0,0 0 8 15,0 0 192-15,0 0-216 16,0 7 104-16,0 10-184 15,-8 10 97-15,3 9-33 0,-6 4-56 0,3 8-8 16,-2 2 32 0,4-2-32-16,-1-3 0 0,3-9 0 15,-1-8 24 1,3-9 0-16,-1-6 80 15,3-7 104-15,0-4 72 16,0-2-160-16,0 0 160 0,-2 0-168 16,2 0-112-16,-5-2-608 15,4-10-1601 1,-7-3-8081-16</inkml:trace>
  <inkml:trace contextRef="#ctx0" brushRef="#br0" timeOffset="91804">11477 12802 384 0,'0'0'2376'0,"0"0"-960"15,0 0-23-15,-16-2 39 16,12 0-120-16,-4-1-336 0,2 3-255 16,-2 0 119-16,0 0-224 0,-2 0-64 15,0 0-136 1,-1 0-360-16,0 0 272 15,-1 7-320-15,-2 1 40 16,3-1 232-16,-2 6-224 16,3-1 0-16,2-1-56 0,3 4 72 15,-1-1-128-15,2 0 56 0,4 2 0 31,0 0-40-31,0 2 48 16,0-2-8-16,0 0 0 16,0 2-48-16,0-1 40 0,10-2 8 15,-2 2 0 1,3-2-64-16,1-3 0 0,-1 0 48 0,0-4 8 31,2-2-264-31,2-2 264 16,-2-1-56-16,0-1 64 0,0-2-40 15,3 0 40-15,-5 0 0 16,0 0 0-16,-3-2-88 15,2-5 88-15,-5-3 0 0,1 1 0 16,2-6 136 0,-3 0-128-16,2-4-8 15,-4-1 0-15,5 0-8 0,-6 0-72 16,3-1 80-16,-1 0 0 15,-2-1-48-15,-2 1 56 0,0 2-8 32,0 1 0-32,0 2 48 0,0 1-48 15,0 2 0-15,-2 0 8 16,-4 5 184-16,1 1-120 0,-3 3-24 15,-2 2-48-15,5 2-72 16,-3 0 24-16,-3 0-208 0,1 2-832 31,-3 8-1705-31</inkml:trace>
  <inkml:trace contextRef="#ctx0" brushRef="#br0" timeOffset="93411">11435 13192 880 0,'0'0'1952'0,"0"0"-248"31,0 0 97-31,0 0-177 0,0 0-712 16,0 0-175-16,0 0-153 0,0 0-424 16,-3 0 152-16,3 0-184 15,0 0-72-15,0 0 96 16,0 4-104-16,0 7 184 15,0 2 128 1,0 10-160-16,4 7 264 16,1 8-232-16,0 10-160 0,-3 9 144 0,3 5-168 31,-4 0-8-31,4-4-40 0,-3-6 32 15,2-12-56-15,1-9 24 16,-3-10 0-16,3-7 24 16,-5-6-16-16,0-4-8 15,1-4 40-15,-1 0-32 0,0 0 288 16,0 0-216-16,0-4-80 15,4-30-288-15,-3 0-1872 16,4 0-2273-16</inkml:trace>
  <inkml:trace contextRef="#ctx0" brushRef="#br0" timeOffset="94089">11453 13120 1176 0,'0'0'4073'16,"0"0"-2585"-16,0 0 32 31,0 0-7-31,0 0-929 0,0 0-312 15,-34 66-96 1,22-37-96-16,4-1 88 0,-1-4-104 0,4-3-16 16,-3-4 152-16,1-7-152 15,2-2 8-15,2-4 128 16,0 0-80-16,-2-4 208 0,5 0-160 31,0 0-72-31,0 0-80 16,0 0 0-16,0-2-64 0,0-12-296 15,0-2-104-15,0-6 320 16,5-1-168-16,3 0 104 15,3-1 192-15,-1 5-72 0,-2 6 88 16,-5 5 0 0,-1 1 8-16,-2 5 264 15,3 2-80-15,-1 0 40 0,-1 0-128 16,9 0-104-16,1 4 0 15,7 9 304-15,0 0-112 16,1 6 240-16,2-2-248 16,-6 4-112-16,3-1-72 15,3 12-80-15,-7-4-1608 31,1-4-5674-31</inkml:trace>
  <inkml:trace contextRef="#ctx0" brushRef="#br0" timeOffset="98009">11793 13032 2680 0,'0'0'1944'16,"0"0"-975"-16,0 0-105 0,0 0-32 16,0 0-336-16,0 0-296 15,0 0 136-15,0 0-152 16,0 2 264-16,0-2 217 0,2 2-297 15,4-2 88 17,2 2-160-32,-1-2-72 0,1 0 88 0,2 2-112 0,-1-2-64 15,1 0 136-15,1 0-160 16,7 0 168-16,-5 0-56 15,5 0-120-15,4 0 56 0,1 2-104 16,0 3-40 0,1-1-16-1,2-3 56-15,-4 3-56 0,1 0 0 0,1 0 0 16,-1-2 32-16,-1 2 40 15,1-4-72-15,-2 2 48 16,2-2 16-16,4 0 0 0,-1 0-16 31,8 0-40-31,0 0 168 16,8 0-168-1,3-4 216-15,2-2-128 16,0-2-16-16,-1 3 88 16,-2-4-87-16,1 1-73 0,-1 2 176 15,1 2-168-15,-3 2-16 16,0 2 0-16,2 0 80 0,-1 0-96 15,4 0 16 1,-5 0 0-16,-3 0 96 0,-2 0-88 16,-3 0-8-16,-5 0 0 0,-3-2 120 15,-4 1-16-15,1-1-32 31,-4 0 16-31,1-3 312 0,-1 3-400 0,1 0 104 16,2 0-80 0,1 0 120-1,-1 0-112-15,6-2-32 0,-2 2 8 0,-2 0 112 0,3 0-48 16,-2 2-72-1,-4 0 0 1,1 0 120-16,-7 0-112 0,-2 0 0 16,-7 0 72-16,-1 0 16 31,-2 0 0-31,-3 0-48 0,0 0-48 0,-26 0-48 0,-3 2-1432 0,-8 6-3537 15</inkml:trace>
  <inkml:trace contextRef="#ctx0" brushRef="#br0" timeOffset="98475">13326 12892 176 0,'0'0'6777'0,"0"0"-5169"32,0 0-263-32,0 0 615 15,0 0-424-15,0 0-239 0,0 0-489 16,0 0-184-16,0 0-360 15,-7-5-248-15,7 5-32 16,0 0-144-16,5 3 160 0,13 3 168 16,5 2-112-16,1 0 64 15,2 2-72 1,4 0 56-16,-2 0-32 0,-1 0-56 15,-1 0-8-15,-3 0 120 16,-4-2-112-16,-4-2-16 16,-4 0 0-16,-3-2 8 0,0 0-8 0,-3 0 0 31,-2-2 0-31,0 0 72 15,-1 0 24-15,-2 1 32 16,0-1 208-16,0 3 8 0,-2 5 336 16,-22 9-680-16,-5 9-304 15,-42 27-1280-15,10-3-2337 0,-1-5-4353 16</inkml:trace>
  <inkml:trace contextRef="#ctx0" brushRef="#br0" timeOffset="99718">9928 13036 2912 0,'0'0'2137'0,"0"0"-985"0,0 0 64 15,0 0-112-15,0 0-496 0,0 0 385 16,34-8-97-16,-5 4-16 16,3 0 96-16,7 1-640 15,-5-4 112 1,2 5-55-1,1-2-393-15,3 2 272 0,2 0-160 0,3 2-8 16,4 0 48-16,-2 0-152 16,4 0 0-16,1 0 0 0,-2 0 72 15,0 0-80 1,-2 0 8-16,-6 0 0 15,0 0 0 1,-3 0 8-16,-3 0-8 0,-7 0 0 0,-3 0 8 16,-5 0-8-16,-4 0 8 15,-4 0-8-15,0 0 104 0,-1-4-96 31,0 0-8-31,-7 2 0 16,3 2 72-16,-6-2-88 31,0 2 16-31,1 0 0 0,-3 0 24 0,0-2-24 0,0 2-136 0,0-6-336 31,-3 0-1249-31,-10 0-3312 0</inkml:trace>
  <inkml:trace contextRef="#ctx0" brushRef="#br0" timeOffset="112624">9863 12914 3512 0,'0'0'2401'15,"0"0"-921"-15,0 0 24 16,0-6 25-16,0 4-201 0,-4 0-576 16,2 0-32-16,-3 2-88 15,0 0-31-15,-1 0 143 0,-2 0-368 16,-8 14-232-1,1 10-144-15,-4 4 32 32,-2 6-32-32,3 0 0 0,0-2 0 0,2-4 56 0,-2-4-32 15,5-5-24-15,-1-4 8 16,1-2 104-16,2-5-48 0,4-2-16 15,-1-3-40-15,5-1 384 32,1-2-384-17,2 2 136-15,0-2-144 16,0 0-80-16,0 0 32 15,0 0-24-15,0 0-64 0,0 2 128 16,16 4-264-16,9 3 272 16,12 4 0-16,0 4 40 15,10 2-176-15,4 4 136 31,1-3-872-31,18 4-473 0,-14-6-1367 0,-11-5-3041 0</inkml:trace>
  <inkml:trace contextRef="#ctx0" brushRef="#br0" timeOffset="123469">4266 15908 40 0,'0'0'2064'0,"0"0"-992"0,0 0-504 15,0 0 248-15,0 0 177 0,3 0-273 16,-1 0-144-16,1 0-232 31,0 0-120-31,7 0 504 0,1-3-144 16,4 3-72-16,8-2 137 15,4 2-361-15,5 0 192 16,7 0 72-16,0 0-200 0,3 0-40 15,5 0-160-15,1 0 80 32,7 0 80-32,5 0-184 0,-2 0 72 0,6 0-120 15,-2 0-32-15,2-4 184 31,1 3-112-31,-4 1-48 0,4 0-8 0,-4 0-16 0,-3 0 8 16,-3 3-40 0,-3 4-16-1,-3 1 144-15,-4-2-136 16,-5-2-8-16,-4 2 0 31,-4-3 72-31,0-1-80 0,-6 3 8 16,2-3 0-16,-3 0-16 0,0 0 24 0,0 2-8 15,0 0 0 1,-1 0 72-16,0 0-72 0,4-1 8 0,-3 2 0 15,-2-1 145-15,1-2-145 16,-1 0-8 15,-1-2 0-31,1 2 120 0,-4-2-104 0,1 0-16 16,-1 2 0-16,-1 0 40 0,-2 0-32 15,-5 0-8-15,6 0 0 16,-3 0 96-16,-1 2-96 16,0-2 0-16,0 0 0 0,5 0-24 31,-1 2 32-31,4-2-8 15,2 0 0-15,1 0 24 0,2 0-24 16,2 0 0-16,1 0 8 16,1 0-8-16,1 0 48 0,1-2-48 15,1 0 0-15,-4 0-8 0,3 0 0 16,-3 0 8-1,-3 0 0 1,1 0 0-16,-4 0 8 16,-2 0-8-16,3 0 0 0,-5 0 24 15,1 0-32-15,-1 0 8 0,-1 0 0 16,3 0 8-16,-2 0 0 0,4 0-8 31,0 0 0-31,-1 0 0 16,4-2-8-16,-2 0 8 15,4 0 0-15,1 0-24 0,0 0 72 16,0 0-48-16,3 2 0 15,1 0-24-15,0 0 16 0,0-2 8 32,1 2 0-32,0 0 16 15,-4-2-8-15,4 2-8 0,2 0 0 31,-1-2 8-31,2 2-32 16,4-2 24-16,-7 0 0 0,1 0 24 31,1 0 32-31,-4 0-56 16,7-2 0-16,-9 2-56 15,4-2 48-15,-3 0 8 0,1 0 0 16,-1 0 16-16,0 2 40 16,1 0-56-16,-5 2 0 0,3-3-16 0,-3 3-72 15,-4 0 96-15,-1 0-8 16,-4 0 32-16,0-2 48 15,-5 2-88-15,-2 0 8 0,0 0 0 16,-4 0-8-16,1 0 8 16,-3 0 0-16,1 0 0 15,-6 0 8-15,5 0-8 16,1 0 0-16,-6 0-16 15,5 0 8-15,2 0 8 16,-6 0 0 0,6 0 0-16,-2 0 8 0,4 0-8 0,3 0 0 15,-1 0-8 1,5 0-48-16,-3 0 64 15,5 0-8-15,1 0 64 16,5-1 56-16,5-1-120 0,2 0 0 16,-2 0 72-16,0-2 32 15,0 2-104-15,-1-2 8 0,-4 2 32 31,5 0 8-31,-5 0-48 16,5 0 0-16,-1-1 0 16,-2 3-8-16,1 0 8 0,-4 0 0 15,-4 0 16-15,-1 0-16 16,-2 0 0-16,-1 0-8 0,1 0-16 31,-3 0 16-31,4 0 8 16,-5 3 0-16,1 1 16 0,-2-2-8 15,-1 0-8-15,-2-2 0 0,-3 2 0 16,-1-2-16-16,1 0 16 15,-3 0 0-15,1 0 16 16,-3 2-8 0,2-2-8-16,-2 0 0 15,0 2-16-15,0-2 8 0,0 0 8 16,1 0 0-16,4 2-8 0,2-2 32 15,2 2-32-15,-1-2 8 16,4 0 0 0,1 2 0-1,3-2 8-15,-5 0-8 0,4 2 24 16,1-2 32-16,3 0-64 15,0 2 8-15,4-1-16 0,1 1 8 16,5 1 16-16,-1-1-8 0,1-2 40 31,3 0 8-15,-3 0-56-16,2 0 8 0,-2 0-8 15,2 0-8-15,1 0 24 0,-1 0-8 16,-1 0 8-16,1 0 40 16,0 0-56-16,-5 0 8 0,1 0 0 31,-1 0-32-31,1 0 32 15,1 0 0-15,-2 0 16 16,3 0-16-16,-3 0 0 0,3 0 0 16,-5 0-24-16,3 0 16 0,-1 0 16 15,0 0-8-15,1 0 40 16,1 0-40-16,1 4 0 15,6-2 0 1,-4 0 0 0,3 2-32-16,-3-4 112 0,1 4-80 15,0-2 8-15,2-2 56 16,2 2-72-16,-2 0 8 15,0-2 0-15,-4 2-40 0,4 0 48 16,-3 0-8-16,4 2 0 16,-4-2 64-1,5 2-72-15,-2-2 8 0,1 0 0 0,-1 0-40 16,3-2 88-16,-3 2-48 15,0 0 0-15,1-2 40 0,-4 2-88 32,0 2 48-32,-2 1 0 15,0-2-40-15,0-1 56 16,2 2-16-16,-1 0 0 0,1-2 56 31,0 0-64-31,3-2 8 16,0 2 0-16,-2-2-64 0,5 2 80 15,-5 2-16-15,4-2 0 16,-1 0 80-16,-1 1-128 0,2-1 48 31,-1-2 0-31,3 1 104 0,2-1-88 0,0 0-16 16,1 2 0-16,1-2 8 0,0 2-8 15,4 0 0 1,5 0 0-16,-1 0 8 15,1-2 56-15,1 0-64 0,0 0 0 16,-4 0 8-16,-3 0 80 16,-3 0-88-16,0 0 0 15,0 0 0-15,0-2 16 16,-1-2-16-16,1 2 0 15,1-1 32-15,-1 1-32 16,-1-3 0-16,-1 3 0 0,-3-2 40 16,-3 0 16-16,-5 0-56 31,-8 0 0-31,-2 2 24 15,-6 2-40-15,-6 0 16 0,-4 0 0 16,-1 0 184-16,-2 0-176 0,0 0 160 16,0 0 48-16,0 0-200 15,0 0-32-15,-25 0-496 31,0 0-2153-31,-4 0-6193 0</inkml:trace>
  <inkml:trace contextRef="#ctx0" brushRef="#br0" timeOffset="129648">5918 17195 408 0,'0'0'1616'0,"0"0"-1136"0,0 0-224 15,0 0 424-15,0 0 72 16,15 0 81-16,-12 0-233 0,2 0-72 31,-2 0 200-31,2 0-160 16,1 0 8-16,2 0 128 15,5-2-272-15,2 2 161 0,7 0-49 16,6 0-104-16,1 0 176 16,2 0-272-16,3 0-88 0,-4 0 168 15,1 0-344 1,4 0 96-16,-5 0-112 15,5 0 8-15,-4 0 72 16,3 0-80-16,0 0 0 0,3 0 280 16,0 0-296-16,-2 0 104 15,-2 0-72-15,-3 0-16 16,-4 0 104-16,-2 0-96 31,-6 0-24-31,2 0 137 0,-3 0-121 0,4 0-40 16,-1 0 0-16,2 0 64 0,-2 0 16 15,2 0-88-15,-4 0-8 16,0 0 160-1,0 0-64-15,-2 0-104 16,0 0 0 0,-2 0 96-16,1 0 8 0,-2 0-96 0,-2 0 0 15,-3 0 152-15,-1 0-112 16,1 0-48-16,-2 0 0 0,1 0 64 31,-1 0-72-31,4 0 8 16,0 0 0-16,1 0 72 15,0 0-16 1,0 0-56-16,1 2 0 0,-1-2 8 0,0 2-16 15,1-2 8-15,-1 0 0 0,-3 2 24 32,3-2-16-32,1 3-8 0,-1-3 0 15,0 2 48-15,1-2-64 16,-4 1 16-1,3 1 0-15,-1-2 8 0,-4 2 56 16,2 0-64 0,2 0 0-16,1-2-24 15,2 2 24-15,-5-2 8 0,7 2-8 16,-1-2 128-1,2 0-56 1,4 0-72-16,2 0 0 0,-1 2 16 16,4-2 64-16,2 0-72 0,-3 0 40 15,-3 0 64-15,2 0-56 16,-2 0-56-16,-2 0 0 0,1 0 0 15,1-2 8-15,-2 0-8 0,2 0 0 16,-3 0 16-16,1 0 48 16,4 0-64-1,-4 0 0 1,4-1-16-16,-1 0 16 0,-2-1 0 15,2 0 0-15,1 2 24 16,0-2-16-16,1-2-8 0,2 2 0 16,1 1 8-16,4-2 0 15,-1 1-8 1,4 0 0-1,-3 0 56-15,1 0-8 0,2 0-48 16,-1 2 0-16,2-2-16 16,-3 0 8-16,4 0 16 0,-1 2-8 0,3 0 0 15,2-2 8 1,2 2-8-16,2 0 0 15,-2-2 8 1,-2 2 8-16,-3 0-16 0,2 0 0 16,-2-3 8-16,3 3 0 15,-3-1-8-15,2 1 0 0,-2 2-8 0,-1-2 0 16,3 2 8-1,-4-2 0 1,2 2 40 0,4 0-32-16,-7 0-16 0,1 0 8 0,1 0 0 15,-2 0-8-15,-2 0 8 16,3 0 0-16,-1 0 8 0,2 0 40 31,-1 0-48-31,1 0 0 16,-1 0-16-16,-1 0 8 15,0 0 8-15,2 0 0 0,-1 0 0 16,-1 0 8-16,-1 0-8 0,2 0 0 15,-4 0 0-15,1 0-8 32,0 0 8-32,-1 0 0 15,0 0 8-15,-1 0 64 0,3 0-128 31,-4 0 56-31,-3 0 0 16,1 2-40-16,-3 0 56 0,-1 0-16 16,-2 0 8-16,3-1 8 0,-4 1-24 15,-3 3 8-15,1-3-8 16,0 0 0-16,0 2 8 0,-2-2 0 15,-2 2 16-15,2 0-16 16,-3-2 0-16,0 0 0 0,-1 2 0 16,-3-3-16-16,-1 2 88 15,2-1-72 1,-2 0 0-16,-3 0 32 15,1-2-32-15,-1 2 0 0,0-2 0 16,0 0-8 0,0 2 8-16,-4-2 0 0,3 2 0 0,-1-2 48 15,0 2-56-15,-1-2 8 31,-1 0 0-31,1 2-48 0,1-2 56 16,-3 0-8-16,2 0 0 16,3 0 16-16,-1 0-16 0,0 2 0 31,1 0 0-31,-1 0 0 0,3 0 0 0,-2 0 0 31,1-2 0-31,-1 3-16 0,-2-1 16 16,5-1 0-16,-4-1 8 15,2 2-8-15,-1-2 0 0,1 2 0 16,4-2 0-16,-2 2-40 15,2 0 40-15,1 0 0 32,0 0 8-32,1 0-40 0,1 0 40 15,1-2-8-15,1 2 24 0,1-2-16 16,-2 2-8-16,4 0 0 0,0 0 0 15,0-2-56-15,-1 2 80 16,4-2-24 0,-1 3 24-1,-1-3-16-15,0 2-8 0,-4-2 0 0,4 1 0 16,-6-1 24-16,0 2-24 15,0-2 0-15,-2 0 0 0,-4 2 24 16,-2-2-32-16,0 0 8 31,-4 0 0-31,1 0-64 16,1 0 72-16,-3 0-8 0,2 0 16 15,-2 2 32-15,3-2-64 0,-1 0 16 16,-1 0 0-16,2 0-32 16,-1 0 40-16,0 0-8 31,2 0 0-31,0 0 16 0,-1 0 0 15,2 2-16-15,0-2 0 16,1 0-24-16,-4 2 32 16,1-2-8-16,3 0 0 0,-4 2 24 15,1-2-24-15,0 0 0 31,-3 0 0-15,4 0 0-16,-3 0 8 0,-1 0-8 0,0 0 0 16,4 0 0-16,-4 0 0 0,3 0 0 15,-3 0 0-15,0 0-16 16,0 0 24-16,3 0-8 15,-1 0 0 1,-1 0 16-16,4 0-24 0,-5 0 8 16,3 0 0-16,-1 0 0 15,1 0 8-15,-1 0-8 0,-1 0 0 16,4 0 8-16,0 0-16 15,-2 0 8 1,4 0 0-16,-4 0 0 16,2 0 16-16,-2 0-16 0,0 0 0 15,2 0-8 1,-2 0 0-16,2 0 8 0,0 0 0 15,0 0-8-15,0 0 8 0,-2 0 0 32,2 0 0-32,1 0 16 0,-1 0-32 15,2 0 16-15,1 0 0 16,0 0 0-1,0 0 8-15,3 0-8 0,-4 0 0 0,4 0 16 16,2 0-32-16,3 0 16 31,0 0 0-31,5 0-8 0,-2 0 16 16,1 0-8-16,-1 0 0 15,-1 0 8-15,0 0-56 16,-2 0 48 0,-3 0 0-16,1 0 16 0,-4 0 0 0,0 0-16 15,-1 0 0 1,-2 0 8-16,-1 0-16 0,2 0 8 15,-3 0 0-15,2 0 0 16,-2 0 0-16,-1 0 0 16,1 0 0-1,0 0 8-15,-3 0-16 0,1 0 8 16,0 0 0-1,0 0-16-15,1 0 32 0,-3 0-16 0,6 0 0 16,-4 0-8-16,2 0 0 16,-2 0 8-16,2 0 0 15,0 0 16-15,0 0-8 16,-1 0-8-1,4 0 0-15,-3 0 8 0,3 0-24 16,2 2 16-16,-2-2 0 16,3 2 16-16,1-2 0 15,-1 0-16-15,-3 2 0 0,7 0 0 16,-2-2-56-16,1 2 56 31,2 0 0-31,2-2 40 0,1 3-32 16,-2-3-8-16,4 0 0 15,-4 0-24-15,1 0 16 16,1 0 8-16,-4 0 0 0,-2 0 24 15,3 2-24-15,-3-2 0 32,0 0 0-32,1 2-16 0,1-2 0 15,1 0 16-15,-1 0 0 0,1 0 0 16,0 0 48-16,-2 2-56 15,3-2 8-15,-4 0-24 0,3 0 16 16,-5 0 8 0,0 0 0-1,1 0 8-15,-4 1 0 0,3 1-8 0,-1-2 0 16,-4 2 0-16,2 0-48 31,2-2 48-31,1 2 0 16,-3-2 24-16,4 2-16 0,-1-2-8 15,0 0 0-15,2 2-8 16,-2-2-8-16,2 2 16 15,5 0 0-15,-2 0 8 0,2 0 8 16,1 0-16-16,-2 1 0 0,0-1-16 16,4 0 8-16,-3-2 8 31,1 2 0-31,1 0 0 0,2-2 16 15,1 1-16-15,0 1 0 16,-1-2 0-16,3 2 0 16,-6 0 0-16,3 0 0 0,1-2 0 15,0 2 8-15,-2 0-16 31,5 0 8-31,-1-2 0 0,-2 2-32 16,1 0 40-16,-1 3-8 16,1-3 24-1,-1 0-16-15,-1 0-8 0,-1 0 0 0,7-2 0 16,-4 2-32-16,2-2 40 15,0 1-8 1,-2 1 8-16,0 0 8 0,-1 0-16 16,-1 0 0-16,4 2-16 15,-3 1-32-15,-1-1 64 16,6 0-16-16,-2 2 24 0,1-5-16 15,-1 3-8 1,-2-2 0-16,4 0 0 16,-1 0-8-16,-1-2 16 0,3 2-8 15,0-2 8-15,0 0 8 16,2 0-24-16,-1 0 8 31,0 2 0-31,2 1 0 0,2-1 8 16,3 0-8-16,3 0 0 15,2-2 8-15,7 2-8 0,-4-2 0 16,7 0-16-16,-4 0 16 15,-1 0 0-15,0 0 8 0,-5 0 8 32,0-4-8-32,-2 0-16 15,2-1 8-15,-6 1 0 16,2 0-8-16,-1-1 16 0,2 1-8 15,-2-2 8-15,2-1 40 16,-2 3-56-16,2-2 8 0,-3 1 0 16,1-1-8-16,-2 0 16 15,2-1 80 1,-4 1-56-16,2 0 32 15,-4 1-72-15,1-1 8 0,-3 1 0 16,-1 1 24-16,-2 2-24 16,-2-2 0-16,-5 2 0 0,4 0 48 15,-7 2-104 1,-2 0 56-1,3 0 0-15,-4 0-40 0,1 0 88 16,-1 0-48-16,0 0 0 0,1 0-24 16,-1 0 24-16,-1 0 0 15,1 0 0-15,0 0 24 0,-2 0-8 31,2 0-16-15,1 0 0-16,1 0 56 0,-1 0-80 0,1 0 24 16,1-2 0-16,3 2-24 15,-2 0 80-15,0-2-40 0,4 2-16 16,-3 0-16-16,1 0 8 31,1 0 8-31,2 0 0 16,-4 0-32-1,6 0 56-15,-4 0-24 0,2 0 0 0,-2 0 48 16,-2 0-64-16,-2 0 16 0,-3 0-8 15,-2 0-8-15,-5 0 32 32,-4 0-16-32,0 0 0 0,-2 0 56 15,4 0-104-15,-4 0 48 16,0 0 0-16,4 0-32 0,-4 0 40 15,1 0-8-15,-1 0 16 0,2 0 56 16,-2 0-80 0,0 0 8-1,5 0 0-15,-5 0-72 0,0 0 80 16,0 0-8-16,0 0 0 15,0 0 0-15,0 0-8 0,0 0-40 16,0 0 48 0,1 0 0-16,-1 0 56 15,0 0-56-15,4 0 48 16,-4 0-48-16,0 0 0 15,0 0-216-15,-4 0-880 0,-9 0-521 16,-6 0-1535 0</inkml:trace>
  <inkml:trace contextRef="#ctx0" brushRef="#br0" timeOffset="140128">16162 16824 968 0,'0'0'2832'16,"0"0"-1551"-16,0 0-481 16,0 0 16-16,0 0-272 0,3-2-128 31,8 0 264-31,7-4-56 15,9-4 169-15,4-6-297 0,6-6 104 16,5-4-48-16,5-6-344 16,3-1 72-1,-1 1 64-15,-3 5-72 0,1 1 64 0,-6 4-280 16,-6 5 72-1,-4 3-72-15,-5 7 16 16,-7 1-72-16,-8 1 0 0,-3 3 8 16,-3 2-80-16,-5 0-168 0,0-2-296 15,0 2-200 1,-1-4-640-16,-15-2-2801 15</inkml:trace>
  <inkml:trace contextRef="#ctx0" brushRef="#br0" timeOffset="140444">16588 16357 5433 0,'0'0'1128'16,"0"0"-984"-16,0 0-64 0,0 0 256 15,0 0 328-15,0 0-208 16,124 24 152-16,-83-16 41 0,-6 0-353 15,-1 4 40-15,-5 0-144 0,-4 2-64 16,-8 2 312 0,-5 2 72-1,-8 7 256-15,-4-2-120 0,0 5-432 16,-9 2-216-16,-11-2-176 15,-12 1-1016-15,6-9-976 0,2-10-4314 16</inkml:trace>
  <inkml:trace contextRef="#ctx0" brushRef="#br0" timeOffset="141167">17455 16031 1720 0,'0'0'2664'0,"0"0"-1495"15,0 0-417-15,0 0 24 16,0 0-248-16,0 0-296 0,-51 43-136 15,51-33-96 1,0 1-64-16,6-2 56 0,7 1-8 31,5 1 16-31,1-2 0 0,-3-1 16 16,2 2 96-16,-2-1-112 15,-1 0 48-15,-6 3 16 0,-2 1-56 16,-4-2 160-16,-3 6 312 16,0 0 112-16,0 2 97 31,-11-1-289-31,-5 2-96 0,1-4-168 15,-1-2-136-15,1-2-96 0,4-4-656 16,0-8-673-16,3 0-815 0,8 0-1897 16</inkml:trace>
  <inkml:trace contextRef="#ctx0" brushRef="#br0" timeOffset="141504">17609 16210 880 0,'0'0'1336'16,"0"0"-344"-16,0 0 152 0,0 0-71 16,0 0-513-16,0 0-368 0,77 103-56 15,-62-99-136-15,-2-4 48 16,-2 0 184-16,-3 0 136 47,-1-6 0-47,-4-6-104 0,-3 2 24 15,0-2 216-15,0 2-80 16,0-2 217-16,-10 1-33 0,-3 3-280 15,-3 1-96-15,1 3-232 16,-4 4-32-16,1 0-64 16,1 2-840-16,-1 22-737 15,-2-5-863-15,9-2-2345 0</inkml:trace>
  <inkml:trace contextRef="#ctx0" brushRef="#br0" timeOffset="143559">17995 16038 1688 0,'0'0'2744'16,"0"0"-1647"-16,0 0-561 0,0 0 352 0,0 0 408 15,0 0-360-15,0 0-175 16,43 125-25-16,-36-101-392 15,-4-5-40-15,0-4-48 0,-3-5-256 32,5-5 232-32,-5-3-176 15,0-2 40-15,0 0 208 0,0 0-136 16,0-17 160-16,0-5-328 15,0-7-320-15,0-3 264 0,0 2-144 16,0 4-56-16,5 9 248 31,3 6-304-31,2 7 184 0,1 4-88 16,-3 0-136-16,3 13 352 15,1 8 72-15,-3 7 80 16,-2 0 216-16,-2 0-264 0,-4-3 96 16,-1-6-24-16,0-4-96 31,0-6 200-31,0-7-224 0,0-2 16 15,0 0 192-15,0 0-264 0,0-13 152 16,5-8-152-16,2-3-112 16,-1-1 24-16,4 3 64 0,-1 7-8 15,3 5-16 1,5 8-192-1,-2 2 112 1,4 0 80-16,1 0 0 0,-1 6 0 0,4-4 48 16,-2-2-288-16,1 0-168 0,-2-2-456 15,2-13-136 1,-4-8-185-16,-5-1-87 15,-2-2 520-15,-4 2 200 16,-7 0 568-16,0 4 32 16,0 1 336-16,-3 8 560 0,-2 5 320 15,-7 4-24-15,6 2 17 16,1 0-537-1,-3 10-312-15,0 12-104 16,5 4-240-16,-1 2 136 0,4 2-80 16,0-1-16-16,0-6 64 15,0-3-120 1,5-6 0-16,2-3 64 0,-4-6-64 0,-1-3 0 31,4-2-16-31,-1 0-16 16,1-2-48-16,6-14 80 0,-4-5-152 15,3-6-48-15,0-1-296 16,-3 0 160-16,1 4 64 15,-5 4 112-15,0 6 80 0,2 6 128 16,-4 6-48 0,-1 2 320-16,4 0-320 15,-2 10 168-15,2 6 208 0,2 4-136 16,1 0 144-16,-2-3-240 15,1-4-80-15,-1-5-64 16,1-4 0-16,-3-4-192 16,3 0-448-16,1-18 0 15,2-8 408-15,-1-6-705 16,1-4-231-16,1 4 312 0,-1 8 112 15,1 7 536-15,-3 13 128 16,4 4 80-16,-4 4 752 16,-3 19 152-1,1 3 400-15,-3 2-87 16,2-4-737-16,-2-4-200 0,1-8-280 15,0-4 64-15,0-8-128 16,1 0-152-16,-1-2-224 16,1-16 304-16,0-10-504 0,2-6-449 15,-3-2-263-15,1 0 160 31,3 4 296-31,0 7 319 0,2 12 369 16,-3 11 208-16,1 2 585 16,1 17 479-16,-2 11-80 15,-1 6 0-15,1 0 184 0,2-1-327 16,-1-9-465-16,-1-6-192 15,3-8-176 1,-4-6-16-16,2-4 8 0,0 0-216 16,4-14 200-16,-4-12-352 15,3-8-433-15,-1-5-135 16,-2 1-216-16,0 2 256 0,-5 2 336 15,2 8 80 1,-5 11 480 0,0 4 0-16,0 9 872 0,0 2 464 15,0 4-568-15,0 18-248 0,0 6 80 31,1 6-55-31,4 4 159 16,0 5-344-16,2 1 24 0,-1 2 200 16,4 2-320-16,-2 2 48 15,3 5-104-15,2 0-200 0,-2 1 176 16,1 1-136-16,-4-7 8 15,1-6 8-15,-4-6 0 0,-2-10-64 32,-3-8 0-32,4-8 8 15,-4-3 48-15,0-5-8 16,0-4 104-1,-4 0 24-15,-10 0-168 0,-2 0-16 0,-10-11-40 16,3-5-280-16,-1 0 224 0,6 0-24 16,5 0 128-16,2 0 72 31,6 2 32-31,2 0-104 15,3-2 48-15,0-2-40 0,0-4 176 16,0-2-184-16,16-3 16 0,0-1-16 16,4 1-16-16,-3 3-392 0,1 3-656 15,0 4-840 1,-5 4-961-1,-5 7-3392-15</inkml:trace>
  <inkml:trace contextRef="#ctx0" brushRef="#br0" timeOffset="153072">17391 10782 4240 0,'0'2'2257'15,"0"0"-1657"-15,0 0 264 32,0 0 408-32,0 0-479 0,0 3-417 15,0-1-256 1,0 1-120-16,0 1-16 0,0-4-2145 0</inkml:trace>
  <inkml:trace contextRef="#ctx0" brushRef="#br0" timeOffset="153961">18802 10842 1192 0,'0'0'4345'15,"0"0"-3545"-15,0 0-224 16,0 0 536-16,0 0-816 15,0 2-296-15,0-2-232 0,0 0-1208 16,0 0-3049-16</inkml:trace>
  <inkml:trace contextRef="#ctx0" brushRef="#br0" timeOffset="154186">19380 10786 5969 0,'0'0'0'15,"0"0"-2785"1,0 0 569-16</inkml:trace>
  <inkml:trace contextRef="#ctx0" brushRef="#br0" timeOffset="154351">19841 10873 5305 0,'0'0'0'16</inkml:trace>
  <inkml:trace contextRef="#ctx0" brushRef="#br0" timeOffset="155250">20278 10502 5193 0,'0'0'984'0,"0"0"-56"16,0 0 608-16,0 0-191 16,0 0-489-16,24 100-392 31,-22-74 80-31,-2-2-216 0,0-6-96 15,3-4 0-15,-3-4-176 0,0-4-56 16,0-3 0-16,0-1-64 0,0-2-24 16,0 0-504-16,0-7-680 15,-11-9-1449 1,0-2-1608-1</inkml:trace>
  <inkml:trace contextRef="#ctx0" brushRef="#br0" timeOffset="155670">20286 10301 312 0,'0'0'3152'16,"0"0"-1455"-16,0 0-57 0,0 0-400 15,0 0 81-15,0 0-353 16,81 88 16-16,-68-47 16 31,-2 2-528-31,-1 2-8 16,-7-1-160-16,2-4-296 0,1-4 200 15,-2-8-208-15,-3-6 0 0,1-7 72 16,3-10-72-16,-5-3 0 31,0-2 0-31,1 0 8 16,4-5 201-16,2-20-97 0,4-7-56 15,0-9-56 1,7 0-257-16,-7 1 105 0,6 8-40 0,-3 9-72 15,1 12 208-15,-4 9-112 0,2 2-48 16,-5 6 208 0,2 11 0-1,-2 7 8-15,0 3 168 16,-5-1-168-1,2 0 0-15,0-5-496 16,-4-2-1048-16,4-5-1249 0,-5-8-3808 16</inkml:trace>
  <inkml:trace contextRef="#ctx0" brushRef="#br0" timeOffset="156053">20667 10413 5617 0,'0'0'1776'0,"0"0"-1056"16,0 0 945-16,0 0-553 31,0 0-320-31,12 121-256 0,-3-89-384 16,1-6 136-16,-5-6-216 15,5-6 8-15,-4-4-80 0,1-7-120 16,-3 0 120-16,1-3 0 0,0 0 0 16,-2-12 792-16,2-11-392 15,0-2-207-15,-2-7-193 16,4 0-521-16,7-3-623 0,-1 10-1448 15,-2 8-3418 1</inkml:trace>
  <inkml:trace contextRef="#ctx0" brushRef="#br0" timeOffset="156520">21032 10404 56 0,'0'0'2944'0,"0"0"-519"15,0 0-481-15,0 0-208 0,0 0-95 16,0 0-569-16,0 0-280 15,0 0-304-15,-93 19-480 0,75 5 160 16,7 4-168-16,6 2 8 31,0 1 0-31,5-3-8 0,0-2 0 16,0-7 0-16,2 0-120 15,6-8 120-15,1-2-64 16,1-7-40-16,0-2 104 0,-1 0 0 16,3-2 8-16,-1-14-8 31,0-4-168-31,1-6 80 15,-6-2-192-15,1 2-96 0,-6-1 264 0,-1 5-96 16,0 5 208-16,0 4-72 16,0 5 176-16,0 6-56 0,0 2 160 15,0 0-200 1,0 0-8-1,0 0-232-15,3 8 72 0,5 7 160 16,-1 2 56-16,4 4 40 16,-1-3-96-16,-2-4 8 0,2 0 152 15,-2-4-160-15,-2-4-48 0,1-2-384 31,7-4-936-31,-2 0-913 16,-1-4-911-16</inkml:trace>
  <inkml:trace contextRef="#ctx0" brushRef="#br0" timeOffset="157046">21107 10136 4480 0,'0'0'1977'15,"0"0"-961"1,0 0 672-16,0 0-295 0,0 127-505 0,0-79-336 16,1 5 152-1,6-2-408-15,-2-4-112 0,1-5-24 16,4-7-88-16,-1-6 48 15,-1-5-120-15,4-9 0 16,-1-4-72-16,0-7-32 16,2-4-528-16,5 0-144 15,-2-13-40-15,2-12 136 16,3-5-449-16,0-2 57 0,2 2 488 15,-6 6 320-15,-4 7 264 16,-1 9 304-16,-6 8-32 16,1 0 400-1,-1 4 225-15,-1 15 63 16,0-2 296-16,1 5-640 0,-6-1-120 15,5-6-216-15,-3-2-280 16,-1-5 0-16,-1-4-128 16,0-4-936-16,0 0-272 0,0-6-297 15,0-13-1535-15,-1 0-41 0</inkml:trace>
  <inkml:trace contextRef="#ctx0" brushRef="#br0" timeOffset="157176">21365 10297 1016 0,'0'0'2160'0,"0"0"-1248"0,0 0 25 31,0 0-185-31,0 0-192 16,0 0-248-16,0 0-312 0,0 0-336 0,107 88-512 16,-78-100-873-16,-5-6-167 15</inkml:trace>
  <inkml:trace contextRef="#ctx0" brushRef="#br0" timeOffset="157612">21575 10265 3296 0,'0'0'1553'0,"0"0"-353"0,0 0 448 0,-27 106-328 0,25-68-319 16,2-4-217-16,0-4-424 15,0-5 24-15,0-8-256 0,6-2-128 32,4-8 8-32,-2-3 88 15,3-4-40-15,2 0 96 16,0-2-136-16,3-17-32 0,1-9-112 15,-3-11-344-15,1-7-160 0,-7-6-336 32,-8-6-169-32,0-4-215 15,0 3-16-15,-5 8 864 16,-6 8 504-16,1 9 600 0,0 11 312 31,4 4-56-31,-1 8 320 0,4 4-71 0,1 5-305 0,2 0-152 16,0 2-344-16,0 0-296 31,0 0-16-31,0 17 16 15,2 9 168-15,8 8 232 0,1 6-24 0,2 8 248 16,-2 0-160 0,1 0-175-16,2-2 167 0,-3-8-344 15,4-6-16 1,1-10-104-16,0-7-8 15,10-11-288-15,-5-4-1369 16,-5 0-2904-16</inkml:trace>
  <inkml:trace contextRef="#ctx0" brushRef="#br0" timeOffset="171314">19907 10903 1112 0,'0'0'6345'16,"0"0"-4937"-16,0 0-559 0,0 2 863 15,0-2-560-15,0 0-360 32,0 1-312-32,0-1-360 0,0 0 265 15,0 0-233-15,0 2-144 16,0 4-8-16,11 7-40 15,8 4 40-15,7 8 40 0,8 5 72 16,10 4-16-16,1 2-96 16,5-1 0-1,0-1 136 1,-1-6-88-16,-3-3-48 0,-4-7 0 0,-9-4 16 15,-4-3-24-15,-10-7 8 16,-3-1 0-16,-8-3 144 0,-3 0-40 16,0 0 0-1,-5 0 280 1,0 0-320-16,0-7-64 0,-6-8-632 15,-7-4-737-15,1 2-871 0,1 6-4994 16</inkml:trace>
  <inkml:trace contextRef="#ctx0" brushRef="#br0" timeOffset="171786">20415 10912 5041 0,'0'0'944'16,"0"0"-240"-16,0 0 520 0,0 0-344 15,0 0 49-15,0 0-457 16,47 107-112-16,-21-81 120 0,2 3-352 15,1 1 192 1,3 2-40 0,-5 0-208-16,1 0 136 0,-1-4-104 15,-7-5 184-15,-1-2 64 16,-8-8-296-16,-3-2 48 0,-4-7 16 31,-4-2-112-31,0-2 560 0,0 0 353 16,0 0 279-16,0 0 112 15,-12 0-1056-15,-5 0-16 16,-6 0-240-16,-8 0-152 0,-9 6 136 15,-36 16-1520-15,5-2-1369 0,10-2-4792 16</inkml:trace>
  <inkml:trace contextRef="#ctx0" brushRef="#br0" timeOffset="173800">21237 11290 5313 0,'0'0'2816'0,"0"0"-1840"0,0 0-375 15,0 0-233-15,0 0 528 16,0 0-248-1,0 116-320-15,0-82-32 0,0-4-296 0,0-8 0 32,0-7-8-32,0-8 80 15,0-5-48-15,0-2 32 0,0 0 72 16,0-11 440-16,0-14-376 15,0-7-56 1,0-4-136-16,12-4-8 0,-1 2-112 0,5 6 112 16,-1 7 8-1,1 12 0-15,0 9-280 16,-1 4 48-16,1 6 104 0,-3 18 56 15,1 3 72-15,-1 1 0 16,-5-1 48-16,2-7-48 16,3-10 0-16,-2-6-488 15,2-4-480 1,-2 0-272-16,1-18 383 0,-3 0-335 15,-5 4 224-15,0 5 552 0,1 9 104 16,2 0-440-16,-6 9 736 16,6 10 16-1,-4 2 496-15,2-1-56 16,0-6-56-16,-2-6-168 15,0-3-216-15,0-5 0 0,-3 0 48 16,0 0 680-16,0-13 240 16,0-1-600-16,0-4-192 15,0 2-176-15,-3 0-360 0,-11-3-520 31,2 4-1232-31,4 0-1121 0</inkml:trace>
  <inkml:trace contextRef="#ctx0" brushRef="#br0" timeOffset="173984">21546 11262 1064 0,'0'0'2112'0,"0"0"-439"31,0 0-169-31,0 0-304 16,0 0-392-16,0 0-80 0,0 0-271 0,123-15-393 15,-114 8-64-15,1 1-32 16,-8-3-905-16,-2-3-495 15,0 5-1145-15,0-3-551 0</inkml:trace>
  <inkml:trace contextRef="#ctx0" brushRef="#br0" timeOffset="174183">21546 11262 1176 0,'77'-139'1872'0,"-77"141"-680"31,0 16-143-31,0 9 439 16,0 7-392-16,0 3-240 0,2 5 233 15,8-3-601 1,-5-5 56-16,1-8-168 0,2-8-240 0,-1-9-64 15,2-4-64-15,3-5-8 16,2 0 0-16,2-14-64 16,21-22-672-1,-4 0-2113-15,-4 2-2640 0</inkml:trace>
  <inkml:trace contextRef="#ctx0" brushRef="#br0" timeOffset="174693">22101 10967 4352 0,'0'0'2553'0,"0"0"-1665"16,0 0 560-16,-37 102 105 16,24-60-545-16,-4 0-568 0,4-6-104 15,5-6-320-15,4-9 48 16,4-8-64-1,0-4-192-15,0-9 104 16,0 0-544-16,0 0-64 0,0-15 160 16,0-11-296-1,4-10-593-15,5-6-447 0,3-4-57 16,1 0 465-16,3 3 816 15,-2 9 648-15,2 13 440 16,-3 10 448-16,2 11-32 16,-7 2 393-16,2 23-121 0,-2 9 240 15,0 3-296 1,-3 8-87-1,4-1-361-15,-2-1-304 16,-1-7 40-16,-1-6-224 0,0-4-112 16,-3-11 160-16,1-2-176 15,-3-7 72-15,0-4 128 0,0-2-72 16,-5 0-48-16,-11 0-88 15,-4-10-400 1,-4-6 160-16,-3 0-224 16,4-2 184-16,4 1 264 15,7 5 16-15,6 3 208 16,6 5-208-16,0-1-16 0,6 1 0 15,14 0-112-15,7 0 120 16,4-2-104-16,21-1-1176 16,-10 0-985-16,-4 1-1816 15</inkml:trace>
  <inkml:trace contextRef="#ctx0" brushRef="#br0" timeOffset="175187">22546 11109 3928 0,'0'0'1225'0,"0"0"-673"15,0 0 904-15,0 0-200 16,0 116-376-16,0-103-311 0,0-6-465 16,0-5 120-16,0-2-136 15,0 0 120-15,0-11 96 0,0-14-296 31,3-3-8-15,5-4-176-16,3-2-368 0,0 2 400 16,1 8 40-16,-4 3 16 0,2 12 16 15,-4 7-192-15,0 2-73 16,1 0 337-16,-2 14 232 0,1 0 169 31,-1 0-177-31,2-4-224 16,2-2 112-16,-1-2-112 0,4-6-312 15,2 0-129-15,-3 0-7 16,1 0 248-1,-1 0 40-15,-1 0 136 16,-1 0-56-16,-5 0 8 0,-4072 0 72 16,8141-2 96-16,-4073 2-96 15,0-4 256-15,0-2-256 16,0-6-128-16,0 0-1120 0,-4 0-1969 0</inkml:trace>
  <inkml:trace contextRef="#ctx0" brushRef="#br0" timeOffset="175378">22767 11003 576 0,'0'0'1344'0,"0"0"-368"0,0 0 112 16,0 0-255-16,0 0-73 0,0 0-544 31,0 0-216-31,76-61-368 16,-68 46-985-16,-3 0-343 15,1 6-456-15</inkml:trace>
  <inkml:trace contextRef="#ctx0" brushRef="#br0" timeOffset="175534">22767 11003 2296 0,'95'-140'1744'0,"-95"144"-1039"15,0 13 487-15,0 9 168 16,0 8 64-16,2 3-263 0,7 1-481 16,-4-2-120-16,2-4-344 15,1-6-152-15,-3-8 80 0,4-6-144 16,-1-8-192-1,4-4-656-15,10-6-1193 16,-2-14-111-16,-1-2-3161 16</inkml:trace>
  <inkml:trace contextRef="#ctx0" brushRef="#br0" timeOffset="175815">23190 10833 3728 0,'0'0'2641'0,"0"0"-1969"16,0 0 440-16,0 0-40 0,0 126-631 15,0-102-137-15,0-6-304 16,0-6-144-16,0-8-1177 0,0-4-2672 0</inkml:trace>
  <inkml:trace contextRef="#ctx0" brushRef="#br0" timeOffset="176175">23284 10771 2896 0,'0'0'1552'0,"0"0"-239"15,0 0-97 1,0 0-72-16,0 0-128 0,0 0-423 15,0 0-169-15,0 0 8 16,0 0-376-16,56 60 376 0,-56-47-152 16,-8 2-64-16,-6-1-216 31,-1-7-448-31,7-1 112 15,3-1-72-15,5-5-488 16,0 2 79-16,0 0 97 0,0 0 568 0,8 2 96 16,-3 0 112-16,5-1 16 15,-5 1 192-15,-2 0-256 31,-3 5 224-31,0-1-16 0,0 1-32 16,0 6-184-16,0-5-1024 16,0-4-2016-1</inkml:trace>
  <inkml:trace contextRef="#ctx0" brushRef="#br0" timeOffset="176364">23511 10929 2904 0,'0'0'4129'0,"0"0"-3897"0,0 0 480 15,0 0 232-15,0 0-864 16,0 0-80 0,16 2-352-16,1-10-944 15,-3-1-1192 1,1 1-609-16</inkml:trace>
  <inkml:trace contextRef="#ctx0" brushRef="#br0" timeOffset="176502">23511 10929 176 0,'139'-43'1128'0,"-129"43"-304"16,0 0-56-16,-2-2 88 15,1 2-152-15,-1 0-423 0,4 0 71 16,-7 0-280-16,1 0 128 15,-1 0 152-15,-5 0-304 0,0 0 264 32,0-2 240-32,0-2-304 15,0-1-248-15,-8-3-952 0,0 2-1889 16</inkml:trace>
  <inkml:trace contextRef="#ctx0" brushRef="#br0" timeOffset="176680">23508 10951 4216 0,'0'0'1617'16,"0"0"-1169"-16,0 0 176 15,0 0-216-15,0 0-408 16,0 0-448-1,0 0-2385-15</inkml:trace>
  <inkml:trace contextRef="#ctx0" brushRef="#br0" timeOffset="177043">21864 11436 1256 0,'0'0'1136'0,"0"0"216"15,0 0 113-15,0 0 327 16,0 0-328-16,0 0-175 0,0 0-121 15,-34-2-400-15,34 2-280 16,0 0-488-16,-3 0-256 16,-2 0-1360-1,0 0-5202-15</inkml:trace>
  <inkml:trace contextRef="#ctx0" brushRef="#br0" timeOffset="177187">22179 11430 4048 0,'0'0'1345'15,"0"0"-601"1,0 0-264-16,0 0-200 0,0 0-280 0,0 0-1328 16,0 0-3369-16</inkml:trace>
  <inkml:trace contextRef="#ctx0" brushRef="#br0" timeOffset="177368">22591 11341 2720 0,'0'0'1328'0,"0"0"-111"31,0 0-41-31,0 0-600 0,0 0-384 16,0 0-192-16,0 0-136 16,0 0-1632-16,0 0-2817 0</inkml:trace>
  <inkml:trace contextRef="#ctx0" brushRef="#br0" timeOffset="177489">22978 11285 1688 0,'0'0'2712'0,"0"0"-1847"0,0 0-297 15,0 0 344 1,0 0-256-16,0 0-656 16,0 0-736-16,0-10-5121 0</inkml:trace>
  <inkml:trace contextRef="#ctx0" brushRef="#br0" timeOffset="178158">22276 10573 672 0,'0'0'3008'0,"0"0"-951"31,0 0-81-31,0 0-191 0,0 0-113 16,0 0-352-16,-18-3-664 16,18 3 16-16,0 0-343 0,0 0-209 15,0 0-120-15,0 0-1241 16,0 5-5416-1</inkml:trace>
  <inkml:trace contextRef="#ctx0" brushRef="#br0" timeOffset="178380">22415 10884 6057 0,'0'0'896'16,"0"0"-768"-16,0 0 72 16,0 0-200-16,0 0-72 0,0 0-1072 31,0 0-3233-31</inkml:trace>
  <inkml:trace contextRef="#ctx0" brushRef="#br0" timeOffset="178554">22911 10863 440 0,'0'0'3032'16,"0"0"-2288"-16,0 0-552 15,0 0-184-15,0 0 32 0,0 0-40 16,0 0-928-16,69-34-2120 0</inkml:trace>
  <inkml:trace contextRef="#ctx0" brushRef="#br0" timeOffset="178711">23153 10694 3120 0,'0'0'2537'0,"0"0"-1313"0,0 0 480 15,0 0-303-15,0 0-569 16,0 0-624-16,0 0-208 0,-12 0-464 15,-2 0-2001-15,-2 0-4832 0</inkml:trace>
  <inkml:trace contextRef="#ctx0" brushRef="#br0" timeOffset="179739">21094 11512 936 0,'0'0'4073'0,"0"0"-2769"0,0 0-48 16,0 0 528-16,0 0-439 16,0 0-265-16,53-18-360 0,-6 10 72 31,19-3 89-31,28-10-265 15,41-11 8-15,41-16 8 0,17-13-152 16,0-1-80-16,-15 2-240 16,-28 10-144-16,-11 8 160 0,-24 8-176 15,-31 12 0-15,-16 8 24 31,-15 4-24-31,2 4-80 16,-2 1-200-16,-6 3-64 0,-13 2 264 16,-12 0-296-16,-17 0-24 15,-5 0 96-15,0-1-208 0,-40-5-929 16,0 2-3344-16,-7-2-3216 0</inkml:trace>
  <inkml:trace contextRef="#ctx0" brushRef="#br0" timeOffset="180301">21229 11249 4656 0,'0'0'1673'16,"0"0"-401"-16,0 0 400 16,167-51-391-16,-66 27-33 0,37-5-376 15,38-5-8-15,13 0-159 16,-8 2-265-1,-17 2 104-15,-28 4-280 16,-25 4-176-16,-22 4 104 0,-19 6-184 16,-12 2-8-16,6-1 0 15,-1 1-136 1,-3 1 32-16,-13 3-256 0,-16 1-64 15,-10 1 176-15,-13 2-521 16,-8-5-247-16,-12 1-688 16,-10 0-7506-16</inkml:trace>
  <inkml:trace contextRef="#ctx0" brushRef="#br0" timeOffset="183806">19516 10981 56 0,'0'0'616'0,"0"0"-88"31,0 0 96-31,0 0 56 0,0 0-272 16,0 0 48-1,5-7-48-15,-5 7-16 0,0 0 201 0,0 0-137 16,0 0 64-16,1 0 96 16,-1 0-248-16,2 0 56 31,1 0-40-31,4 0-128 0,-1 0 216 15,5 0-192-15,2 0 8 16,4 0 48-16,0 0-224 0,1 0 121 16,1 0-81-16,-1 0-152 0,3 0 184 15,-3-1-112 1,-2-1 0-1,-1 0-8-15,-4 2 24 0,-1 0-88 16,-7 0 0-16,2 0 0 16,-4 0 0-16,-1 0 0 0,0 0 72 15,0 0 96 1,0 0-168-16,0 0 144 15,0 0-144-15,0 0 0 16,0-2-80-16,0 0-1577 0,-1 0-3984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44:29.297"/>
    </inkml:context>
    <inkml:brush xml:id="br0">
      <inkml:brushProperty name="width" value="0.05292" units="cm"/>
      <inkml:brushProperty name="height" value="0.05292" units="cm"/>
      <inkml:brushProperty name="color" value="#FF0000"/>
    </inkml:brush>
  </inkml:definitions>
  <inkml:trace contextRef="#ctx0" brushRef="#br0">2955 8903 832 0,'1'0'1752'0,"-1"0"-952"16,0 0-216-16,0 0 529 0,0 0 55 15,0 0-408 1,0 0 48-1,0 0-248-15,0 0 64 16,0 0 49-16,0 0-337 0,0 0 80 16,0 0-72-16,0 0-160 15,0 0 248-15,0 0-272 0,0 0-8 16,0 0 80-16,10 0-40 31,-2 0 200-31,5 0-80 16,2 0-216-16,-1 0 336 0,2 0-184 0,2 0-8 15,1-4 81-15,-4 2-313 16,3 1 240-16,-1 1-120 0,1-2-128 15,2 2 224 1,1-2-104 0,1 0 80-16,4 0 72 15,-2 0-264-15,2 2 152 0,0-3-136 16,-2 3 32-16,-1 0 48 0,-1-2-104 15,1 2 8-15,-4-2 56 0,4 0 0 32,0 0-64-17,4 2 0-15,1 0 0 0,2 0 64 16,4 0 8-16,-3 0 8 0,3 0-24 15,-4 0 24-15,-4 0-48 0,-2 0-32 16,1 0 8-16,-6 0 88 31,-1 0-96-31,-2 0 0 31,2 0 16-31,-5 0-8 0,4 0-8 0,6 0 16 0,-4 0-16 16,1-2 144-16,2 0-136 0,-2 0 32 16,-4 0-40-16,-2 2 104 31,3 0-104-31,0 0 0 15,-4 0 0 1,5 0 40-16,3 0-40 0,0 0 0 0,-2 0 0 16,1 0 56-16,-1 0-56 0,4 0 0 0,-7 0 0 15,3 0-40 1,-1 0 48 0,5 0-8-16,-4 0 0 15,4 0 32-15,-1 0-32 16,3 0 0-16,2 0 0 0,-3 0-24 15,2 0 24-15,3 0 0 0,-3 0-16 0,3 4 56 32,-3-2-48-32,1 0 8 15,2 0 0-15,2 0 24 16,-5-2-24-16,6 0 0 15,-3 0 0-15,-1 0 16 0,-1 0-16 16,-3 0 0-16,5 0 0 0,-6 0 56 31,-4 0-48-31,-2 0-8 16,0 0 0-16,-4 0-24 0,5 0 24 15,-7 0 0-15,6 0 0 16,0-2 24 0,1 0-24-16,3 0 0 0,0-2 0 0,2 2 16 31,-2-2-24-31,0 3 8 15,-4076-1 0-15,8148 0 0 0,-4078 0 0 16,4 2 0-16,-4-3 0 16,1 3 0-16,2-2 0 15,1-2 0-15,5 2 0 0,2-4 24 16,0 2-16-1,5-2-8 1,-4 1 0 0,2-2 8-16,0 1-8 0,0 2 0 15,-3-2 8-15,2 2-16 31,-1 3 8-31,-4-4 0 0,1 3 0 0,-3 2 0 0,0-2-8 0,2 2 8 16,-4-2 0 0,-1 2-16-16,1 0 80 0,-8 0-72 0,4 0 8 15,-2 0-56-15,-5 0 48 31,3 0 8-15,-1 0 0-16,1 0 8 0,2 0-8 0,0 0 0 16,5 0 0-16,4 0-8 0,3 0 0 15,4 0 8-15,-2 0 0 16,7 0-8-16,-2 0 0 15,9 0 0-15,-6 0 8 0,2 0-32 32,2 0 16-32,-2 0 16 15,4 2 0-15,-1 0 24 0,-4 0 24 16,1-2-48-16,0 0 0 15,-2 0 0-15,3 0-40 16,-3 0 40-16,-1 0 0 0,0 0 56 31,-3 0-8-15,-2 0-48-16,-3 0 0 0,-4 0 0 0,1 0-8 0,-1 0 8 15,-2 0 0-15,-4 0 16 16,0 0-8-16,-3 0-8 16,0 0 0-16,-2 0-16 15,0 0 16 1,-2 0 0-16,2 0 0 15,-1 0 0-15,2 3 8 0,0-3-8 0,-6 2 0 16,7-1-16-16,-5 1-32 16,-1 0 48-16,1 2 0 15,-2-2 0 1,-1 0-8-16,3 0 8 15,-5 0-16-15,2-2-40 16,2 2 48-16,-2 0 8 0,-2 0 0 16,2-2-8-16,1 2 8 15,-1-2-8-15,1 3 8 0,4-1 0 31,0-2-56-31,-2 0 56 16,3 2 0-16,0-2 16 0,1 0 32 31,1 1-56-31,0-1 8 0,3 0-8 0,3 0 8 16,0 2 0-16,4-2 0 0,-2 0-8 31,3 2 32-31,4-2-72 16,-4 2 48-16,2-2 0 0,-2 2-8 15,2-2 8-15,0 2 0 16,-2 0 0-16,-1-2 48 0,-1 0-56 15,-4 2 8-15,0-2 0 16,-5 0-40 0,3 0 48-16,-3 0-8 15,-2 0 16-15,2 0-8 0,3 2-8 16,-5-2 0-16,2 0 0 15,2 0 40-15,-2 0-40 16,1 0 0-16,2 0 0 16,1 0 16-16,-3 0-16 15,2 0 0-15,2 0 8 16,0 0-72-16,1 0 64 0,-3 0 0 15,2 0-8-15,-7 0 56 16,1 0-56 0,-3 0 8-16,-2 0 0 15,-4 0-56-15,5 0 104 16,-5 0-48-16,2 0 0 0,0 0 64 15,0 0-64-15,0 0 0 16,-4 0 0-16,1 0-8 16,3 0-192-16,-4 0-800 15,9 0-625 1,1 0-2455-16,-3-6-4530 0</inkml:trace>
  <inkml:trace contextRef="#ctx0" brushRef="#br0" timeOffset="3753">14237 9082 3624 0,'0'0'1361'0,"0"0"-689"0,0 0 952 16,0 0-232-16,-83 8 57 15,59-6-329 1,-2 0-248-16,-3-2-64 16,-6 0-384-16,-4 0 80 15,-3 0 25 1,-5 0-369-16,-6 0 80 0,-4 0-136 0,2-6 24 15,-4-6 80-15,-4-1-104 0,0 0 88 32,-4-6-112-32,3 2-80 15,-1-1 176-15,2-3-104 16,7 0-24-16,2 0 128 15,6-1-72-15,9 1 80 0,4-6-72 16,6 1-104-16,4-4 136 0,6-4-136 31,0-6-8-31,7-6 8 16,3-5-8-16,2-6-56 0,6-3 48 15,-1 0-104-15,2 1 96 0,-3 5 16 16,-2 1 0-16,2 8-112 16,-4 2 136-16,2 3-32 15,5 4 8 1,0 0-168-16,0-1 160 15,5-4-72-15,15-1 24 0,2 0 48 16,4-4-120-16,2 0 8 0,2-4 120 31,4-1-80-31,3-2 72 16,10 0 8-16,-3 5 0 0,6 2-104 15,6 8 8-15,4 3 24 16,5 3 64-16,1 4-96 16,7-2 88-16,-6 1 16 0,4-4 0 15,4-1 96 1,1 0-40-16,4-2-56 15,3 4 0-15,-1 4-48 16,0 5 32-16,-4 8 16 16,-1 5 0-16,-1 5 48 0,5 3 8 15,3 2-56-15,26-2 0 16,26-7 8-16,28-8 144 31,11-4-152-31,-14-2 56 0,-12-1 112 16,-20 5-120-16,2-2 32 15,3-1-80-15,3 3 104 0,-3 0-32 16,0 1-56-16,-3 4 104 0,-2-1 48 15,0 6-96 1,1-1 16 0,-21 4-72-16,-18-1 80 0,-22 6 64 15,-6-3-96 1,10 2 16-1,12-2 112-15,11 2-104 0,-4 2-88 0,-3 0 0 16,1 0 48-16,-4 0 104 16,-4 0-144-1,-4 0 0-15,1 2 56 0,-7 6 8 0,3 0-72 16,-4 0 0-16,-2 0 8 15,-1 2 24-15,1-2-24 0,-4 0-8 16,0 2 56-16,-2-1 16 31,-2 2-120-31,-3 1 48 0,-1 2 0 31,-4 4-48-31,-1 2 96 0,-4 3-48 0,0 3 40 0,-1-1 16 16,3 5-56-16,-1 2 0 16,-1 0-16-16,4 3 8 31,0-3 16-31,-6-2-8 0,-4-1 24 15,0-4-16-15,-6 3-8 16,-2-2 0-16,-5 4 0 0,-2 2 16 16,-6 2-16-16,0 2 16 15,-6 3 112-15,1-1-24 16,-9-2-112-1,2-2 8-15,-6-2 0 0,2 2-48 16,2-2 56-16,-7 2-8 16,3 5 72-16,-3-1-8 0,0 3-64 15,0 4 0-15,0 1 16 16,-11 0 40-1,-10-2-56-15,-2-1 56 16,-4-2 32-16,-6-1 0 0,1 1-88 16,-7-3 0-16,-1 2 8 15,-2 0 64 1,0 0-64-16,-5 0 49 15,-1-2 95-15,-7 2-48 16,-2 3-104-16,-6-2 48 16,-6 2 0-16,-9 1 192 0,-4-3-48 15,-5 0-56-15,-5-5 56 0,1-4-120 16,2-4 8-1,4-3-80-15,1-8 0 0,3-2 56 32,5-6-8-32,0-3 32 0,4-4-64 15,-4-2 80-15,1 0-160 16,-2 0 64-16,4 0 0 0,1 0-32 15,4-4 104-15,0-2-72 16,3 3 0 0,1-1-16-1,1 0 8-15,-5-1 8 0,-2 1 0 16,1-2 8-16,-4 2 56 0,-1 0-56 15,1 1-8-15,2 1 48 0,7-3-56 16,1 3 8-16,5 2 0 16,3-2-96-1,-2 2 112 1,-1 0-16-16,0 0 0 0,-2 0 72 15,0 0-72-15,-3 0 0 0,5 0 0 16,2-2-112-16,-1 0 176 0,6 0-64 16,2 2 0-16,2-2 56 31,-1 0-64-31,1 0 8 15,-3 2 0-15,3 0-88 0,0 0 152 16,4 0-64-16,-1-2 0 16,2 2 24-16,0 0-32 0,5-2 8 15,0 2 0-15,0-2-48 31,1 2 48-31,1-3 0 16,-1 1-8-16,4-5 96 0,1 3-96 16,0 0 8-16,2-2 0 0,2 2-48 15,1 0 56-15,-1 1-8 16,1-2 0-16,1 1 40 31,0 0-56-31,4 0 16 16,-5 0 0-16,2 2-48 0,-1 0 96 15,1 0-48-15,0 2 0 0,-2-2-8 16,0 0 8-16,2 2 0 0,1-2 0 15,1 2-8 1,2-2 16 0,1 0-8-16,-2 2 0 31,0-2 16-31,-2 2-88 0,1 0 72 0,-4 0 0 0,5 0 8 0,0 0 40 15,2 0-48-15,1 0 0 0,2-2 24 32,0 2-32-32,3-2 8 15,0 2 0-15,0 0-16 0,2 0 64 16,2 0-48-1,0 0 0-15,1 0-40 0,1 0-16 16,4 0 56-16,0 0 0 0,3 0-72 31,-5 0 8-31,2 0-32 0,-1 12-16 16,-4 8-192-16,2 4 248 15,-2 4-64-15,1-1 120 16,1-1-8-16,1-3 24 0,-1-1-16 16,-1-1 0-16,1-2 48 31,-2-2-40-31,-2-2-8 0,-1 0 0 15,-1-2 24-15,1 0 72 16,3-3-96-16,-2 1 0 16,2 0-8-16,0-3 0 0,0-2 8 15,5-2 0-15,-2-3 120 16,2 1-48-1,-2 1-72-15,2-3 0 0,-1 2 56 16,1-2-40-16,-2 2-16 16,2-2 0-1,0 0 40 1,0 0 8-16,1 0-48 0,-1 0 0 15,3 0-24-15,0 0-24 0,0 0 48 16,0 0-8-16,0 0-40 0,0 0-784 16,0-9-609-16,0-6-887 31,0-5-3337-16</inkml:trace>
  <inkml:trace contextRef="#ctx0" brushRef="#br0" timeOffset="5084">9810 7149 7521 0,'0'0'2329'0,"0"0"-929"16,0 0-200-16,0 0-512 15,0 0-104-15,0 0-432 0,-127 64 57 16,112-48-97-1,4-4-112-15,6-4 240 16,3-3-232-16,2-4 0 16,0-1-8-16,0 2-96 0,0 2 8 15,4 0 40-15,7 0 24 16,3 0 24-16,1 0 0 0,3 0 8 31,-1 3 56-15,0-2 16-16,-1-1-80 0,-3 2 0 0,-2 2-32 15,0-1 32-15,1 0 0 16,-6 1 0-16,0-2-48 0,-2 1 96 15,-4-3-48-15,0 3 112 32,0 1 16-32,-4 7 456 15,-12 0-264-15,-3 4-152 16,-5-2-168-16,3 2-168 0,-2-10-848 15,9-3-969-15,2-6-3040 0</inkml:trace>
  <inkml:trace contextRef="#ctx0" brushRef="#br0" timeOffset="5395">9967 7167 7641 0,'0'0'2793'0,"0"0"-1521"0,0 0 24 16,0 0-608-16,0 0-680 15,0 0 64-15,3 74 80 0,5-29 49 16,0 8 207-16,2 3-224 15,-2 3 88-15,2-3-272 16,-2-4 80-16,1-4-32 16,-2-3-48-16,1-10-8 0,-2-2-248 0,-1-7-625 15,-5 2-399-15,0-7-768 31,0-6-2521-31</inkml:trace>
  <inkml:trace contextRef="#ctx0" brushRef="#br0" timeOffset="5748">10033 7103 3728 0,'0'0'3001'32,"0"0"-1849"-32,0 0-120 0,0 0-175 15,0 0-33-15,0 0-240 0,0 0-248 16,0 0 88-16,113 19 8 15,-97 2-128-15,-4 3 312 0,-1 2-184 16,-5 4 73 0,-4 1 207-16,-2-2-384 15,0-1 104-15,0 0-168 16,-13 0-256-16,0-4 224 0,-3-1-232 15,0-6-352-15,-2-2-848 16,5-11-817-16,-3-4-1976 0,9 0-4024 16</inkml:trace>
  <inkml:trace contextRef="#ctx0" brushRef="#br0" timeOffset="6247">10274 7257 1344 0,'0'0'2792'0,"0"0"-911"16,0 0-313-1,0 0 40-15,0 0-559 16,0 0-353-16,0 0-104 0,0 0-176 16,122-3 16-16,-105-12-176 15,-3 1-152-15,-3-2 80 16,-4 2-160-1,-2 2 104-15,-5-2 56 0,0 1-184 16,0 0 160 0,0-2-80-16,-12 2-80 0,-5-1 240 0,-1 1-176 15,-5 6-16-15,7 1-24 16,-3 6 72-1,3 0-192-15,3 4 96 16,0 13 0-16,3 9-80 16,4 6 80-16,4 1 0 15,2 0-8-15,0-4 88 0,0-3 24 16,0-6-31-16,0-4-65 15,6-4 128-15,6-4-136 0,-4-2 0 32,6-2 0-32,1-2 16 15,1-2 8-15,3 0-24 0,2-2-393 16,8-23-479-1,-3 0-1696-15,-3 1-4778 0</inkml:trace>
  <inkml:trace contextRef="#ctx0" brushRef="#br0" timeOffset="6581">10697 6977 3576 0,'0'0'2569'0,"0"0"-433"0,0 0-319 16,0 0-401-16,0 0-576 16,-91 76-192-16,70-37 248 15,7 4-175 1,-1-1-153-16,10-2-88 15,-1-3-232-15,6-5 88 16,0-9-264-16,0-3 32 0,0-6-112 16,10-3 8-16,1-4 0 15,2-1 8 1,3-2-8-16,3-4-16 15,4 0-272-15,14-14-648 16,-3-6-553-16,-3-1-2719 0</inkml:trace>
  <inkml:trace contextRef="#ctx0" brushRef="#br0" timeOffset="7280">10957 7179 5921 0,'0'0'2816'0,"0"0"-911"15,0 0 23-15,0 0-311 16,0 0-513-16,0 0-680 0,0 0-224 16,-8-14-200-16,19 12-216 15,13 0 216-15,7-1-160 0,8 3 160 16,4 0-8-1,7 0 72-15,4 7-64 16,1 11 136-16,1 4-8 0,-3 4-8 31,-1 2-104-31,-4 4 136 0,-2 0-152 0,-6 2 56 16,-4 0 0-16,-4 0 0 15,-5-2-48-15,-2 2 144 16,-6-2-152-16,-3-1 136 16,-5-5-120-16,1-2-8 0,-11-5-8 15,3-8 0 1,-4-7-176-16,0-4-152 0,0-8-584 15,-12-14-1441 1,-2-4-4184-16</inkml:trace>
  <inkml:trace contextRef="#ctx0" brushRef="#br0" timeOffset="7642">11680 7223 6129 0,'0'0'2520'15,"0"0"-2032"-15,0 0 137 16,0 0 951-16,0 0-576 0,57 125-496 31,-43-84-40-31,-1 3 0 16,2 3-87-16,-2-5-273 0,-4-2 40 0,3-4-144 15,-3-6 104-15,1-3-104 16,-7-6 72-16,2-7-64 16,-2-4 256-1,-1-4-120-15,-2-4 184 16,0-2 232-16,0 0 24 15,0 0 256-15,0 0-176 0,0 0-208 0,-6 2-23 16,-11-2-425-16,-4 0 128 16,-4 0-136-16,-34 0-897 15,6-8-1279 1,-3-4-2929-16</inkml:trace>
  <inkml:trace contextRef="#ctx0" brushRef="#br0" timeOffset="12961">8554 11350 408 0,'0'0'5625'16,"0"0"-4457"-16,0 0-520 0,0 0 280 15,0 0-39 1,-117 10 87 0,84-8-440-16,-5-2-72 0,-7 2-232 15,-3-2 8-15,-10 2 264 16,1 0-264-16,-4 0 56 15,1-2 88-15,0 0-304 0,2 0 128 16,6 0-104 0,-1 0 97-16,3 0 71 15,5 0-224 1,-5 0 56-16,1 2-56 0,-1-2 16 0,0 2 160 15,-3-2-216 1,-4 0 56-16,2 0-64 0,-3 0 0 0,2 0 0 31,-2-4 0-31,4-4 8 0,1-4-8 16,0 0 0-16,6-4 0 15,2 0 0-15,3-2 16 16,1 0-24-16,6-1 8 0,3 2 0 16,-1-2 0-16,7 0 0 31,-1-3 0-31,3-3 0 0,-5-1-32 15,4 0 32-15,-2-2 0 16,6 2 0 0,-2 0-64-16,2-4 72 0,4 0-8 0,-3-4 0 15,4 0-32-15,5-3 24 16,-2-1 8-1,6 2 0-15,-2 2-16 0,7 0-40 16,2 2 56-16,0 0 0 16,0 2-8-16,0 2 0 15,5 2 8-15,8-2 0 0,5-1-96 16,7 1 32-1,9-4 64-15,2 2-64 16,11-4-24-16,8 2 72 0,3-2 16 16,3 2 0-16,4 0-48 15,-7 2 64-15,5 4-16 16,3 1 0-16,-3 4 56 15,5 5-64 1,5 2 8-16,-2 3 0 16,0 5-40-16,0 5 40 0,-2 1 0 15,-1 0 0-15,1 0 72 16,-4 0-72-16,0 0 0 0,4 0 16 15,-3 0-8 1,4 0 8 0,-2 0-16-16,-1 0 0 15,-5 0 56-15,-1 0-40 0,-8 0-16 16,1 7 0-16,-7-1 112 15,-2 3-32-15,2-3-80 0,-2-2 0 16,0-2 24-16,-5-1-24 31,6-1 0-31,-4 2 0 0,-2 0 40 16,0 0-40-16,1 0 0 0,1 3 0 15,0-3-24-15,0 0-32 16,5-2 56-16,3 0 0 0,0 0 64 16,0 0-56-1,-2 0-8 1,-3 0 0-16,-3 0 0 15,0 0-16-15,-6 0 16 0,1 0 0 0,-3 0 8 16,1 0 0-16,-1 0-8 16,-3 6 0-16,1 0-32 0,1-1-24 31,-1 1 56-16,-1-1 0-15,-1-1 96 0,3-2-96 16,-3 0 0-16,-2-2 0 0,-4 2-24 16,0 2 24-16,-4 2 0 0,2 1 8 15,-1 6 64-15,-1 1-64 31,-3 4-8-31,3-1 0 16,1 4 8 0,0 1-16-16,-2 1 8 0,0-2 0 0,-2-1 56 15,-4 1 16-15,-2-4-72 0,-5 4 0 16,-4 3 8-16,-2-1 88 31,0 5-96-31,0 0 8 16,-15 3 48-16,-2-1-40 15,-4 0-16-15,0-2 0 0,-2 2 0 0,2-2 8 16,-5 0 0-16,-1-3 56 0,1-2-32 15,-6 1 32 1,-2 2-64 0,-5-1 0-16,-3 1 8 15,-3-3 56-15,-2 1-56 0,2 1 80 31,1-5 336-31,4 1-424 0,-6-2 80 16,5 1-80-16,-3-4 8 0,-1 0 32 16,-1-2-40-16,4 1 8 15,-8-4 48-15,4 3-24 16,-3-4-32-16,1 2 0 0,4-2 8 15,2-3 24 1,2 0-32-16,1-3 16 0,3 0-16 0,-6 2 56 31,2 1-104-31,3-1 48 16,0 3-24-16,1 1 24 0,6 3 0 15,-1 2 0-15,5 2-56 16,0 3-32 0,2 1 80-16,3 0-8 15,2-4-56-15,2 0 56 16,5-4 16-16,-1 0 0 15,0-1-8-15,1-5 48 0,3 0-40 16,2-1 0-16,1-4 48 16,1 2-160-16,2 2 112 15,-5-2-488-15,1 4-296 0,1 4-897 16,1-2-1271-1,0-2-4026-15</inkml:trace>
  <inkml:trace contextRef="#ctx0" brushRef="#br0" timeOffset="14884">12998 11372 3064 0,'0'0'3105'0,"0"0"-1801"0,0 0-576 15,0 0 336-15,-140 2 73 0,101-2-273 16,-11 0 88-16,-4 0-304 15,-7 0-64-15,-12 0 33 16,-4 0-441 0,-5 5 80-1,-2 2-16 1,-2 1-32-16,2-2 192 0,2-4-192 31,-4-2-80-31,2 0 24 0,-5 0-64 0,-1-8-80 0,-5-9-8 16,2-2-8-16,3-3-8 15,9-3 16-15,9-3-104 0,9 0 48 16,9-2-72-16,9-2 120 0,3-2 8 15,5-2-176-15,3-2 104 16,3 0 72 0,4-3 0-16,3 2-16 15,4 1-16-15,-1 2 24 16,8 2-48-16,-3 4-80 0,10 0 64 15,6 3 32-15,0-1 32 16,1 0-64-16,22-2-32 16,6-4 88-16,5 0-40 0,0 2 8 31,1 0 40-31,1 0 8 15,1 0 0-15,5-3-24 0,3-3 32 16,9-2-16-16,5 0-40 16,12-2 0-16,5 2 40 15,12 4 16-15,8 4 48 0,8 4 96 16,-2 4-96-1,-2 3 0-15,1 4 24 16,3 2-80-16,14 0 168 0,22-4-168 16,22-2 64-16,7 0 88 15,1 1-80-15,-17 8-72 16,-7 6 136-16,-1 5-88 15,-24 1 184 1,-21 0-168-16,-26 0 64 0,-3 0 0 16,7 5-112-16,19 1 200 0,11-2-216 15,2 2 0-15,-2-4 120 16,-5 3-56-16,1-1 48 15,-7-2 96 1,-4 3-200-16,-5-1 144 31,0 2-152-31,-4 3 0 0,0-1 160 0,2-1-160 0,1 3 80 16,-1-1-32-16,-4-1 8 15,-6 1-8-15,-5-1-48 0,-6 1-8 32,-6 0 8-32,-5 1 0 15,-9 3 64 1,-5 0-64-16,-7 4 72 0,-4-3-80 0,-5 2 8 15,-6-2 0-15,-1 0 16 16,-5 0-8-16,-7 2-8 0,1 0 0 31,-3 6-8-31,-1 4-56 0,1 4-24 16,-3 4 64-1,0 4-48-15,0 0 120 0,0 3-48 0,0-1 0 16,-8 2 8-16,0-3-16 16,-2 2 8-16,-1-5 0 15,0 0 0 1,-2-2 56-16,-2 0-56 15,-6 3 0-15,-5 1 16 0,-6 3 32 32,-8 4-48-32,-9-1 0 0,-4 1 88 0,-12 0-80 15,-9-3 72-15,-8 1-80 16,-9-5 64-16,-7-5-16 15,-9 0-48-15,1-5 0 16,1-4 48-16,0-5 24 0,0 0-40 16,-13-4-32-1,-24 0 8-15,-21-5 96 0,-5 0-104 0,17-6 0 31,29-2-48-31,34-2 96 16,19 0-48-16,8 0 0 16,-12 0-192-16,5 0 192 0,-1 0-8 15,12 0 8-15,18 0-88 16,2 0 48-16,10 4-8 0,-1 6-40 31,1 0-384-31,1 2 216 16,2 2-472-16,0 4-400 15,-12 6-433-15,7-4-1647 0,3-4-3802 0</inkml:trace>
  <inkml:trace contextRef="#ctx0" brushRef="#br0" timeOffset="16406">18332 11243 2576 0,'0'0'1000'16,"0"0"-152"-16,0 0 929 0,0 0-273 15,-126 23 8 1,83-21-87-16,-11 2-449 16,-10-4-256-16,-14 0-416 15,-9 0-128 1,-12 0 160-16,-7-4-240 0,-1-9 32 0,-1-2 96 15,0-4-208-15,6-4 48 0,4-3-56 32,2-5-8-32,3-4 232 15,6-8-103-15,6-3-41 16,11-8-24-16,11-4-64 15,12-7-8-15,11-3-88 0,14-1-161 16,15-2 249-16,7-1 8 0,15 2-64 31,23-1 56-31,13 3-112 0,13 2 96 16,12 4-48-16,13 8 48 15,9 6-24-15,22 3-16 0,25 9 64 32,20 8-16-32,6 8 24 0,-11 12-16 0,-13 8-32 15,-13 0-8 1,2 2 40-16,1 14 16 15,-5 4-8-15,-20 0 80 0,-23 1-8 16,-22-4-40-16,-12 2-32 0,3 5 0 16,7 4 56-1,-2 4-56-15,-3 2 8 16,-7 0 40-16,-1 2 56 15,1-4-80-15,4 0 104 16,-1-2 16-16,1-2 161 16,1-1-169-16,-3-3 8 0,-4-3 80 15,-1 3-216-15,-4-1 376 16,0 1-80-1,-7-3-248-15,-2 2 192 16,-4-5-224-16,-9 0 96 16,0-4 40-16,-11 0-112 0,-2-2-24 15,-4-2-8-15,-1-2-16 16,-1 2 248-16,-2-2-240 0,-1 2 176 31,-2 4-48-31,0 2-128 16,0 3 96-16,0 0-88 15,0 3-16-15,0 3 128 0,0 1-120 0,-2-3 32 16,-7 3-16-16,-1-1 32 15,0-1-32-15,-4 0-16 16,1-4-8 0,-5 0 136-16,-1-2-120 15,-6 2 80-15,-5 0-96 16,-1 2 80-16,-9 0-64 0,-1 0-16 15,-2 1 0-15,-4 0 0 0,-6-1 72 16,-4 1-72 0,-6-4 0-1,-10 0 48-15,-7-3-56 0,-8-2 8 16,-8-3 0-16,-8 0-8 15,4-3 96-15,3-4-88 0,5-2 0 16,11-1 16-16,9-1-8 31,-3 0-8-31,9 0 0 0,3 0 16 16,3 0-8-1,1 0-8-15,7 0 0 0,10 0 40 0,8 0-88 16,10 0 48-16,9 0 0 16,6 0-56-16,4 0-192 31,0 0-368-31,-1 0-584 0,-14 11-737 15,2-1-1087-15,-3-2-5530 16</inkml:trace>
  <inkml:trace contextRef="#ctx0" brushRef="#br0" timeOffset="23610">12244 12164 7681 0,'-3'0'3233'0,"3"0"-2145"0,-2 0-216 15,2 8 24-15,0 6-567 16,0 8-161-16,10 10-112 0,6 7-32 16,6 2 160-16,1 1-32 15,-4-1 48-15,4-5 80 16,-10-4-136-1,5-6 176-15,-7-9 32 0,-6-6-168 16,1-5 192-16,-6-4-72 16,0-2 320-16,0 0 336 0,0-2-191 15,4-18 95-15,-4-12-400 16,4-10-392-1,0-7-72 1,5 0-272-16,3 4-632 0,2 9-833 16,20 2-911-16,-6 10-1641 0,-3 8-3553 15</inkml:trace>
  <inkml:trace contextRef="#ctx0" brushRef="#br0" timeOffset="24074">12656 12128 5977 0,'0'0'2816'15,"0"0"-1447"-15,0 0-97 32,0 0 24-32,0 0-528 0,-81 120-392 15,73-80-63 1,3 4-113-16,5-3 200 0,0-3-288 0,0-2-96 15,5-8 88-15,6-4-104 32,4-7-8-32,-4-4 0 15,5-7-104-15,-3-6 64 0,3 0 48 16,0-4 0-16,-3-18-80 15,0-6 64-15,-5-8 16 0,0-4 0 16,-6-5-120 0,-2 3 120-16,0 4 8 15,0 8 48-15,-2 10 16 16,-1 8 40-16,3 8-72 0,0 4 144 15,0 0-104-15,0 0-160 0,0 4 24 16,0 10 56-16,5 6 88 16,6 0-24-1,2-2-40-15,0-1-24 16,3-6-48-16,2-3 40 15,-5-6-680-15,5-2-473 0,4-6-527 16,-2-14-1281-16,-6 0-3328 16</inkml:trace>
  <inkml:trace contextRef="#ctx0" brushRef="#br0" timeOffset="24488">12858 11899 1504 0,'0'0'4969'0,"0"0"-2897"16,0 0-95-16,0 0-257 31,0 0-1000-31,0 0-272 0,0 0-136 16,-2 131 137-16,15-67 215 15,3 4-408-15,2 4 128 0,-5-4-216 16,4-8-96-16,-2-8-40 15,4-12-32-15,-6-10 0 16,5-9-56 0,3-8-40-16,-3-10-416 0,0-3-344 15,-1-7-281-15,1-18 313 16,0-10 80-16,-2-6 256 0,-3-3 480 15,-5 1 16-15,-2 7 0 0,-2 10 72 32,-3 9 104-32,3 10 680 15,-4 5-216-15,3 2-248 0,0 0-144 16,5 14-176-16,-3 6 457 15,5 4-169-15,-4 2-304 0,1-1 136 16,-3-3-200-16,0-9-176 31,2-3-280-31,-4-10-769 0,-1 0-751 16,-1 0-2681-16</inkml:trace>
  <inkml:trace contextRef="#ctx0" brushRef="#br0" timeOffset="24685">13050 12100 6265 0,'0'0'2976'0,"0"0"-1367"0,0 0-401 16,0 0-976-16,0 0-176 15,0 0-56-15,0 0 0 31,89 54-792-31,-38-40-1697 0,-6-6-2120 0</inkml:trace>
  <inkml:trace contextRef="#ctx0" brushRef="#br0" timeOffset="25176">13460 12100 1144 0,'0'0'2688'16,"0"0"-111"-16,0 0-449 0,0 0-471 0,0 0-305 16,0 0-840-16,-82 47-136 15,77-8 64-15,0 3-8 16,5 2 48-16,0-2-199 15,10-4-33 1,7-6-120-16,3-5-120 16,-1-7-16-16,-3-6 8 0,2-7-96 15,1-5 40-15,-4-2 32 16,6-4 16-16,-3-22 0 0,1-8-321 15,-6-9-79-15,2-10-232 32,-7-3 96-32,-7-6-328 0,-1 1-232 15,0 1-9-15,-1 7 433 16,-16 2 240-16,0 10 440 15,-4 2 88 1,-2 10 328-16,0 2 457 0,-1 7-201 0,6 3-48 31,2 6 112-31,8 5-16 0,2 2 240 16,3 4-224-16,3 0-335 15,0 0 31-15,0 4-432 0,3 18 96 16,13 12-64-16,10 10 40 16,4 12 280-16,6 5-144 15,1 5 8 1,0-2 376-16,0 0-144 0,4-8-72 15,-4-7-144-15,2-12-224 0,-1-8 136 16,1-14-144-16,13-15-752 16,-12-11-992-16,-7-16-2241 0</inkml:trace>
  <inkml:trace contextRef="#ctx0" brushRef="#br0" timeOffset="26224">12179 12579 1608 0,'0'0'2800'0,"0"0"-1135"16,0 0-137-16,0 0-120 0,0 0-167 16,0 0-137-16,-92 0-560 15,74 0 152-15,-6-6 16 16,-2-4-352-1,-8-5 249-15,-3-4-377 16,-6-5-88-16,-4-4 192 16,-5-4-288-16,-6-4 144 0,-2-2-80 15,1-3-48-15,-1-3 112 16,2 1-176-16,4-6 0 0,4-1 80 15,8-4-80-15,13-4-8 32,13-2-16-32,10-2-128 0,6 3 24 15,11 3 112-15,18 7 16 16,5 10 0-16,5 7-104 15,-2 7 96-15,3 10 0 0,-3 2-216 16,-6 7 216-16,0 4 8 31,-9 2 0-31,-1 0 0 0,-3 0 0 16,-2 0-208-16,-1 0-897 15,-4 0-951-15,-6 4-1017 0,-3 0-2392 16</inkml:trace>
  <inkml:trace contextRef="#ctx0" brushRef="#br0" timeOffset="26574">11561 11460 512 0,'0'0'5617'15,"0"0"-4473"-15,0 0-880 16,0 0 144-16,0 0 8 0,11 4 496 16,5 0-191-16,10 3-281 0,0-4 104 15,5 3-240-15,-1-4 112 31,3 2-104-31,-8 0-160 16,-2 0 104 0,-4 0-248-16,-9 1 208 0,-3-2-24 0,-3-1-72 15,-4 0 192-15,0 0 72 0,0 2-16 16,0 6 281-16,0 8-409 31,-6 12 16-31,-20 35-256 16,-1-5-1873-16,4-8-4112 15</inkml:trace>
  <inkml:trace contextRef="#ctx0" brushRef="#br0" timeOffset="27811">7305 12513 9546 0,'0'0'2000'0,"0"0"-1680"0,0 0 328 15,0 0 296-15,0 0-392 16,0 0-111-1,0 0-337-15,0 114-8 0,0-93-96 0,0 0-881 16,0-5-1215 0,0-8-2881-16</inkml:trace>
  <inkml:trace contextRef="#ctx0" brushRef="#br0" timeOffset="28198">7305 12377 5841 0,'0'0'2568'0,"0"0"-1447"15,0 0-41-15,0 0-352 16,0 0-352-16,0 0 96 16,0 0 32-1,23 79 160-15,-12-44-248 16,2 1-224-16,-1-2 121 15,-3-2-305-15,-1-6 96 0,0-4-104 16,-4-8 80-16,-3-6-128 16,2-4 48-16,-1-4-360 0,1 0-25 31,-1 0-407-31,4-14-144 15,1-10 832-15,4-2-128 0,-4 0 224 16,-1 2-96-16,4 8 104 16,-4 6-56-16,-1 6-64 15,3 4 8-15,0 0 40 0,0 2 72 31,4 14 152-31,2 4 184 0,-3 6-88 16,1-1-248-16,4 0-144 0,-2-5-1928 16,-2-8-5210-16</inkml:trace>
  <inkml:trace contextRef="#ctx0" brushRef="#br0" timeOffset="28564">7569 12414 6169 0,'0'0'1696'32,"0"0"-1448"-32,0 0 864 15,0 0 441-15,42 119-449 0,-26-73-72 16,-3-4-352-16,1-6-272 15,1-8-127-15,-4-10-281 16,-3-6-8-16,0-6-64 0,-1-6-145 31,1 0 217-31,-3-2-16 16,6-18-96-16,0-10 112 0,7-24-1248 15,-2 6-1368 1,-1 6-3690-16</inkml:trace>
  <inkml:trace contextRef="#ctx0" brushRef="#br0" timeOffset="28994">7921 12288 4929 0,'0'0'3176'0,"0"0"-1439"0,0 0-193 0,0 0-360 15,0 0-528 1,0 0-16-16,0 0-263 15,-96 115-73-15,93-81 200 16,3 0-416-16,0 0 48 0,5-4-136 16,8-4-48-16,3-4 48 31,-3-4 0-31,5-4 0 0,-4-6 0 15,2-6-64-15,-3-2-200 16,2 0-80-16,1-4-136 0,0-14 319 16,-3-6-199-16,-5-2-40 15,-1-4 240-15,-7 0-192 16,0 0 296-1,0 6 56-15,0 3 0 16,-7 10 240-16,4 3 112 16,-2 6 208-16,5 2 153 0,0 0-489 15,0 0-176-15,0 2-48 16,0 10-96-16,5 3 96 15,5 4 8-15,4-1-8 16,-1-2-88-16,5-4-737 16,6-6-527-16,-1-4-1064 15,-4-2-2777-15</inkml:trace>
  <inkml:trace contextRef="#ctx0" brushRef="#br0" timeOffset="29424">8032 12015 3288 0,'0'0'4241'15,"0"0"-3097"1,0 0-704-16,0 0 521 0,0 0 407 15,36 137-64-15,-14-79-248 0,1 4-271 16,3-6-105-16,-4-5-448 16,1-8-104-16,1-9-128 0,0-8 0 46,5-7-72-46,-6-11 48 16,5-8-136-16,-3 0-360 16,0-14-264-16,0-14 143 0,-5-8-31 15,-6-3 96-15,-2 1 264 16,-3 8 72-16,-2 11 240 0,-6 8 120 15,-1 9 320-15,4 2 152 0,-3 2-320 32,4 15 48-32,-5 7 393 0,5-1-361 0,-2 3-80 0,2-1-200 15,-2-8-72-15,0-2-753 16,-3-11-647-16,0-2-1144 15,0-2-1969-15</inkml:trace>
  <inkml:trace contextRef="#ctx0" brushRef="#br0" timeOffset="29974">8334 12198 3168 0,'0'0'2993'16,"0"0"-2209"-16,0 0-272 16,0 0 88-16,0 0-312 15,0 0-64-15,0 0-216 0,128 40-8 16,-99-40 16-1,-2 0 64-15,-1-10-56 0,-5-4-24 0,-3 2 8 32,-7 2 152-32,-8 6-160 15,1 4 416-15,-4 0 889 16,0 0-185-16,0 16-24 0,0 10-736 15,-5 8-232 1,3 4 248-16,2 1-264 0,0-5 56 0,0-6-160 31,7-7 113-31,1-4-89 16,3-8-32-16,-1-5 0 15,3-4-121-15,-1 0 137 0,3-11-32 0,4-18-88 16,-2-8-384 0,-3-10-88-16,-3-6-376 0,-6-6-128 15,-5-1-112 1,0 0-241-16,-13 0 785 16,-9 7 464-16,-1 8 184 0,0 9 496 15,4 10 544-15,3 7 185 0,5 9 159 16,3 6-320-1,4 4-56-15,3 0-319 16,1 2-617-16,0 18-72 16,6 12-32-16,17 13 32 15,1 7 448-15,5 3-120 16,2 2 104-16,3-5-176 0,-4-6-208 15,3-7 96-15,-4-9-144 32,1-9-152-32,4-10-776 0,-5-7-1225 15,-8-4-2208-15</inkml:trace>
  <inkml:trace contextRef="#ctx0" brushRef="#br0" timeOffset="30554">6903 12575 5497 0,'0'0'2064'16,"0"0"-872"-16,0 0 305 0,-118-18-545 15,80-2-208-15,4-6 0 16,-3-3-616-16,6-5-24 0,3-3-104 31,11-3 72-31,7-9-144 16,10-3 64-16,0-5 8 15,5-6 56 1,11-2-8-16,2 3-48 0,-2 9 0 0,-2 2 0 15,3 8-48-15,0 4 48 32,3 5 0-32,4 4-16 0,2 3-560 0,6 4-656 15,-3 7-801-15,-6 4-2624 16</inkml:trace>
  <inkml:trace contextRef="#ctx0" brushRef="#br0" timeOffset="30807">6724 11590 4336 0,'0'0'2633'0,"0"0"-913"0,0 0-575 0,0 0-737 31,0 0-104-31,0 0 112 16,0 0-304-16,147-21 64 0,-99 21-56 15,-4 0-8-15,-2 0 264 16,-5 0-160-16,0 6-16 0,-9 1 32 16,-6-1-24-1,-2 3 72 1,-12-1-24-16,-3-1-104 0,-5 12 128 15,0 6-112-15,-2 16-168 16,-29 39-200-16,-1-10-2304 0,3-7-5026 0</inkml:trace>
  <inkml:trace contextRef="#ctx0" brushRef="#br0" timeOffset="32092">17580 12234 7705 0,'0'0'2817'0,"0"0"-2241"16,0 0 32-16,0 75 416 15,0-45-328-15,0-2-288 0,0-5-328 16,0-4 89 0,1-6-137-16,4-6-32 0,-3-5-265 15,1-2-335-15,-3 0 32 16,0-13 448-16,0-13-344 15,0-10 32-15,-3-9 160 16,-4-6-336-16,1 1 288 0,-1 4 176 16,6 10 144-1,1 12 232-15,0 10 144 0,0 5 120 16,0 9-336-16,0 0-16 0,8 0-144 15,5 17 392-15,4 7 224 0,1 8 304 16,2 4-287-16,-7 2-105 16,1-2-120-16,-3-4-232 31,-3-8-24-31,1-5-152 0,-3-8-48 15,-1-7 40-15,0-4-216 16,-2 0-168-16,2-2-40 16,4-15 152-16,0-7 280 0,2-1-56 15,0 1-41-15,0 9 89 31,-4 4 8-31,-1 7-96 0,4 4-56 16,1 0-160-16,1 0 304 16,1 11 0-16,1 2 8 0,2 6-8 15,10 4-512-15,-7-3-1496 0,-1-6-3753 16</inkml:trace>
  <inkml:trace contextRef="#ctx0" brushRef="#br0" timeOffset="32874">18022 12104 7537 0,'0'0'2305'16,"0"0"-1161"-16,0 0 216 31,0 0-768-31,0 0 248 0,15 118-15 16,-1-72-289-16,4-3-128 15,0-6-232-15,1-8-160 16,-4-9-8-16,1-8 56 0,-3-5-64 16,-2-7 0-16,0 0-40 15,-3 0-64 1,7-19-192-16,-1-11 8 0,4-7-432 15,6-5-553-15,-1 1-239 16,3 0-376-16,-2 7 175 31,0 2 545-31,-1 4 200 0,-5 3 472 0,1 4 440 16,-8 2 56-16,-6 4 656 15,2 2 304-15,-7 6 488 0,0 3 473 16,0 2-369-16,-12 2-384 16,1 0-168-16,-8 4-519 15,3 14-49-15,-1 3-208 16,4 8-216-1,5 1 264-15,4 2-200 16,4-4-72-16,0-4 24 0,0-3-24 16,0-6 0-16,8-5-8 15,3-5-232-15,0-5-32 0,5 0-392 16,-1-11 31-16,4-11 249 31,1-4-504-31,-7-2-80 0,0 2 288 16,-4 6 328-16,-2 8 288 15,-4 6 128-15,-1 6 144 16,1 0 384-16,0 8-320 0,2 9 408 15,1 2-120-15,2 1-440 32,0 0 80-32,1-6-200 0,0-4-304 0,4-10-968 15,-2 0-1345-15,1-12-1383 16</inkml:trace>
  <inkml:trace contextRef="#ctx0" brushRef="#br0" timeOffset="33254">18544 11810 5153 0,'0'0'2312'15,"0"0"-1376"-15,0 0-48 16,0 0 353 0,0 0-105-16,0 0-424 15,45 135 56-15,-27-91-440 16,-2 5-128-1,-2 0 40-15,3-2-224 0,-1-5 40 0,-7-8-56 16,6-6-168-16,-4-12-248 0,1-10-824 16,-3-6-640-16,1-2-25 31,1-20 377-31,-3-8-873 0,2-2 537 15,-2 2 784 1,2 1 1080-16,-5 6 752 0,-2 7 424 16,0 4 473-16,-1 8-193 0,-2 2-64 15,3 2-320-15,0 0-559 31,-3 4 263-31,5 8-200 0,1 6-200 16,-1 0-160-16,2 0-216 16,-1-1-320-16,9 2-792 0,-6-5-1289 15,3-6-2136-15</inkml:trace>
  <inkml:trace contextRef="#ctx0" brushRef="#br0" timeOffset="33466">18923 12000 6705 0,'0'0'1800'16,"0"0"-791"-16,0 0 807 15,0 0-1072-15,0 0-384 0,0 0-288 16,13 83-72-16,-10-74-616 15,-3-9-1336-15,0 0-2393 0,0-2-768 0</inkml:trace>
  <inkml:trace contextRef="#ctx0" brushRef="#br0" timeOffset="33594">18846 11819 672 0,'0'0'656'0,"0"0"-504"0,0 0-152 15,0 0-880-15</inkml:trace>
  <inkml:trace contextRef="#ctx0" brushRef="#br0" timeOffset="34136">19054 11891 5209 0,'0'0'1856'0,"0"0"-440"0,0 0-159 15,0 0-329 1,0 0 296-16,-40 137-496 15,40-105-192-15,0-5-104 16,3-1-312-16,5-5 72 0,3-3-192 16,1-4 48-16,-1-4-96 15,0-4 56-15,1-6-8 0,-1 0 0 31,2-4-240-15,0-20 152-16,1-10-312 0,-4-8-544 0,1-4-208 16,-1-7-488-16,-5-3-273 15,-5 2-463-15,0 0 95 0,0 4 841 16,-10 4 1144-16,-3 5 296 31,-3 7 1032-31,3 4 88 16,0 8 473-16,5 5-241 15,-2 4-8-15,2 7 104 0,7 2-271 16,-1 2-129-16,2 2-48 0,0 0-560 31,0 4-312-31,0 15 160 16,10 9 224-16,1 8 121 0,4 9-49 31,1 8-8-31,-2 5 144 0,-1 2-200 0,3-2-32 0,-3-6-168 15,3-5-312-15,-3-12 112 0,0-8-120 16,3-7-872 0,1-12-648-16,-6-6-1121 15,-3-2-3456-15</inkml:trace>
  <inkml:trace contextRef="#ctx0" brushRef="#br0" timeOffset="34877">17404 12318 640 0,'0'0'2192'0,"0"0"-23"32,0 0 183-32,0 0-360 15,0 0-255-15,0 0-441 0,0 0-424 16,-104-4 25-16,77-12-337 15,-7-3-64-15,-5-12 192 0,-3-4-328 16,-6-14-64-16,-4-7-296 31,-1-8 120-31,4-6-224 31,4-5 104-31,13 3-112 0,12 2 104 16,9 6-304-16,5 10-32 16,6 5 136-16,0 11 56 0,11 8 64 0,10 4 88 15,3 5 0-15,5 0-64 16,2 3-56-1,4 4 112-15,-4 1-64 0,0 4-216 0,-9 3-408 16,-1 0-433-16,0 4-487 16,-8 0-785-16,-5 2-2248 0</inkml:trace>
  <inkml:trace contextRef="#ctx0" brushRef="#br0" timeOffset="35170">16993 11270 3304 0,'0'0'2841'15,"0"0"-545"-15,0 0-671 16,0 0-689-16,0 0-728 0,0 0-64 16,23-4-144-1,8 4 8 1,-1 6 96-16,8-1 112 15,-1 1-208-15,-3 1 152 0,-2-1-32 16,-3 0-120-16,-6 0 304 16,-6-3-56-16,-7 3 96 0,-7-1 240 15,-3 1-160 1,0 7 313-16,0 8-73 0,-8 13-672 15,-23 24-424-15,6-7-2145 0,0-8-7745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45:20.194"/>
    </inkml:context>
    <inkml:brush xml:id="br0">
      <inkml:brushProperty name="width" value="0.05292" units="cm"/>
      <inkml:brushProperty name="height" value="0.05292" units="cm"/>
      <inkml:brushProperty name="color" value="#FF0000"/>
    </inkml:brush>
  </inkml:definitions>
  <inkml:trace contextRef="#ctx0" brushRef="#br0">2633 8815 336 0,'0'0'1568'0,"0"2"-248"16,0-2 128-16,0 0 57 15,0 2-337-15,0-2-280 0,0 2 8 31,0-2-375-31,4 3-73 16,4-1-200-16,5 0 24 0,14-1 136 16,9 1-32-1,10-2 48-15,8 0 64 0,4 0-368 0,6-2 192 16,1-10-32-16,1 0-96 31,-1-4 192-31,-1 2-320 16,-7 0 40-16,1 2-96 0,0 2 96 15,-1 1-72-15,1 2-24 16,5 3 0-16,0 2 48 15,-2 0-40-15,7 0-8 0,-3 2 0 32,1-2 80-32,-2 0-31 0,1 0-41 15,-2 0-8-15,-6 0 64 0,1 0-56 16,0-1-8-16,-2 3 0 15,-2-2-56-15,-1 2 56 16,0 0 0-16,1 0 0 16,-3 0 48-1,4 0-40-15,-2 0-8 0,-3 0 0 16,-1 0 24-16,-2 0-24 0,-5 0 8 15,0 0 48-15,-5 0-8 16,0-5-48 0,-1 1 0-16,-1 0-8 15,1 0 48-15,2 0-48 16,-2 2 8-16,-1 2 0 15,-1 0-64-15,-1 0 80 0,1 0-16 16,-1 0 0-16,1 0 24 16,-3 0-24-16,0 0 0 15,3 0 0 1,-4 0 32-16,1 0-24 15,0 0-8-15,-4 0 0 0,2 0 0 16,-1 2-8-16,2 0 8 16,-7 2 0-16,4-2 24 15,-1 2-16-15,2-2-8 0,-2 2 0 31,3-3-64-31,1 1 64 16,3 0 0-16,-1 3 0 0,2-1-56 16,1 0 56-16,-1-2 0 0,3 2 0 15,-1-2 8-15,1-2-64 16,0 2 56-16,4-2 0 15,-1 0 64 1,-1 0-48-16,3 0-16 16,0 0 0-16,-4 0 8 0,3 0-8 15,-1 2 0-15,-3 2 0 0,-3-3 32 16,0 4-16-16,-3-3-16 15,-2 2 0 1,2-2 0-16,-2 2-8 31,5-2 16-31,-4-2-8 0,4 2 64 0,2-2-48 0,-6 0-16 16,3 0 0-16,-1 0 8 15,-1 0-64-15,-4 0 64 16,2 0-8 0,0 0 32-16,0 0-32 15,2 0 0 1,0 0 0-16,-1 0-40 0,1 0 40 0,0 0 0 15,-2 0 0-15,3 0 8 16,2 0 16-16,-2 0-24 0,-1-2 0 31,3-2 0-31,-3 0 8 16,1 2 0-16,-5-2-8 0,1-1 0 15,-1 4 48-15,-2-3-48 16,0 0 0-16,4 0-8 16,-4 0-88-1,4 0 104-15,-3 2-8 0,1-5 0 16,0 3 56-16,3-3-72 15,0-1 16-15,6 0-8 0,-2-1-16 16,1 0 24 0,1-1 0-16,4-1 0 0,-3 4-8 15,4-3 0-15,2 1 8 16,-1 1-24-16,5-1 16 15,3-1 16-15,-5-3 64 16,5 2-72-16,-4-4-8 0,0 0 0 16,1 2-240-1,-3 1-121-15,-2 5 305 0,-2 1-64 0,-1 3 128 31,-2 1-8-31,-1 2-152 16,-1 0 152-16,-4 0-128 0,4 0 64 16,-7 0 16-16,3 0 56 15,-6 0-224-15,1 0 176 16,-5 5-344-16,0 1 208 0,-3-1 112 31,-5 1-8-31,-2 0 32 16,2 3 48-16,-6-3 0 0,1-1 0 15,0 1 40-15,3-2-56 16,-1 0 16-16,3 3-32 15,1-3 16 1,7 0 32-16,-1 1-16 16,2-1 0-16,1 2 48 0,1 1-64 15,0 1 16-15,5-1 0 0,4 1 24 16,-1 3-24-16,7-3 0 15,3-3 0-15,1 1 0 16,4-4 0 0,0-2-8-16,1 2 8 15,-2-2-8 1,0 0 16-16,-4 3 32 15,0-1-40-15,-4 0-8 0,-1 2 8 16,-2-2 0-16,4 0 8 16,1 0 48-16,-3 0-48 31,-1-2-16-31,-2 0 0 0,-5 0 8 0,-2 0-8 0,-1 2-40 15,-1 1 48-15,-1 1 8 0,3 1 64 16,-1 1-72-16,6-2 0 16,-1 0 8-16,5 0-8 0,2-4 48 31,-1 0 56-16,1 0 72-15,-1 0-168 0,0 0 96 16,-2 0-48-16,6 0-48 0,-7 0 88 31,4 0-96-31,0 0 0 16,0 0 48-16,3 0 0 0,1 0-48 15,-2 0 0-15,2 0 8 16,2 0-24-16,-1 0 16 16,-1 0 0-16,-1 0-24 0,-1 0 96 0,-1 0-72 15,-7 2 24-15,-3-2 32 16,-6 2 40-16,-4-2-96 15,-11 1 0 1,-5-1 152-16,-3 0-144 16,0 2 496-16,0-2 73 15,0 0-417-15,0 0 56 0,0 0-216 0,0-7-1361 16,0-7-4520-16</inkml:trace>
  <inkml:trace contextRef="#ctx0" brushRef="#br0" timeOffset="1166">13789 8707 4400 0,'0'0'2329'16,"0"0"-1809"-1,0 0-352-15,0 0 280 16,0 0 312-16,0 0 57 15,0 0-393-15,0 0-320 0,0 0 488 16,17 0 120-16,7 0 40 16,10 0-80-16,8 0-216 0,6-2 56 46,10 0-240-46,5-3-200 16,8 1 121 0,5 3-121-16,7 1 80 0,2-2 40 0,1 2-192 15,7 0 136-15,-4 0-32 16,5 0-104-16,3 0 128 0,-2 2-56 15,-3 3-48-15,-6 2-24 16,-9 1 48-16,-7 0-48 16,-12-1 0-16,-10 2 8 15,-7-1-40-15,-7-4 112 0,-5 0-24 0,-7 0-56 16,-4-2 80-1,-5-2-136 1,-3 0 56-16,-4 0 0 0,-3 0-48 16,2 0-184-16,-5 0-248 15,5-2-433-15,1-10-847 0,-6 0-2489 16</inkml:trace>
  <inkml:trace contextRef="#ctx0" brushRef="#br0" timeOffset="4845">3304 10167 3472 0,'0'0'1217'0,"0"0"-985"15,0 0 64 1,0 0 432-16,0 0 312 0,25 7-8 15,-13 0-304-15,1-3 49 16,1 2-185-16,9-2-232 31,-1 0 64-31,3-1-328 0,5-1 64 0,7-2-64 31,2 0-96-31,6 0 232 16,1 0-224-16,4 0 48 0,0 0-16 16,0 0-32-16,3 0-8 15,0 2 0 1,-3 9 0-16,4 1 32 0,-1 0-32 0,0 2 0 15,4-2 24-15,3-2 40 16,4-2-64-16,6-4 0 0,1 2 0 16,1-2-80-16,3 0 80 15,7 2 0-15,-1 2 56 0,3 0 16 16,0-2-16-16,-3 2-40 31,-1-2 32-31,4-2 160 16,3 2-160-16,-3-4 8 0,4 2 24 15,0-1-24-15,-4-1-56 16,0 2 0-16,-6 1 8 0,-2 1-16 15,0 2 16-15,-8 1-8 32,-1-2 32-32,1-1 40 0,-3 2-72 15,-1-4 0-15,-2 1 0 0,-4-3 16 16,3-2-16-16,-4 0 0 15,-1 0 56-15,-2 0-56 0,-6 0 0 16,-1 0 0 0,0 0 0-1,-5 0 48-15,3 0-48 0,2 0 0 16,6-4 0-16,0-3-16 0,5-1 16 31,7-1 0-31,-4-2 0 16,6-3 48-16,4 3-40 0,-5-2-8 15,3 1 0-15,2 5 48 31,2-2-56-31,0 1 8 0,-1 0 0 0,4-2 0 0,5-2 8 16,0 2 56-16,-2-2-64 0,2 0 64 31,-1 2-128-31,-4 0 56 16,-3 0 8-16,-8 2 72 15,-2-1-64 1,-7 5 8-16,-6 1-16 0,2-1 8 0,-5 2-16 16,3 0 8-16,-3 0 0 0,3 0-24 15,-2 0 48-15,1 0-24 31,1-2 0-31,1-1 8 16,3 1 16-16,-1 1-24 16,3-5 0-16,-1 2-8 0,0-5 24 0,3 4 16 15,1-1-32-15,-1-3 0 0,1 3-48 16,3 1 48-1,-1-1 0 1,4-1 0-16,-4 1 56 16,4 2-56-16,-2 1 0 0,0-1-24 15,0-1-48-15,-7 3 72 0,-1 0 0 16,-3 2 80-16,-4-2-32 0,-1 2-48 31,-3-1 0-31,1 1-48 16,-3 2 48-16,-2-2 0 15,-3 2 0-15,4 0-16 0,-11 0 64 16,1 0-48-1,-3 0 0-15,-3 0-24 0,-5 0 16 0,-2 0 8 32,-6 0 0-32,0 2 24 15,-6-2-16-15,-1 0-8 0,-5 0 0 16,0 0-872-16,0 0-2185 0</inkml:trace>
  <inkml:trace contextRef="#ctx0" brushRef="#br0" timeOffset="8006">16451 10087 3120 0,'0'0'2609'0,"0"0"-1441"0,0 0-688 16,0 0 296-16,0 0 136 15,0 0-247-15,6 0-121 0,4 0-96 16,8 0 136-16,3 2-72 16,8 4-232-1,13 1 128-15,14-1-64 16,35 2-48-16,41 1 224 15,33-5 33-15,8 2-121 0,-10-3-160 16,-37 3-272-16,-41 1 304 16,-14-1-224-16,-14 2-16 0,9-1 144 31,0 6-200-31,5-3 104 15,-16-1-16-15,-6 2-80 16,-12-1-32-16,-8 0-128 0,-15 6-1384 16,-7-4-97-16,-7 2-4064 0</inkml:trace>
  <inkml:trace contextRef="#ctx0" brushRef="#br0" timeOffset="9794">1296 10897 2776 0,'0'0'2969'0,"0"0"-1817"16,0 0-872-16,0 0 80 16,0 0 616-16,0 0-127 15,141-15-257 1,-94 11 48-16,6 0-192 0,11 3 72 15,9-5-96-15,0 2-296 16,3-2 208-16,-5-1-80 16,-5 3-248-16,-8 0 168 0,-5 2-96 15,-11 1-8 1,-8 1 16-1,-6 0-40-15,-9 0-72 0,-8 0 24 0,-7 7-1152 16,-4 10-1561-16,0 0-4656 16</inkml:trace>
  <inkml:trace contextRef="#ctx0" brushRef="#br0" timeOffset="12604">5802 12401 5249 0,'0'0'1752'0,"0"0"-1744"16,0 0 128 0,0 0-72-16,0 0 208 0,102 6 168 0,-64-2-208 31,8-1 152-31,4 1-48 0,9 0-128 15,11 0 193-15,12 1 287 0,10-3 56 16,8 0-176-16,5-2-288 16,20 0 64-16,17 0-144 15,21 0-192-15,0-4 200 16,-8-9-128-1,-10 0-72-15,-7 5 112 0,7-3-32 16,8 4 440-16,9 3-336 0,3-2-184 16,-5-1 168-16,-4 1-120 15,-4 0 16-15,-8-1 48 31,-1-1-64-31,-5-3-7 0,-28 1-49 16,-22 3 0-16,-21 0 96 16,-9 1-96-16,5 0 64 0,1 0-64 15,3 1-265-15,-21 0-1079 16,-21 1-3729-16</inkml:trace>
  <inkml:trace contextRef="#ctx0" brushRef="#br0" timeOffset="14029">13770 12328 2584 0,'0'0'912'16,"0"0"-760"-1,0 0 392-15,0 0 321 0,0 0 119 0,3 0-168 16,2 0 64-16,0 0 80 15,1 0-320-15,2 0 89 0,4 0-49 32,2 0-200-32,11 0 88 15,12 2-24-15,14-2-208 16,20 2 168-16,28-2-96 15,37 3 16-15,-7-1 137 16,-11 0-225-16,-18 0 112 16,-26 0-176-16,4 0-256 0,4 1 280 15,-13 1-192-15,-12-2-8 16,-12-2 88-16,-11 0-184 15,-3 0-904-15,-12-2-1209 0,-8-3-3784 0</inkml:trace>
  <inkml:trace contextRef="#ctx0" brushRef="#br0" timeOffset="21198">16788 11324 3624 0,'0'0'3889'16,"0"0"-3313"-16,0 0 616 0,0 0 201 16,39 36-225-16,-29-8 160 15,-5 8-287-15,1 4-97 16,-6 5-168-1,0-2-344-15,0-1-88 16,-6-3-248-16,-6-3-96 16,1-8 136-16,1-2-72 0,-1-6-64 15,1-6-320-15,2-2-344 16,3-6 80-1,1-3-168-15,2-3 272 16,2 0 199-16,0 0-151 16,-3 0 280-16,3 0 128 0,0-3 48 15,0-7 32-15,0-4 8 16,11-4-8-16,10-3 200 15,3-2-96-15,2 1 145 16,6-4-105 0,-3 1-200-16,2 3 96 15,-7-1-96-15,1 2-88 0,-1 1-88 16,-10 0-489-16,-1 2-327 0,-3-4-416 15,-5 2-657-15,-5-4-135 16,0 0-601-16,0-1 897 31,0 0 872-15,-5-1 712-16,-2 2 320 15,-1 3 1000-15,5 10 456 0,0 3 401 0,3 4-321 16,0 4-272-16,0 0-192 16,0 0-463-16,0 0-273 15,0 8 232-15,0 11 288 16,6 9 352-16,-1 9-160 0,-2 7-159 15,-3 5-57-15,0-2-488 16,0 0-120-16,0-6-184 0,0-7-40 16,4-5-240-16,1-9-1136 0,3-10-769 31,3-10-792-31,0 0-2552 15</inkml:trace>
  <inkml:trace contextRef="#ctx0" brushRef="#br0" timeOffset="21469">17108 11541 968 0,'0'0'1864'0,"0"0"-40"31,0 0-495-31,0 0 263 16,24 107-336 0,-16-73-407-16,4-6-209 0,1-5-488 0,3-8-96 15,3-6-56-15,-3-9 48 0,2 0 168 16,1-11 224-16,1-12-88 15,-6-3 336 1,-2-6-288-16,-4 2 160 16,-8 0 16-1,0 3-159-15,0 5 191 0,-16 7-288 0,-1 2-192 16,0 9-128-16,-1 4-528 15,5 0-561-15,5 0-967 16,8 2-865-16,0 0-1176 16,0-2 993-16</inkml:trace>
  <inkml:trace contextRef="#ctx0" brushRef="#br0" timeOffset="21894">17326 11500 224 0,'0'0'1776'16,"0"0"72"0,0 0 265-16,0 0-521 15,24 112 40-15,-17-81-407 16,-6-5-585-16,6-4 160 0,3-8-320 31,-4-5-328-31,4-2-96 0,-2-7-56 0,-2 0 0 0,4 0 144 31,-2-12 0-31,3-11 208 16,1-2-336-16,-1-1 48 15,0 1-8-15,1 7-56 0,-4 10-8 16,3 8-208-16,0 0-16 16,4 10 232-16,-1 10 280 0,4 5 152 15,0-1 105 1,-2-5-369-16,-2-2 32 15,4-6-200-15,-2-2 88 16,-3-9-24-16,5 0-56 0,-3-3 64 16,2-16 152-16,-2-7-168 15,1-2-56-15,-3-3 0 16,-3 3 8-1,-4 4 64-15,-4 7-24 0,-2 2 256 16,0 5 280-16,0 4-432 16,0 4-152-16,-10 1-752 0,2 1-1553 15,2 0-5904-15</inkml:trace>
  <inkml:trace contextRef="#ctx0" brushRef="#br0" timeOffset="22917">18083 11473 5097 0,'0'0'2600'0,"0"0"-1328"31,0 0 713-31,0 0-369 16,0 0-280-16,49 119-311 16,-47-78-433-16,1-3-128 15,-3-4-328-15,0-8-32 0,0-9 0 0,0-6-56 16,0-9 72-1,0-2 32 1,0 0-48-16,0 0-24 16,0-18-80-1,-3-9-224-15,1-7 112 16,2-5-184-16,0-3 168 15,0 1-72-15,5 9 48 0,3 11 80 0,3 4-16 16,0 11-32-16,1 4 112 16,-6 2-240-1,6 0 248-15,-3 8 72 16,1 11 96-16,0 4 184 15,-4 3-192-15,-1 4 40 16,1-2 8-16,-6-1-208 0,0-5 104 16,0-5-104-16,2-4 8 0,-2-7 48 15,0-2-40-15,0-4 72 16,0 0 88-16,0-4-176 0,0-17-80 31,0-7-296-15,6-4-56-16,-2-4 216 0,4 4-64 15,-3 8 256-15,1 8-24 0,-1 11-64 16,0 3 64-16,1 2-128 15,4 0 176-15,0 11 328 0,1 8-96 32,3 0 120-32,-1 5-112 15,5-1-232-15,-2-4-16 0,4-2-312 16,2-6-896-16,15-11-929 0,-12 0-2184 15,0 0-632-15</inkml:trace>
  <inkml:trace contextRef="#ctx0" brushRef="#br0" timeOffset="23341">18573 11532 56 0,'0'0'2864'15,"0"0"-239"-15,0 0-641 0,0 0 305 0,0 0-561 16,-29-30-472-16,22 30-120 16,1 0-631-16,-5 12-145 0,2 11-280 15,-2 5 24-15,0 1 160 31,4 1-136-15,3-6-80-16,4-3-40 0,0-10 0 0,0-2-16 16,0-5 8-16,6-4-224 0,5 0 216 15,2 0-208-15,3-7 88 16,2-8 56-16,-2-6-280 31,-1 0-57-31,-1-1 185 0,-4-1-216 16,0 6 432-16,-10 2-88 15,1 6 96-15,-1 1 416 0,0 5 1 16,0 1 231-16,0 2-80 15,0 0-560-15,4 0 24 47,-1 9-24-47,5 8-8 16,-2 3 224-16,2 1-224 0,4-2-200 0,-1-4-408 15,2-5-705-15,5-7-431 0,-4-3-1273 16,10-9 265-16,-4-14 927 16,-2-1-999-16</inkml:trace>
  <inkml:trace contextRef="#ctx0" brushRef="#br0" timeOffset="24050">18791 11464 120 0,'0'0'1808'15,"0"0"336"-15,0 0 137 16,0 0-65-16,0 0-583 0,0 0-985 16,5-6 72-16,-2 28 496 15,-3 3-448-15,3-2-328 16,-3-1-119-16,3-3-321 0,-1-8 0 15,4-5-553-15,1-4-959 16,3-2-272 0,-2 0-329-16,3-19 113 0,0-6-345 0,1-3 705 31,-1-4 976-31,-1 2 536 0,-2 4 128 15,0 7 816-15,-5 12 680 16,-1 7 241-16,1 0-201 0,-2 20-160 16,1 4 25-1,1 6-289-15,2-1-520 0,-2-4-208 31,7-3-280-31,0-5-96 0,-1-8-8 16,8-5-336-16,-1-4-56 16,3 0-168-16,4-17-504 0,-1-11-465 15,-2-7-415-15,-1-3 71 0,-3-2 441 16,-1 2 624-1,-7 6 808 1,-3 6 720-16,-2 11 976 0,-3 10 937 16,0 5-40-16,0 0-1169 15,0 3-480-15,0 16-712 0,0 5 232 16,0 6 0-16,0 6-168 15,0 4 249 1,0 7-217-16,0 0-24 16,0 6 264-16,8 1-312 0,-2-1 72 15,1 6-136-15,-1-3-192 16,1 0 264-16,-4-1-248 0,0-6 56 15,2-6 8-15,-5-7-32 32,2-10-48-32,-2-8 0 15,0-6-48-15,0-8 48 0,0-2 8 16,0-2 160-16,-10 0-168 0,-6 0-48 15,-7-13 48-15,4-2-48 16,-4-2 48-16,6 2 152 47,5 0 320-47,7 2 248 0,5-1 41 15,0-4-561-15,5-9-144 16,21-9-56-16,11-5-160 16,7-10-201-16,27-21-1335 0,-10 10-1321 15,-11 8-6529-15</inkml:trace>
  <inkml:trace contextRef="#ctx0" brushRef="#br0" timeOffset="25277">19639 11488 1408 0,'0'0'1856'15,"0"0"-488"1,0 0 465 0,0 0-409-16,0 0-432 0,0 0 345 0,0 0-705 31,0 0-40-31,119 4-80 15,-103-8-264-15,-3-4 264 16,0-4-248-16,-3 0-112 0,-2-1 168 16,-3-2-264-16,-2 1-8 0,-3 0 0 31,0 0 56-31,0 2 8 0,-10 0-32 0,-7 2-72 15,-1 3 233-15,0 3-185 0,2 4 40 16,1 0-96-16,2 2 32 31,-1 13-32-31,3 2 0 0,6 8 0 16,-2 5-112-1,7 2 104-15,0 2 8 0,0-2 0 16,7 0 72-16,7-6 104 0,-1-3 0 16,2-5-88-16,-2-6 80 15,0-3-160 1,3-5-16-16,10-4-632 0,-2 0-1465 15,-6 0-2264-15</inkml:trace>
  <inkml:trace contextRef="#ctx0" brushRef="#br0" timeOffset="25866">20034 11354 1776 0,'0'0'3985'0,"0"0"-1817"0,0 0-535 15,0 0-273 1,0 0-656-16,-71 50-8 0,57-20 16 0,-2 6-488 31,4 3 104-31,1-2-320 16,8-5 64-16,3-3-64 0,0-7-8 15,0-7 0-15,3-5 0 16,7-3-32-16,-1-7-96 0,1 0 128 15,1 0-224-15,2-20 152 32,3-5-632-32,-1-5-264 15,1-4-136-15,-5 0-33 0,-4 0 169 16,-1 6 264-1,-2 6 608-15,-1 6 96 16,-3 10 592 0,0 3 937-16,0 3-257 0,0 0-648 0,0 9 16 15,0 9-392-15,0 8 32 16,-3 8 176-16,-1 7-272 15,3 4 128-15,1 6-88 16,0 0-216-16,0 2 337 16,0-5-289-16,5-4 152 15,3-8 264-15,1-10-472 0,-1-6 128 16,4-6-128-16,-9-8 80 15,2-4-16-15,0-2-56 0,3-2-8 16,5-21 0-16,3-14-224 16,3-7-793-16,5-28-1095 0,-1 10-481 31,-5 8-3512-31</inkml:trace>
  <inkml:trace contextRef="#ctx0" brushRef="#br0" timeOffset="26338">20138 11374 4656 0,'0'0'2377'0,"0"0"-633"15,0 0 113-15,0 0-1081 0,0 0-312 0,0 0 384 16,0 0-112-1,0 0 121 1,19 133-321-16,-14-96-176 16,1-3 32-16,-1-5-392 0,2-7 56 15,2-8-56-15,-1-7-16 16,-3-5-136-16,3-2 8 0,-1 0-312 15,4-13 400 1,0-14-216-16,1-7-120 16,1-5 15-16,-2-6-111 31,-1 5 272-31,-2 6-144 0,0 8 328 0,-5 11 32 0,0 10 0 15,-1 5 456-15,1 0-224 0,0 10-168 47,5 14 681-47,-3 2-169 16,2 6-64-16,-4-2-80 15,2-2-416-15,1-4 120 0,-1-5-136 16,2-8-96-16,-1-3-96 0,0-4-768 16,6-4-361-16,-6 0-119 15,6-6-288-15,0-11-729 16,-5-6-1680-16,3 1 1777 0</inkml:trace>
  <inkml:trace contextRef="#ctx0" brushRef="#br0" timeOffset="26462">20449 11482 200 0,'0'0'1720'0,"0"0"272"0,0 0-487 16,0 0-121-16,0 0 120 15,0 0 129 1,0 0-449-16,0-6-184 15,0 6-384-15,0 10-536 0,0 2 0 16,0 2-80-16,0 0-488 16,0-5-544-16,0-3-1553 15,0-6-2272-15</inkml:trace>
  <inkml:trace contextRef="#ctx0" brushRef="#br0" timeOffset="26639">20432 11172 1528 0,'0'0'2608'0,"0"0"-679"16,0 0-753-16,0 0-440 0,0 0-456 15,0 0-280-15,43 51-520 0,-38-46-2785 16</inkml:trace>
  <inkml:trace contextRef="#ctx0" brushRef="#br0" timeOffset="26918">20545 11021 1840 0,'0'0'2336'16,"0"0"-679"-16,0 0-65 15,0 0-8-15,0 0-471 16,0 0-137-16,0 0-256 16,0 0-568-1,0 0 88-15,0 0-240 16,0 0 8-16,0 0 32 0,0 0-40 15,0 0 0-15,0 4-512 16,0 2-1112-16,-2 2-3185 0</inkml:trace>
  <inkml:trace contextRef="#ctx0" brushRef="#br0" timeOffset="27680">20504 11328 568 0,'0'0'2040'0,"0"0"49"16,0 0-65-16,0 0-56 15,0 0-455 1,0 0-257-16,-3-4-512 16,3 14-504-16,0 10 288 0,7 5-264 15,4 4 16-15,-3-1-240 16,3-4 64-16,-4-6-24 15,2-4-80-15,-2-4 0 16,-1-5 120-16,4-5-120 16,-4 0-376-16,6-5-56 15,-3-17-80-15,6-2-360 0,3-6-752 16,-4 2-9-16,4 0 1089 15,0 3-232 1,-7 6 432-16,0 2 256 16,-3 8 88-16,-6 1 704 15,-2 1 672-15,0 3 353 0,0 4-153 16,-2 0-456-16,-6 0-127 15,-3 0-481-15,1 15-352 16,-1 6 128 0,1 9-288-16,4 2 16 15,4-2-32-15,2-1 8 16,0-7 8-16,0-6 0 0,0-6-72 15,0-6 0-15,4-4-304 16,5 0-305-16,-1-6 337 16,7-14-368-16,-1-6-440 0,1-3-384 15,-2 4 335-15,-5 1 577 16,2 7 312-1,-6 10 312-15,-2 5 568 0,-2 2 449 16,2 0-225-16,1 4-328 16,-1 8-160-16,2 2 40 15,1-3-264-15,0 0-80 16,3-3-168-1,-3-8-1472-15,1 0-1201 0,1 0-2616 16</inkml:trace>
  <inkml:trace contextRef="#ctx0" brushRef="#br0" timeOffset="28026">20839 10882 2632 0,'0'0'1616'0,"0"0"-671"16,0 0 935-16,0 0-384 0,0 0-551 15,0 0-1-15,4 19-288 16,-2 5 8-16,3 14 112 15,1 14-320-15,1 10 176 0,-2 6-119 32,1 4-129-32,-3-4 168 15,2-6-280-15,-2-11-88 16,4-15-40-16,1-10-96 0,2-13-96 0,-1-13-480 15,4 0-657-15,5-19 161 16,9-27-1208-16,-7 4-2769 16,-2 2 56-1</inkml:trace>
  <inkml:trace contextRef="#ctx0" brushRef="#br0" timeOffset="28524">21055 11209 3688 0,'0'0'1937'16,"0"0"-961"-16,0 0-128 16,0 0-552-1,0 0-232-15,0 0 192 16,0 0-96-16,0 0 48 15,0 0 432-15,0 0 113 0,0 0-25 16,0-1-472-16,-2 1-104 16,-1 0 264-16,-3 0 144 0,-1 0-120 31,2 11-64-31,4 6-368 15,-6 2 200-15,4 1-80 16,3-1-120-16,0-4 128 0,0-2-72 16,0-5-64-1,0-6 0-15,3-2-320 0,4 0-400 0,4 0 40 31,2-15-40-31,0 0-264 16,3 1-521-16,-6 1 729 16,-4 6 584-16,-1 5 192 0,-5 2 88 15,0 0 720-15,0 0 8 16,0 2 273-1,0 5-337-15,0-1-368 0,2 3-272 16,-1-5-112-16,6-2-128 16,1-2-904-16,0 0-649 15,3 0 633-15,4 0-280 0,-6 0 136 16,1-2 751-16,-2 2 441 15,-1 0 257-15,1 0 543 16,-7 0-8-16,6 0-40 16,-6 0-496-16,3 2-232 15,2-2-24-15,-1 0-1056 16,9-6-144-16,1-9-713 0,-2 4-351 15</inkml:trace>
  <inkml:trace contextRef="#ctx0" brushRef="#br0" timeOffset="30185">21294 11241 1144 0,'0'0'1480'15,"0"0"777"-15,0 0-289 16,0 0-616-16,0 0-576 0,0 0-664 15,0 0-112-15,0 0-336 16,5 0-336-16,1 0 456 0,2 0 8 31,0 0 208-31,-3 2-80 16,3 4 128-16,-1 3-48 15,-1-3 0-15,1 0 104 0,-2-2-232 32,1330-167-7473 404,-1377 177 7601-420,0-5 0-16,5-3 0 16,-2-5 0-1,9-1 0 1,2 0 0-1,-1 0 0-15,3-3 0 0,2-6 0 16,-3 1 0 0,1 4 0-16,-2 2 0 0,1 2 0 15,-4 0 0-15,0 0 0 0,-2 0 0 0,2 4 0 16,0 2 0-16,5-2 0 15,18 1 0-15,-13-3 0 16,7 0 0-16,2-2 0 0,1 0 0 16,0 0 0-16,-2 0 0 15,2 0 0 1,-1 0 0-16,3 0 0 15,0 0 0-15,1 0 0 16,5 0 0-16,-2 0 0 0,2 5 0 16,3 3 0-16,0 2 0 15,0-3 0-15,0-3 0 0,-3 1 0 31,-2 1 0-31,-3 0 0 16,-2 5 0-16,-1 0 0 16,1 3 0-16,2 2 0 0,2-2 0 15,3-1 0-15,-1 4 0 0,4-10 0 16,0-1 0-16,0-4 0 15,0 0 0 1,-1-2 0-16,-3 2 0 16,-4 2 0-16,-14 1 0 15,4 2 0-15,-1-1 0 0,-2 2 0 16,1-1 0-16,6-5 0 15,2-2 0-15,1 0 0 16,6 0 0-16,-4 0 0 16,0 0 0-1,1-2 0-15,-3-3 0 0,0 3 0 16,-4-2 0-16,2 2 0 0,-8 0 0 15,10 2 0-15,3 0 0 32,3 0 0-32,0 0 0 0,2-2 0 15,0 0 0 1,3-3 0-16,-2 3 0 0,-3 0 0 0,1 2 0 15,0 0 0-15,-1 0 0 16,1 0 0-16,0 0 0 31,1 0 0-31,0 0 0 0,1 0 0 16,2 0 0-16,0 0 0 15,-1-4 0-15,1 3 0 0,-5-1 0 16,3 0 0-16,-3 2 0 16,1 0 0-16,2 0 0 15,-1 0 0 1,-1 0 0-16,1 0 0 0,-2 0 0 15,5 0 0-15,-3 0 0 16,-2 0 0 0,4 0 0-16,-4 2 0 0,2 0 0 0,-1 3 0 15,4 4 0 1,0 1 0-1,0 1 0-15,0 2 0 0,10 5 0 0,1-4 0 16,-6-2 0-16,2-4 8129 16,-7-8-5416-16,0 0-1169 0,0 0 673 31,0 0-49-31,0 0 9 15,0 0-633-15,0 0-128 16,0 18-240-16,0-18-495 0,0 2 127 16,0-2-304-16,0 0-360 0,0 0 88 15,0 0-232-15,0 2-112 16,0 11-1600-1,0-4-2961 1,0-1-2665-16</inkml:trace>
  <inkml:trace contextRef="#ctx0" brushRef="#br0" timeOffset="30961">22029 11113 3848 0,'0'0'3297'16,"0"0"-1313"-16,0 0-223 15,0 0-521 1,0 0-528-16,0 0-104 16,-120 132-72-16,117-85-359 0,3-5 191 15,0-4-224-15,10-6-136 16,11-10 72-1,-2-5-24-15,4-10-56 0,1-7 0 0,2 0-408 32,1-14 168-32,2-16-561 0,10-31-639 15,-8 8-896-15,-7 2-3130 0</inkml:trace>
  <inkml:trace contextRef="#ctx0" brushRef="#br0" timeOffset="32010">22187 10822 4480 0,'0'0'2769'15,"0"0"-1433"-15,0 0-159 0,0 0 183 16,0 0-120-16,-5 154-64 16,5-90-119-16,0 2-401 15,0-4 24 1,5-7-448-16,6-8-104 0,2-8-16 15,3-8-104-15,1-9-16 16,0-10-672-16,3-9-464 16,2-3 215-16,1-2-15 0,-2-21-16 31,0-5 112-31,-3-6-120 0,-9-1 488 0,-5 5 303 15,-4 3 177-15,0 8 593 16,-2 6 415-16,-11 6 256 16,2 7 136-16,-4 0-687 15,2 4-97-15,4 14-448 0,4 7-64 31,0 1-24-31,5-3-80 16,0 1 0-16,0-5 0 0,0-6-24 16,8-2 16-16,2-5-304 15,-1-6-288-15,-1 0 135 0,4 0-39 16,-1-11 64-16,0-8-224 31,2-9-392-31,-5-1 184 0,2 3 304 16,-7 4 536-16,2 10 32 15,-5 6 1096-15,0 6 464 16,0 0-352-16,0 4-928 0,0 15-23 15,0 0-49-15,0 2-200 32,3-6 112-32,5 0-120 15,-3-9-761-15,7-6-551 0,2 0-712 0,1-6 7 16,1-15-1055-16,-2-5 935 15,-1 3 1425-15,-3-1 712 0,-8 5 160 16,-2 7 1632 0,0 5 473-1,0 5 55-15,-9 2-375 0,1 0-793 16,2 0-256-1,6 0-512-15,0 4-312 16,0-1-72-16,0 3-24 16,8 0 24-1,2-2 0-15,1 2 48 16,4 1-48-16,-7-2 0 15,1 7 0 1,-2 3 48-16,-6 4 56 0,-1 3-104 0,0 3 80 16,0-3-80-16,0-4 208 0,-1-6-208 15,-4-8-72-15,2-4-248 16,3 0-1240-16,0-18-184 0,0-7-649 15,0-7-848-15,5 0 705 16,9-2 952-16,1 2 1209 16,-4 4 375-16,0 4 631 0,-4 10 825 15,-4 6 736-15,-1 5 225 31,-2 3 344-31,0 0-833 0,0 5-632 16,-7 13-584-16,-4 6-560 16,4 0 200-16,2-1-296 15,5-2-8 1,0-4-96-16,0-4-256 0,7-4-392 0,9-3-152 15,7-4 8 1,-2-2 504-16,5 0 152 0,-7 0 32 16,0 0 104-16,-4 0 24 15,-4 0 24-15,-4 2 48 16,-3 0-48-16,-4 3 288 0,0 3 80 15,0 5 16 1,-3 0 0-16,-10 4-384 16,-8 0-616-16,7-2-1825 0,1-9-4896 15</inkml:trace>
  <inkml:trace contextRef="#ctx0" brushRef="#br0" timeOffset="33490">23083 11109 2536 0,'0'0'4617'0,"0"0"-2713"16,0 0-391-16,0 0-169 16,0 0-288-1,0 0-760-15,0 0-288 16,2 34 232-16,16-5-168 15,-5 3 184-15,4 0-39 0,-5-2-169 16,2-4 296-16,-4-5-344 16,0-6 16-16,-1-5 48 0,-2-5 0 15,-4-5-128 1,2 0 8-1,0 0 24-15,1-17 32 16,5-9 56-16,-4-6 0 0,-1-6 96 16,4-1-136-16,-5 3-16 15,-2 6 0-15,0 9 56 0,-1 8-32 0,0 13-24 16,2 0-24-1,1 8 16 1,2 14 8-16,-1 6 0 16,1-2 8-16,-1-1 112 0,-1-8-48 15,1-4-72-15,-2-5 0 16,1-6 0-16,-5-2-32 0,3 0 32 15,-3 0-88 1,5 0-224 0,1-10 296-16,4 1-625 0,-1 1-383 15,3 4-96-15,-1 4-40 0,0 0 624 16,5 0 200-16,-3 0 192 15,4 0 144-15,-5 0 0 0,1 0 304 32,2 0 400-17,-1-7-400-15,-2-8 32 0,4 2-152 16,2-4-184-16,-2 1 256 0,-3 2-256 15,-2 2 64-15,-4 1 160 0,-4 0-176 32,-3 3 440-32,0-2 48 15,-3 2-280-15,-14-2 176 16,-2 2-256-1,-2 2-7-15,0 2 231 0,3 2-296 0,2 2 248 16,5 0-200-16,-1 14-104 0,6 9-32 16,1 2-16-16,5 3 0 15,0 0 88 1,0-2 0-16,7-1-24 15,4-8-64 1,5 0 64-16,-3-8 40 0,8 0-96 0,0-7 40 16,8-2-48-16,23 0-920 0,-7-17-761 15,-5 2-2376-15</inkml:trace>
  <inkml:trace contextRef="#ctx0" brushRef="#br0" timeOffset="34160">23878 11033 680 0,'0'0'7409'0,"0"0"-5432"16,0 0-1233-16,0 0 72 15,5 32 504-15,0-6-440 16,-2 8-239-16,2 0-217 15,-5 3-416-15,3-8 200 16,-3-3-208-16,3-5 0 16,-3-10 48-1,0-4-40-15,0-7-8 0,0 0 176 0,0 0-168 16,0-9 320-16,0-12-328 15,3-7 0-15,2-8-96 0,5-7-80 16,4 1-24-16,-1 2 192 16,3 8-160-16,-3 10 112 15,-1 8 56 1,-3 8 0-16,-4 4 120 15,3 2-32-15,-1 0-88 0,-1 6 264 16,1 10-208-16,-1 6 376 16,-1 6-128-16,1 2 16 15,-6 0-8-15,5-2-312 0,-3-2-80 31,3-3-536-31,1 1-1112 16,1-9-1257-16,-1-5-4689 0</inkml:trace>
  <inkml:trace contextRef="#ctx0" brushRef="#br0" timeOffset="34552">24164 11121 1120 0,'0'0'4233'15,"0"0"-2881"-15,0 0 296 16,0 0 137-16,0 0-553 15,0 0-592-15,0 0-24 16,0 0-176-16,0 0-360 16,119-2 216-1,-103-13-144-15,-8-6-96 0,1-1 152 0,-9 0-152 16,0-2-8-16,0-2-48 15,0 0-152-15,-9 2 152 16,1 8-48 15,-3 5 48-31,3 7 481 16,-2 4-57-1,2 0-24-15,-6 13-272 0,2 8 0 0,3 8-128 16,-1 5 8-16,5-2 56 16,4 2 40-16,1-1-96 0,0-3-8 15,0-5 0-15,0-5-584 16,1-1-369-16,14-8-967 0,-6-5-1977 15,3-4-944-15</inkml:trace>
  <inkml:trace contextRef="#ctx0" brushRef="#br0" timeOffset="34848">24369 11153 1280 0,'0'0'2760'0,"0"0"-631"0,0 0-569 15,0 0 56-15,0 0-503 16,0 0-697 0,84-78 40-16,-73 58-352 15,0 2-48-15,-3-2 88 16,1 0-80-16,-6 1-64 0,-3 2 0 15,0 0-16-15,0 6 8 0,-7 1 16 16,-1 6 112-16,-3 4 456 0,-2 0-448 16,-1 6 24-16,1 9-96 15,1 6-48 1,4 1 320-16,2 0-128 15,3 0-48-15,3 0-96 16,0-4 16-16,0-2-80 16,6-2 8-16,10-2-520 0,8-6-472 15,-4-6-1440-15,1 0-2169 0</inkml:trace>
  <inkml:trace contextRef="#ctx0" brushRef="#br0" timeOffset="35886">24658 10942 3064 0,'0'0'2057'0,"0"0"-233"16,0 0 56-16,0 0-567 15,0 0-313-15,0 0-472 16,0 0 176-16,-71-56 88 16,58 56-296-16,-2 11 81 15,4 11-161-15,1 3-88 16,2 7 144-16,7 3-344 15,1-3-32-15,0-4-72 0,0-6 32 16,0-4-56 0,8-6 0-16,3-4-152 15,-3-5 144-15,5-3-384 16,0 0 112-16,0-13 80 0,3-7-336 15,-3-7-17 1,3-7-135-16,-5 0 136 0,-4-3 256 0,-1-1-176 31,-2-2 216-31,-4 3 240 16,0 1-136-16,0 2 152 15,0 4 0-15,0 2 0 0,-4 5 168 16,0 2 40-16,2 9 152 16,0 4 456-1,2 6-352-15,0 2-56 0,0 0-232 16,0 8-168-16,0 12 489 15,0 6-89-15,0 4 360 16,4 6-96-16,4 0-288 0,-5 2 184 16,2-3-336-16,1-3-160 15,-1-7 48-15,5-2-112 16,-2-7-16-1,3-2-208-15,-3-5-1104 0,8-4-176 16,-4-5-1249-16,-3 0-3408 16</inkml:trace>
  <inkml:trace contextRef="#ctx0" brushRef="#br0" timeOffset="36550">24881 10598 6089 0,'0'0'1928'0,"0"0"-447"0,0 0-129 16,0 0-336-1,0 0-208-15,0 0-232 16,0 0 160-16,61 9-455 15,-45-2 135-15,2-1-112 16,-8 2-240-16,-1 0 192 0,-5 2-112 16,-1 4 88-16,-3 2 384 15,0 4-344-15,-5 4 96 0,-6-2-288 31,-2 1 0-31,2-6 56 16,4-2-136 0,2-6 0-16,0-3 64 0,4-2-16 0,-1-2-48 15,2 0 0-15,-3 2-48 0,1 3-32 31,2-1 80-31,0-1 0 16,0 5-8-16,0 1-704 16,0 0-328-16,0 1-120 15,5 3-321-15,-2 3-79 0,-1-4-1073 16,-2-1-2792-16</inkml:trace>
  <inkml:trace contextRef="#ctx0" brushRef="#br0" timeOffset="37284">24934 11219 3304 0,'0'0'4905'0,"0"0"-3272"0,0 0 687 15,0 0-496-15,0 0-351 16,0 0-409-16,0 0-344 31,0 0 104-31,0 0-312 0,0 0-143 16,0 0-225-16,0 0-136 15,0 0-16-15,0 0 0 0,0 0-264 32,0 2 224-32,0-2 24 15,0 0 24-15,0 0 88 0,0 0-8 16,0 0-72-16,0 0-8 0,0 0 48 15,0-6-136-15,3-1 64 16,-1-1-137-16,3-3 153 0,1 3-360 16,1 2 216-16,-2 1 16 15,-2 3-64 1,0 0 152-1,-1 2-104-15,1 0 16 0,0 0 120 0,-3 0-136 16,3 0 144-16,-1 0 8 16,-2 0 0-16,0 0 80 0,0 0-72 15,0 2 160-15,0 0 120 31,0-2-280-31,0 2 176 16,0-2-56 0,0 0-120-16,0 0-16 0,0 0-248 0,0 0-80 0,0 0 112 15,0 0-184-15,0 0 216 16,0 0 48-16,0 0 16 31,0 0 72-31,0 0 32 0,0 0 24 16,0 0 136-1,0 0-128-15,0 0 136 0,0 0-40 0,0 0-104 16,0 0 0-16,-8 0-784 15,-3-2-2081-15,-4-5-9497 0</inkml:trace>
  <inkml:trace contextRef="#ctx0" brushRef="#br0" timeOffset="46919">8510 6431 3016 0,'0'0'1568'16,"0"0"-575"-16,0 0 95 16,0 0 56-16,0 0 56 0,0 0-455 15,0 0-41 1,0 0-168-1,0 0-200-15,0 0 96 0,0 0-272 16,0 0-112-16,0 4-40 16,0 2 8-16,0 6-16 0,0 2 48 31,8 8-40-31,7 5 208 0,-4 7-56 15,4 7 184-15,-4 10 16 16,-1 4-352-16,-2 7 168 0,-5 0-40 16,-3 2-136-16,0-2 200 15,0-2-200 1,-5-5-80-16,-26 7-912 0,9-15-1936 15,-9-13-6330-15</inkml:trace>
  <inkml:trace contextRef="#ctx0" brushRef="#br0" timeOffset="48110">1012 6411 4689 0,'0'0'2056'16,"0"0"-352"-16,0 0-447 16,0 0-393-16,0 0 272 15,0 0-512-15,-79 24-72 16,76-22-184-1,-2 2-320-15,5 4 208 0,-7 6-256 0,2 10 0 16,-1 12-48-16,1 10 40 16,5 12 8-16,0 6 0 0,0 4-56 31,0 3 48-31,16-3 8 0,7-4 0 15,3-4-8 1,9-3-376-16,35 7-584 16,-7-17-864-16,-2-10-2745 0</inkml:trace>
  <inkml:trace contextRef="#ctx0" brushRef="#br0" timeOffset="81559">6659 13295 5169 0,'0'0'3248'15,"0"0"-2047"-15,0 0-665 0,0 0 272 16,0 0-376-16,17-2 0 15,2 2 240-15,8 0-400 0,-1 0 72 32,2 0-48-17,-4 0-144-15,-3 2 152 0,-3 10-216 0,-5 2 89 16,-5 4 151-16,-5 6-8 15,-3 6 216-15,0 4-232 0,-10 0-208 32,-8 0 160-32,-7-4-208 15,-4-3 0-15,3-7-64 31,-2-5 24-31,6-4-8 0,4-7 0 0,7-2 8 0,6-2-32 16,-2 0 24-16,7 0-144 0,0 0-40 31,0 0-520-31,18-4 408 16,1-3 216-16,7 0-24 0,2 1 48 15,-7 4 32 1,-2 2 24-16,-1 0-8 0,-8 0-80 16,-4 0 24-16,0 6-24 0,-6 10 88 15,0 5 744 1,0 8-136-16,-14 1-144 15,-5 4-80-15,-1-2-336 0,1-4 64 16,-1-6-112-16,-1-6-48 16,5-7-152-16,3-9-576 0,10-9-793 15,3-15-2383-15,0-6-3250 0</inkml:trace>
  <inkml:trace contextRef="#ctx0" brushRef="#br0" timeOffset="81891">6916 13469 880 0,'0'0'6001'16,"0"0"-4505"-16,0 0-111 16,0 0-97-16,15 111-288 0,-4-73-408 15,8-3-360-15,1-1 24 16,4 0-248-16,0-9 96 31,0-5-32-31,-1-8-8 0,-4-3-72 16,-4-8 8-16,1-1-24 15,-5-1 24-15,2-22 256 0,-1-7 201 16,-6-8-73-16,-4-6-160 0,-2-4 8 15,0-1 144 1,-7 4 56 0,-10 2 120-16,-3 11-392 0,-2 11-16 15,-1 14-144-15,4 7-568 16,-4 37-1040-16,7 3-1049 0,4-1-4176 15</inkml:trace>
  <inkml:trace contextRef="#ctx0" brushRef="#br0" timeOffset="82142">7475 13640 6281 0,'0'0'2920'16,"0"0"-1455"-16,0 0 423 16,0 0-848-16,-13 102-479 15,-3-61-561-15,-7 4-313 0,6-9-2031 31,2-12-5954-15</inkml:trace>
  <inkml:trace contextRef="#ctx0" brushRef="#br0" timeOffset="82601">7767 13393 992 0,'0'0'8778'31,"0"0"-6578"-31,0 0-1000 16,0 0-279-16,-17 102-137 0,17-57-336 15,0-1-368-15,4-3 96 0,9-4-128 16,3-9-48-1,4-6 0-15,-4-6-120 0,3-6 112 32,1-8 0-32,1-2-328 0,-2 0-48 15,0-8 40-15,-4-10 272 16,1-9 64-16,-5 0 16 0,-2-3 40 15,-5-2-48-15,-2 2 64 16,-2 2 24-16,0 4 88 31,-3-1-32-31,-13 3-144 0,1 6 0 16,4 2-600-16,3 4-601 0,8 0-1151 15,0 2-3025-15,0 0 536 0</inkml:trace>
  <inkml:trace contextRef="#ctx0" brushRef="#br0" timeOffset="82886">8019 13393 904 0,'0'0'1720'15,"0"0"112"-15,0 0-79 0,0 0-401 16,79 121-328-16,-58-93-215 0,-1-5-289 16,2-2-112-16,-2-5-408 15,1-6 0 1,-2-6 112-16,-3-4-104 15,-3 0 336-15,2 0 544 16,-6-10-400-16,3-7 120 0,-1 4-248 16,-5-4-216-16,-1 2 160 15,-1 0-72-15,-4 0 305 31,0 0 247-31,0-2-80 0,-9-2 32 16,-10 2-336-16,-8-4-232 16,2 5-168-16,0 2-616 0,4 12-800 15,8 2-1097-15,6 0-2728 0</inkml:trace>
  <inkml:trace contextRef="#ctx0" brushRef="#br0" timeOffset="83253">8505 13345 6305 0,'0'0'2048'16,"0"0"-919"-16,0 0 535 0,0 0-496 15,36 108-664-15,-23-77-64 0,0-3-312 32,3-4-64-32,2-7 24 15,1 0-72-15,4-5-32 16,1-5 16-16,0-1 0 0,2-6-88 15,-4 0 88-15,-2-9-24 16,-6-20 24-16,-2-7 8 0,-4-7 120 31,-7-4-24-31,-1 3 48 0,0 2 409 16,-9 6 47-16,-11 6-56 15,-6 5-328 1,-4 10-224-16,2 7-592 0,-10 8-673 0,8 12-1015 16,5 8-4097-16</inkml:trace>
  <inkml:trace contextRef="#ctx0" brushRef="#br0" timeOffset="84234">10660 13060 6281 0,'0'0'2992'15,"0"0"-1447"-15,0 0-689 31,0 0-32-31,0 0 64 0,-5 124-376 16,18-82-79 0,4 1-129-16,6-5-232 0,0-6 184 15,6-4-248-15,0-4 64 0,2-6-8 16,-2-2-64-16,0-4-8 31,-5-3-288-31,0-3-160 0,-9-3 328 16,-2 1-89-16,-7-2 153 15,-4 0 0 1,-2-2 128-16,0 0-64 0,0 2 129 0,0-2 63 15,0 2 824-15,-8 2-208 16,-9 1-408 0,-5 3-32-16,-7 1-360 0,-4 8-16 15,-5 2-8-15,-4 5-872 16,-18 10-496-1,10-5-1377-15,8-9-6329 0</inkml:trace>
  <inkml:trace contextRef="#ctx0" brushRef="#br0" timeOffset="84662">10744 13017 5313 0,'0'0'2320'0,"0"0"-199"16,0 0-881-16,129-49-536 0,-87 41-176 16,-7 8-520-16,-1 0 120 31,0 8-128-31,-8 22-184 0,-5 14 176 15,-6 14 8-15,-6 11 40 16,-2 3 168-16,-6-4-208 16,4-6 320-16,2-14-32 0,2-15-216 15,3-12-72 1,-1-10 0-16,3-11-96 0,-2 0 96 0,2-8 360 15,-1-20 353 1,2-6-281-16,-4-7-344 16,-1 1 176-16,-5 4-40 15,-5 4 376-15,0 6 144 0,0 5-72 16,-12 6-64-1,-6 2-544-15,-4 7-64 16,-1 5-552-16,-3 1-1312 16,5 18-1265-16,10 1-7105 0</inkml:trace>
  <inkml:trace contextRef="#ctx0" brushRef="#br0" timeOffset="84861">11522 13299 6753 0,'0'0'3873'0,"0"0"-1897"32,0 0 313-32,0 0-1009 15,0 0-456-15,-53 119-640 0,30-82-184 16,0 3-1488-16,6-8-2345 15,7-11-5889-15</inkml:trace>
  <inkml:trace contextRef="#ctx0" brushRef="#br0" timeOffset="85246">11767 13179 3264 0,'0'0'6025'0,"0"0"-4080"0,0 0-889 16,0 0-328-16,0 0-320 0,0 0-256 31,17 130 8-31,0-100-40 15,-2-4-112-15,3-5-16 0,-1-12 8 16,1-3-80 0,-3-6 80-16,1 0 104 0,0-14 225 0,-3-10-17 15,-2-8-168-15,-3-4 8 31,-1-3-24-31,-6 3-32 16,-1 2 280-16,0 6-168 0,-4 9 0 16,-8 6-208-16,1 7-584 31,3 6-785-31,3 0-1671 0,0 2-5274 15</inkml:trace>
  <inkml:trace contextRef="#ctx0" brushRef="#br0" timeOffset="85484">12074 13154 640 0,'0'0'2232'16,"0"0"345"-1,0 0-257-15,65 119-431 0,-46-89-785 16,2-8-552 0,-1-8-176-16,-1-6 16 15,-3-8 16-15,0 0 376 0,2-8 17 16,-3-13-345-16,1-4 48 15,-5-5-160-15,0 0-136 0,-6-2 272 16,-5 0-104 0,0 4 56-16,0 2 0 15,-9 5-432-15,-4 8-208 16,-5 9-920-16,5 4-1193 0,3 0-1799 15</inkml:trace>
  <inkml:trace contextRef="#ctx0" brushRef="#br0" timeOffset="85831">12464 13086 4841 0,'0'0'1568'0,"0"0"-656"16,0 0 856-16,0 0-551 31,75 119-441-31,-52-102-288 15,4-4-384-15,-1-5 48 0,3-2-8 16,0-4-32-16,-6-2 496 16,-2 0-24-16,0 0-120 0,-5-12 49 15,-1-10-345-15,-4-5 192 16,-6-7 0-1,-2-5-192-15,-3-6 240 16,0-1-256-16,-3 3 200 0,-10 4 168 16,-2 7-344-16,-4 12 368 15,-2 8-272-15,-3 12-256 0,-2 0-32 16,-18 28-1040-1,6 4-1264-15,4 2-3098 16</inkml:trace>
  <inkml:trace contextRef="#ctx0" brushRef="#br0" timeOffset="88895">6183 13520 5393 0,'0'0'2584'16,"0"0"-495"-16,0 0-225 0,0 0-288 16,-5 0-311-16,-1 0-529 15,-2 0 0 1,-4 5-304-16,-1 8-136 15,-8 4 8-15,0 10-296 16,-6 1-8-16,1 6 0 0,-3 0 72 16,8-2-24-16,0-4-48 15,7-6 0-15,2-6 48 0,3-7 24 16,4-4-72-16,5-3 0 31,-4 0 56-31,4-2-56 16,0 0 0-16,0 0-16 0,0 0-72 15,0 0-152-15,0 0-16 16,0 0 16-16,7 2-120 0,9 2 352 31,0-2 8-31,7 2 0 16,-1-2 256-16,1 0-248 15,1 3 0 1,2-3-8-16,-3 2 80 15,-1-1-56-15,-1 3-24 0,-6-2 0 16,-4-2 96-16,-4 0-40 16,-3 0-64-16,-4-2 8 0,0 5-1560 15,0 1-1385-15,-11-1-8969 16</inkml:trace>
  <inkml:trace contextRef="#ctx0" brushRef="#br0" timeOffset="90530">9615 13455 5209 0,'0'0'3040'16,"0"0"-1095"-16,0 0-593 0,0 0-408 15,0 0-664-15,37 0 160 16,-2 0 368-1,1 0-207-15,4 0-57 0,-1 0 8 16,-2 0-176-16,-1 0 104 16,-6 0-88-16,-2 0-120 15,-9 0 176-15,-1-2-168 0,-10 1-40 16,-5-1 56-1,1 2-288-15,-4-2 217 16,0 2-33-16,0 0-192 0,0 0-513 16,0 0-1919-16,0 0-2889 15</inkml:trace>
  <inkml:trace contextRef="#ctx0" brushRef="#br0" timeOffset="92209">13331 12984 4000 0,'0'0'4241'15,"0"0"-3072"-15,0 0-161 0,0 0-24 16,0 0-344 0,0 0-24-1,30 8-24-15,-7 0-64 0,11 0-191 16,3 2-161-16,3-2 144 0,2 0-192 15,0 0 48-15,-8-1-40 16,-3-2-72-16,-4-1-64 0,-7 0 0 16,-4 0 0-16,-6-2 32 15,-7-2 16 1,2 2-32-1,-5-2 160-15,0 0-176 0,0 0 192 0,0 0-88 16,0 2-96-16,0-2 272 16,0 5 48-16,0 1 120 0,-12 5-224 31,-2 10-176-31,-7 5-56 15,-3 6 8-15,-4 2 0 16,4 0 0-16,1-4 8 0,4-8-8 16,3-8 40-16,9-6 8 0,1-5-48 15,6-3 0-15,0 0-64 31,0 0-352-31,0-13-1000 16,0-4-1585-16</inkml:trace>
  <inkml:trace contextRef="#ctx0" brushRef="#br0" timeOffset="95406">5463 14655 5473 0,'0'0'2760'0,"0"0"-1335"16,0 0-65-16,0 0-536 15,-37 43-224-15,16-24-168 0,0 5-424 16,-4-1 344-16,3 4-64 15,-4-3-88 1,7-2 401-16,2-4-417 16,6-6 120-16,3-2-8 15,-2-2-288-15,9-4 288 0,1-1-296 16,0 0-120-16,0 3 112 15,16 4-304-15,10 1 304 0,4-2-8 16,3 1 16-16,-3-2 64 31,4-3-48-31,-8-1 32 16,2-1 104-1,-9-1-104-15,0-2-96 0,1 0-424 0,-7 0-1281 16,-2 0-2936-16</inkml:trace>
  <inkml:trace contextRef="#ctx0" brushRef="#br0" timeOffset="96118">5585 14578 6377 0,'0'0'1688'0,"0"0"-832"0,0 0 433 15,0 0-337-15,0 0 32 16,0 0-416-16,0 0-112 16,0 0 136-16,0 0-215 0,122 84 119 15,-116-59-80-15,-6 1-224 16,0 2 240-16,0 0-200 15,-5-1-80 1,-8 2 120-16,-1-5-264 16,-6-4-16-16,4-6-96 15,3-3-168-15,2-8 128 0,3-3-232 0,3 0 120 16,0 0 176-16,5 0-424 15,0 0 112-15,0 0 47 16,0 0-127 0,0 0 424-16,10 0 48 15,3-3 0-15,0-4 24 16,3 1-24-16,3 4 0 0,2 0 0 15,-1 2 8-15,1 0-8 0,-4 0 0 16,-4 0 0 0,-3 4 16-1,-2 2 40-15,-8-1-56 0,2 2 184 16,-2 3 8-16,0 5 377 15,0 2-297-15,0 3-48 0,0 0 56 16,0-2-272-16,0-1 56 31,0-4 16-31,-2 1-32 16,-4-3 160-16,-6-2-80 0,1-1-56 15,-5-3-72-15,1-3-104 0,-9-2-1000 16,5-13-1393-16,4-4-5113 0</inkml:trace>
  <inkml:trace contextRef="#ctx0" brushRef="#br0" timeOffset="96919">5915 14792 4849 0,'0'0'1592'0,"0"0"-680"16,0 0 360-1,3 115-215-15,8-85-177 0,2-4-464 32,0-3-312-32,0-10 40 0,-1-1-88 15,2-5-56-15,-3-5 56 16,2-2-56-16,-1 0 360 0,2-11-136 15,-3-10-64-15,6-7-32 16,-6-5-128-16,0 0 0 31,-4-2-8-31,-3 4 8 0,0 6 72 0,-4 5-8 16,0 6 64-16,0 4 280 15,-4 4-184-15,-4 4 16 0,5 2-88 16,0 0-144-16,1 0 40 16,2 0-48-1,0 0-232 1,0 11 56-16,0 8 48 0,8 3 128 15,7 3 0-15,1 4 0 0,-1-3 32 16,1 0-32-16,-2-6 0 0,6-6-8 16,-6-3-80-16,7-5 80 31,-3-5-96-31,3-1-152 15,2 0 256-15,2-7-64 0,0-8 64 16,-4 0 240-16,-2-2-232 0,-6 2 64 16,-7-2 208-16,-1 1 56 15,-5 2 433-15,0-3-113 31,-5 2 16-31,-11 1-48 0,2 0-488 16,-2 2-136-16,3 3-176 16,1 5-912-16,11 4-713 0,-2 0-1399 15,3 0-2762-15</inkml:trace>
  <inkml:trace contextRef="#ctx0" brushRef="#br0" timeOffset="97252">6412 14741 728 0,'0'0'1728'0,"0"0"-48"15,0 0-183-15,0 0-97 16,60 76-352-16,-39-54-296 16,0-2-119-16,0-2-113 0,2-3-128 15,-1-4-152-15,-4-5-176 16,1-4 120-16,-2-2-8 0,0 0 168 15,3 0 224-15,-7 0-208 0,4-6-56 32,-2-4-48-32,-4-2-136 15,-3-4 312-15,-3-2-40 0,-2-3 233 31,-3-2 159-31,0 1-168 0,0-2 128 0,-11-3-240 0,-8 6-352 32,1-1-152-32,3 5-296 15,1 9-584-15,7 8-640 0,3 15-1225 16,2 4-3184-16</inkml:trace>
  <inkml:trace contextRef="#ctx0" brushRef="#br0" timeOffset="97877">6829 14670 4112 0,'0'0'2577'32,"0"0"-1401"-32,0 0-624 0,0 0 897 15,0 0-417-15,0 0-208 16,76 103-136-16,-57-80-336 15,4-2-72-15,-5-10-240 0,-1-2 8 16,1-9-8-16,-2 0 144 31,-3-6 360-31,-1-16 9 0,-3-6-377 0,-6-4 120 16,1-2-136-1,-4 2-8 1,0 0 216-16,-18 6-304 16,-10 7-64-16,-1 9-504 0,-14 18-889 15,7 20-1407-15,2 8-5402 16</inkml:trace>
  <inkml:trace contextRef="#ctx0" brushRef="#br0" timeOffset="98382">6109 15067 1120 0,'0'0'4569'0,"0"0"-2889"0,0 0 56 47,0 0 185-47,0 0-209 16,0 0-768-16,0 19-199 0,0 5-209 15,-15 24-536-15,-1-6-1417 16,5-4-4440-16</inkml:trace>
  <inkml:trace contextRef="#ctx0" brushRef="#br0" timeOffset="99775">4124 14063 7377 0,'0'0'1952'15,"0"0"-631"-15,0 0-297 0,0 0-224 16,0 0-544-16,39-120-24 16,-9 99-232-16,1 8-8 15,3 2-8-15,5 7-64 0,-2 4 80 16,0 0-112-16,-1 17 104 15,-4 2 8-15,-6 4 40 0,-7 3 40 0,-6 2 32 32,-10 2 144-32,-3 6-64 15,0 0 200-15,-5 7-272 16,-14-2 113-16,-4-1-129 0,-6 0-56 15,0-3 24-15,-1-9 0 16,-4-7 16-16,0-6 16 0,0-9-104 31,-2-6-16-31,2 0 0 16,7-6-240-16,6-14 160 0,10-5-217 15,3-3-119-15,8 0 240 16,0-4-168-16,0 2 360 0,9 3-88 16,3 0 152-16,-4 5-64 31,1 6 0-31,-2 6 8 15,-2 4-16-15,1 2-48 0,-1 4-48 16,1 0 32-16,-1 0-224 16,2 2 296-16,1 10 144 0,-3 6 184 15,1 5 312 1,-1 2-360-16,1 7-72 15,-4 13-208 1,1-6-1432-16,-3-7-6610 0</inkml:trace>
  <inkml:trace contextRef="#ctx0" brushRef="#br0" timeOffset="100932">9310 14079 5233 0,'0'0'2720'0,"0"0"-879"0,0 0-545 16,29-115-168-16,-5 79-184 15,7 0-472-15,4 6-88 32,5 2-376-17,-2 9 57-15,0 4-65 16,1 9-16-16,-7 6 8 0,-3 0-65 15,-6 4 73-15,-8 15 97 0,-6 2 79 16,-7 5 88-16,-2 4 32 16,0 4-216-16,-23 0 72 0,-3 5-152 15,-9-3 0 1,-1-2-72-16,-2-8-240 0,5-6-48 0,4-10 248 15,2-8-209-15,4-2-71 16,4-6 240-16,3-12 152 16,4-6-8-1,9-1 8-15,3 0 0 16,0 3 0-1,0 5-168-15,13 8 72 0,5 5-88 0,0 4-120 16,-1 0 296-16,1 4 8 16,-7 12 72-16,-4 6 304 0,-6 0-144 15,-1 4 32-15,0-4-112 31,0-2-144-31,0-6 160 0,-1-8-168 16,1-2-8-16,0-4-56 16,0 0-256-16,16 0 320 15,8-10-48-15,7-8 32 0,21-12-376 16,-10 4-1600-1,-2 6-5058-15</inkml:trace>
  <inkml:trace contextRef="#ctx0" brushRef="#br0" timeOffset="101649">9259 14751 7081 0,'0'0'2224'16,"0"0"-791"-16,0 0-537 0,0 0-440 16,0 0 80-16,-72 110-280 15,52-72-120-15,4-2 192 0,5-4-280 31,8-4 136-31,3-3-160 16,0-4 72-16,16-1 40 0,11-1 16 16,4-4 25-16,0-2 119 15,4-3-240-15,1-6 48 16,-1-2-104-16,-1-2-304 0,8 0-593 31,-8 0-1975-31,-11-4-6770 0</inkml:trace>
  <inkml:trace contextRef="#ctx0" brushRef="#br0" timeOffset="102072">9507 14679 4745 0,'0'0'2152'0,"0"0"-504"0,0 0-303 16,0 0-369 0,0 0-280-16,0 0-72 15,0 0 160-15,103 72-248 16,-103-38 57-16,-3 2-225 15,-17-2-232-15,-4-2 96 0,3-8-168 16,3-6-16-16,9-10 136 16,5-4-184-1,4-4-144-15,0 0-448 16,0 0-345-16,13-4 809 15,10-7 16-15,3 0 112 0,-2 3 40 16,-3 2-40 0,0 4-8-16,-6 2-40 0,-4 0 48 0,-6 0 72 31,-4 16 408-31,-1 2 233 15,0 9-65-15,-8-1-512 16,-5-1-136-16,0-5-312 0,5-10-1049 16,8-10-383-16,0-10-2561 15,0-12-2368-15</inkml:trace>
  <inkml:trace contextRef="#ctx0" brushRef="#br0" timeOffset="102581">9768 14887 936 0,'0'0'2424'15,"0"0"-519"-15,0 0-65 16,0 0-192-16,0 0-487 15,0 0-561-15,0 0-176 16,123 99 336-16,-102-108-104 16,0-14 216-16,-3-5-368 15,-5-4-224-15,-4 1 177 0,-9 1-225 16,0 4-48-16,0 6 40 15,0 6-224 1,0 10 112-16,0 4-112 16,0 2-432-16,0 18 104 15,5 8 216-15,6-2 112 0,4 0 0 16,4-5-144-16,2-10 80 15,-1-5 48-15,-3-6 16 0,0 0 40 32,0-2-40-32,-5-13-96 15,-1-6-33-15,2-1-231 16,-2-2 8-16,1 2-24 0,-4 4-32 31,3 6 112-31,-1 10-112 16,3 2 152-16,1 0 240 0,2 10 16 15,5 5 16 1,3 0 88-16,-4-3-24 0,2-4 96 0,-2-4 88 15,-4-4 168-15,0 0 8 0,-5-4-136 16,-1-12-8-16,-7-3-80 16,1 0-112-16,-4 1 113 15,0-2-169 1,0 4 56-16,-10 2-104 15,-1 3-305-15,-6 9-911 0,6 2-1480 16,0 0-5378-16</inkml:trace>
  <inkml:trace contextRef="#ctx0" brushRef="#br0" timeOffset="103465">10062 15011 2600 0,'0'0'4001'15,"0"0"-1545"-15,0 0-207 0,0 0-513 16,0 0-904-16,0 0-495 31,-40 52-337-31,24-18-120 16,6-3-1089-16,3-7-2047 15</inkml:trace>
  <inkml:trace contextRef="#ctx0" brushRef="#br0" timeOffset="103931">10598 14666 5265 0,'0'0'1576'15,"0"0"-808"1,0 0 360-16,18 107-463 16,-2-81-297-16,0-8-296 0,2-9 56 15,1-9-104-15,-7 0 208 16,-1-7-24-16,0-16 216 0,-9-4-168 31,-2-5 248-31,0 2 48 0,0 0-272 0,0 8-104 16,-6 5-176-1,-7 17-824-15,3 0-1368 16,3 13-6434-16</inkml:trace>
  <inkml:trace contextRef="#ctx0" brushRef="#br0" timeOffset="104112">11055 14783 5617 0,'0'0'4801'16,"0"0"-2921"-16,0 0-328 0,0 0-431 15,0 0-801-15,0 0-320 16,-53 120-1208-16,30-78-3057 0</inkml:trace>
  <inkml:trace contextRef="#ctx0" brushRef="#br0" timeOffset="105005">11525 14448 6161 0,'0'0'4177'15,"0"0"-2913"-15,0 0-664 0,0 0 16 0,5 146-136 16,18-98-208-16,7-5-264 16,3-9-8-16,4-8 0 15,-2-9-64-15,1-6 8 0,-7-5-72 16,-2-4 48-1,-6-2 72 1,-11 0-120-16,-3 0 128 0,-4 0 0 16,-3 2 8-16,0-2 608 0,0 2 265 15,0 0 255-15,-5 2 0 16,-10 1-712-16,-7 8-248 0,-9 4-176 31,-4 8-192-31,-6 3-88 16,-2 2-776-16,-14 0-584 0,9-8-1273 15,12-10-6017-15</inkml:trace>
  <inkml:trace contextRef="#ctx0" brushRef="#br0" timeOffset="105361">11682 14548 1136 0,'0'0'2072'31,"0"0"-431"-31,0 0-257 0,0 0-344 16,0 0-160-16,136 67-288 15,-114-46-384-15,1 2 48 0,-4-8-71 16,4 0-129-16,-7-10 72 16,-2-3-72-16,3-2 384 15,-6-2 168 16,0-15-264-31,-4-5-8 0,-3-3-24 0,-4 1 32 0,0 1 296 16,0 2-64-16,-14 3-80 16,-5 6-256-16,-2 12-240 0,0 0-336 15,-7 36-840 1,4 6-1840-16,9 1-5002 15</inkml:trace>
  <inkml:trace contextRef="#ctx0" brushRef="#br0" timeOffset="105560">12187 14687 6081 0,'0'0'2592'0,"0"0"-695"15,0 0 279-15,0 0-823 0,0 0-785 16,0 0-224-16,-29 102-344 31,16-76-168-31,2 2-1241 0,0-8-3112 16,3-8-3712-16</inkml:trace>
  <inkml:trace contextRef="#ctx0" brushRef="#br0" timeOffset="106362">12347 14466 6185 0,'0'0'1712'0,"0"0"-832"15,0 0 737-15,29 134-545 16,-11-94-304-16,-2-10-296 0,5-8-368 16,-1-10 8-1,2-12 16-15,-2 0-64 0,-3-10 64 0,1-16-120 31,-5-6 104-31,-2-4 32 16,-4 2-144-16,-7 4 280 16,0 6 25-16,0 4-113 0,0 6 8 15,0 4-200-15,-7 4-256 31,7 1-793-31,0 2-1431 0,0 1-2385 0,0 2 552 16,12 0 3009 0,2 0 1089-1,1 12 215-15,1 8 1127 16,-2 4 353-16,1 2 328 0,1 0-255 31,3-1-201-31,-6-8-312 0,5-2-416 0,0-11-472 16,-2-4 97-16,0 0 47 0,-1-17-208 15,-4-9 200-15,-1-2-288 0,-7-2 0 16,-3 2 128-16,0 4-128 0,0 4 0 31,-13 4-16-15,2 4-560-16,-4 6-25 0,7 6-767 15,8 0-896-15,0 2-561 0,0 14 1193 16,18 2 1152-16,3 0 480 0,5 2 56 15,0 2 904-15,4-2 328 32,-1 0 32-32,2-2 257 15,0-6 583-15,-2-3-792 0,-3-7-591 16,-2-2-73-16,-2-8 184 15,-2-17-88-15,-7-5-152 0,-4-4 64 16,-2 0-384-16,-7 6 97 31,0 6-17-31,0 7-280 16,-18 11-128-1,-5 4-208-15,-14 15-1241 0,5 11-1575 0,3-2-6602 0</inkml:trace>
  <inkml:trace contextRef="#ctx0" brushRef="#br0" timeOffset="107995">16008 13256 4280 0,'0'0'1849'16,"0"0"-337"-16,0 0 585 16,0 0-833-16,21-107-208 15,4 86-512 1,4 6-344-16,6 4 32 15,1 11-160-15,1 0 0 0,-2 15 144 16,-2 17-48-16,-9 9 192 16,-8 10-7-16,-10 3-1 0,-6 4 184 15,0 3-208 1,-16-4-24-16,-10 1 48 15,-11-3-224-15,2-5 56 16,-7-8-120-16,-2-10-56 0,7-12 136 16,3-14-144-16,3-6-168 15,1-12-192 1,6-23-64-16,6-12-56 15,6-11-200-15,12-8 87 16,0 0 217-16,20 7 128 0,7 15 248 16,4 12 0-16,-2 14 8 15,-5 6 192-15,2 8 72 16,-8 4-31-16,-2 0 159 15,-11 0-168 1,-2 4 120-16,-3 8 328 16,0 2-256-16,-3 2-72 0,-5-4-352 15,3-4-432-15,3-3-368 16,2-5-1001-16,0 0-631 15,15 1 1496-15,4 1 480 0,-1 6 352 16,-5 0 104 0,-2 3 304-16,-8 2 688 15,-3 1 48-15,0 6 112 0,-8 6-432 16,-40 20-720-16,3-5-744 15,-4-3-4161-15</inkml:trace>
  <inkml:trace contextRef="#ctx0" brushRef="#br0" timeOffset="108655">13455 14322 2800 0,'0'0'2393'0,"0"0"-265"31,0 0-336-31,0 0-103 0,0 0-177 16,116 124-520-16,-111-82-239 15,-5 2-553-15,0 4-200 16,-11 12-160-16,-10-11-2321 0,0-12-6425 0</inkml:trace>
  <inkml:trace contextRef="#ctx0" brushRef="#br0" timeOffset="109635">15777 14139 7153 0,'0'0'4009'16,"0"0"-2913"-16,0 0-624 0,0 0 16 31,-22 107-216-31,22-62-96 15,0 4 56-15,13-5-184 16,4-4 0-16,0-8-48 16,2-8-8-16,2-6 8 0,-2-6 0 15,-3-4 0-15,-3-3-8 0,-1-3-72 31,-6-2 0-31,-1 0 0 0,1 0 16 16,-1 0-16-16,2 0 80 16,-7 0 0-16,5 0 24 0,-4 1-16 31,-1 1-8-31,0 0 8 0,0 0 56 0,0 2 529 15,0 2 311 1,-6 2-24-16,-14 6-528 16,-5 5-344-16,-3 0-16 0,-6 4-624 15,-16-1-1056-15,7-7-665 0,2-7-5105 16</inkml:trace>
  <inkml:trace contextRef="#ctx0" brushRef="#br0" timeOffset="109936">15818 14203 1872 0,'0'0'2688'0,"0"0"-791"15,0 0-361-15,0 0-632 16,124-8 241-16,-90 35-369 0,-7 7-320 15,1 7 296-15,-9 0-192 16,-1-3-120-16,-3-6-80 0,-2-10-344 31,-2-8 56-31,-3-8-72 16,3-6-144-16,-1 0 144 15,-4-4 0-15,1-12 64 0,-4-4 176 0,-3-4-240 16,0-1 136-16,-3-3-136 16,-15 7-56-16,-6 6-480 15,1 8-1640 1,7 7-5242-16</inkml:trace>
  <inkml:trace contextRef="#ctx0" brushRef="#br0" timeOffset="110133">16330 14397 2880 0,'0'0'6025'16,"0"0"-3640"-16,0 0-1049 0,0 0-320 15,0 0-535-15,-78 126-481 16,51-89-305-1,9-6-1895-15,5-12-5850 0</inkml:trace>
  <inkml:trace contextRef="#ctx0" brushRef="#br0" timeOffset="110743">16494 14356 5673 0,'0'0'3969'0,"0"0"-2833"15,0 0-208-15,0 0 48 0,0 116-96 16,0-88-536-16,0-5-224 16,13-12-95-1,8-7 31-15,0-4-32 31,2-2-8-31,1-18-16 0,-1-5 128 0,-2-4-120 0,-7-1 56 16,-2 2-32 0,-3 2 40-16,-7 0-56 15,-2 3-16-15,0 4 0 0,0 4 104 16,0 8-104-16,0 7 8 15,0 0-8-15,0 2-328 0,10 16 208 16,2 5 112-16,6 3-48 31,5 1 56-31,1-5-49 16,4-4 49-16,-3-8 41 0,0-6 7 15,2-4-48-15,-1 0 0 0,-3-18 0 16,-1-7-56 0,-3 0-225-16,-4-5 1 0,-4 0 56 15,-9 4-56-15,-2 1 168 0,0 9-160 31,0 10 8-31,0 6 248 16,0 4-48-16,0 20-32 0,0 6 80 16,6 2 16-16,7-3 40 15,5-5 8 1,1-9 48-1,-2-6 184-15,0-7-24 0,-5-2 0 0,4-2-40 16,-2-18-120-16,1-10 152 16,1-6-120-16,-3-2-128 0,-2 1 112 15,-4 8-112-15,-6 6-104 16,-1 9-288-1,0 14-680 1,-13 0-1392-16,2 0-4922 0</inkml:trace>
  <inkml:trace contextRef="#ctx0" brushRef="#br0" timeOffset="113426">15303 14350 6241 0,'0'0'2544'0,"0"0"-1479"16,0 0 71-16,0 0-696 0,17 18-184 15,6-4 392-15,3-1-376 16,4 2 136-16,1-3-64 15,-3 0-280-15,-1-2 224 0,-3 0-192 32,-6-2-48-32,-3-2 56 15,-7-2-96-15,-2-2-8 0,-6-2 0 16,3 0 81-16,-3 0 71 15,0 0 0-15,0 0 304 0,0 0 536 16,-9 0-320-16,-9 0-200 31,-5 0-144-31,-6 0-264 16,-3 2 264-16,-2 10-208 0,5 6 0 15,0 6-72-15,6 3-48 0,5-1-8 16,4 1-560-16,-2 1-1016 0,8-7-785 16,-4-8-6713-16</inkml:trace>
  <inkml:trace contextRef="#ctx0" brushRef="#br0" timeOffset="125223">2309 15312 5697 0,'0'0'2888'16,"0"0"-1823"-16,0 0-81 0,0 0 64 15,0 0-784 1,0 0-264-1,0 11 48-15,1 6-48 16,9 7 872-16,-2 3-136 0,3 1-247 16,-9-3-9-16,3-1-416 0,-5-7 144 15,0-4-128-15,0-4-64 0,0-3 376 16,0-4-152-16,0-2 48 15,0 0 168-15,0 0-408 16,0 0 80 0,0 0-128-16,0-11-96 15,0-4 8-15,-2-10-88 0,-3-3-8 16,5-2 184-16,0 4-264 15,0 5 184-15,0 2 8 32,0 9-16-32,12 3-8 15,-6 4 56-15,6 3-88 0,0 0 128 16,1 9-264-16,5 15 264 0,-7 5-8 15,1 6 8-15,-1-1-48 16,-6-4 32-16,0-9 16 31,-5-6 0-31,1-9-120 0,-1-4 72 16,0-2 48-1,0 0-160-15,0 0 152 0,0-16-248 0,0-6 160 0,0-8 88 16,0-2-321-16,0 0 225 16,0 5 56-1,0 9-32 1,5 8 32-16,0 6-16 0,2 4-64 15,1 0 64 1,3 0-144-16,3 14 208 0,-1 2 72 0,-1 7-72 16,1-4 0-16,-1 7-328 0,0-3-1344 31,-1-10-3137-31</inkml:trace>
  <inkml:trace contextRef="#ctx0" brushRef="#br0" timeOffset="125422">2637 15348 464 0,'0'0'5209'16,"0"0"-4409"-16,0 0 72 16,0 0 488-16,0 0-551 0,0 0-465 15,0 0-248 1,27 75 136-16,-27-64-224 0,3-3-16 31,-3-1-136-31,0-3-1161 0,0-4-3312 0</inkml:trace>
  <inkml:trace contextRef="#ctx0" brushRef="#br0" timeOffset="125600">2587 15108 6121 0,'0'0'1960'15,"0"0"-856"-15,0 0-791 16,0 0-313 0,0 0 168-16,0 0-168 15,0 0-1177-15,88 40-3144 0</inkml:trace>
  <inkml:trace contextRef="#ctx0" brushRef="#br0" timeOffset="126066">2587 15108 1872 0,'122'53'3009'0,"-117"-53"-1969"15,3 9-272-15,7 11 376 0,-1 6-208 16,2 4-183-16,1 6 127 16,-3 0-472-16,-3 1-48 31,1-5-128-31,-4-7-176 0,-3-5 112 15,-2-5-160-15,0-7-8 16,-3-4 160-16,0-2-152 0,0-2 256 16,0 0 64-16,0 0-224 15,0-6 120-15,0-13-224 31,0-7 32-31,0-4-160 16,0-4 200-16,0 0-72 0,0 4 0 0,0 4-72 16,0 6 72-16,5 6 0 0,1 4 0 15,-2 6 16-15,0 0-16 16,0 4-16-1,4 0 16 1,-2 0-256-16,4 0 256 0,1 0-104 16,4 12 104-16,-1 4 488 0,2 4-152 15,-3 0 224-15,-1 3-7 0,-3-4-401 16,-1-1 184-16,-1-2-192 31,-1-2-144-31,4 6-16 16,-5-4-2033-16,-2-4-7521 0</inkml:trace>
  <inkml:trace contextRef="#ctx0" brushRef="#br0" timeOffset="127866">19535 13988 5089 0,'0'0'1952'0,"0"0"-1360"0,0 0 656 16,0 0-71-1,0 0-409 1,16 103-336-16,-16-99-136 0,0-4 216 16,0 0 152-16,0 0-24 0,0 0-8 15,0 0-279 1,-6-12-353-16,-4-4-401 0,4-4-319 0,1-3-408 31,5 2 48-31,0-1-208 16,0 3 311-16,0 2 497 0,0 4 328 15,5 2 152-15,0 5 432 16,-5 0 369-16,0 1 311 15,0 3 24-15,0 2-88 0,0 0-320 16,0 0-232-16,0 0-255 0,1 0-225 31,-1 0-16-31,4 0-193 16,0 0-39-16,4 0 80 15,1 9 128-15,2 4 24 0,3 8 152 16,-4 5 104 0,5 8 97-1,-4 4-49-15,-3 2-32 0,2-1-160 16,-2-4-40-16,-5-4-72 15,0-10 8-15,2-5-8 0,-2-6-24 16,-3-6-24-16,0-4 48 0,0 0 176 16,0 0-24-1,0-12 520 1,0-12-304-16,0-10-368 0,0-6-8 15,0-6-96 1,0 0 104 0,2 1 0-16,9 8-48 0,4 4-32 15,-4 5 72-15,4 4-88 0,-3 7 80 31,0 2 8-31,-1 7-40 16,-4 4 0-16,-1 4-136 16,4 0 16-16,-1 0-32 0,6 6 168 15,-2 11 32-15,3 6 48 0,-3 7-40 16,1 2 104-16,-5 3-112 15,-6-5 96 1,2-7-80-16,-5-6 40 0,0-9 16 0,0-4 32 16,0-2 24-16,0-2 88 15,0 0-32-15,0 0 48 0,0-10 56 16,0-9-288-16,3-9-376 31,0 1 64-31,8-3 40 16,-1 6 80-16,1 5 88 0,2 11-40 15,0 7-88-15,2 1-16 16,-2 0 144-16,1 15 104 0,1 7 0 15,-2 5 176-15,-2-3 24 16,-5 0-8 0,1-2-192-16,-2-4-24 15,-5-4-848 1,0-2-1761-16,0-8-6793 0</inkml:trace>
  <inkml:trace contextRef="#ctx0" brushRef="#br0" timeOffset="128582">20080 13780 1224 0,'0'0'1040'0,"0"0"192"15,0 0 305-15,0 0 255 0,0 0 256 31,0 0-79-31,0 0-601 0,-28 12-552 16,17 0-152-16,-2 3-303 0,2 2-137 16,-1 5-40-16,6 5-176 15,4 3-16-15,2 2 0 0,0 0-40 16,0-2 0-1,7-2 16 1,6-4 24-16,3-6 8 16,3-6-160-16,-3-4 64 0,7-6 96 0,-1-2-16 15,3 0 16-15,-3-6-73 16,-1-14-31-16,0-4-48 0,-3-6-304 31,-5-1-104-31,-3 3-160 16,-9 3 48-16,-1 3 264 15,0 1 144-15,0 8 216 0,-1 2 48 16,-9 3 120-16,2 4 320 0,0 2 176 15,1 1 168-15,6 1-80 32,-6 0-160-32,4 0 161 15,3 0-105-15,0 0-368 0,0 1-232 16,0 15-272-16,3 4 152 15,9 3 120-15,2 1 0 0,1-3 0 16,4 0 0-16,-6-6 0 31,5 0 0-31,-4-5-264 16,2-5-713-16,1-5-631 0,-3 0-2465 15,-3 0-2288-15</inkml:trace>
  <inkml:trace contextRef="#ctx0" brushRef="#br0" timeOffset="128861">20244 13736 2904 0,'0'0'4305'0,"0"0"-3465"0,0 0 352 31,0 0 145-31,0 0-473 15,0 0-200 1,141 60-80-16,-99-37-152 0,0 0-144 0,0 3-80 16,-3-2 8-16,-4-1-104 15,-4-6-64-15,-2 2-32 0,-7-6-16 31,-9-2-840-31,2-5-848 16,-9-2-1329-16,-6-4-2776 0</inkml:trace>
  <inkml:trace contextRef="#ctx0" brushRef="#br0" timeOffset="129068">20645 13708 1488 0,'0'0'4377'15,"0"0"-2225"-15,0 0 409 0,0 0-217 16,0 0-431 0,0 0-297-16,0 0-704 15,-62 56-792-15,35-10-112 0,-2 8-8 16,1 3 0-16,-10 12-624 15,9-14-1544-15,4-15-3570 16</inkml:trace>
  <inkml:trace contextRef="#ctx0" brushRef="#br0" timeOffset="134005">3609 14578 6265 0,'0'0'4417'0,"0"0"-2777"0,-31 26 81 16,7-2-313-16,-2 7-128 15,-5 4-336-15,2 1-696 16,2 3 256-16,1-7-95 0,5-2-201 16,3-2-16-16,4-4-184 15,1 0-8-15,1-2 0 0,4-2 48 31,0-2-176-31,5-6 128 16,3-3-529-16,0-7-759 16,2-2-1608-16,11 0-3522 0</inkml:trace>
  <inkml:trace contextRef="#ctx0" brushRef="#br0" timeOffset="134553">4671 14380 9025 0,'0'0'2625'0,"0"0"-1329"16,0 0-368-16,0 0-719 0,0 0-1 0,0 0 768 16,122 40-296-1,-74-20 128-15,2-3-224 0,-1 4-384 16,-7-5 96-1,-2-2-224-15,-5-4 48 16,-4 0 88-16,-10-4-208 16,-5-2-1056-16,-8-2-1736 0,-6-2-7115 0</inkml:trace>
  <inkml:trace contextRef="#ctx0" brushRef="#br0" timeOffset="135637">16565 13559 6857 0,'0'0'2128'31,"0"0"-1543"-31,0 0 167 16,0 0 136-16,-24 125-40 0,15-101-448 16,0-6-88-16,3 0-136 0,1-2-176 31,0 4-400-31,5-4-1384 0,0-2-3361 0</inkml:trace>
  <inkml:trace contextRef="#ctx0" brushRef="#br0" timeOffset="136401">18878 13467 1072 0,'0'0'8065'0,"0"0"-6584"16,0 0-1225-16,0 0 424 0,0 0 464 15,100 19 8-15,-55-6-263 16,1 2-153-16,-3-6-136 15,4 1-192-15,-7-3-96 0,-2-1-312 16,-9-6-1488-16,-8 0-1593 16,-13 0-7201-1</inkml:trace>
  <inkml:trace contextRef="#ctx0" brushRef="#br0" timeOffset="146320">2654 16336 5553 0,'0'0'2320'15,"0"0"-1560"-15,0 0-432 0,0 0 473 0,33 0 399 16,-11-3-120-16,7-7-224 31,0 0-416-31,2-1-256 16,0-2 64-1,-1 1-248-15,-2-2-80 0,6-7-1008 0,-10 6-2008 16,-8 0-4682-16</inkml:trace>
  <inkml:trace contextRef="#ctx0" brushRef="#br0" timeOffset="146552">2787 16120 7209 0,'0'0'2673'31,"0"0"-1425"-31,0 0-144 0,0 0-336 16,0 0-392-16,0 0 112 15,14 129-79-15,-6-89-177 0,-3 2 40 16,2 4-208-16,-2 0-64 16,1 14-688-16,2-9-1593 15,-5-12-3008 1</inkml:trace>
  <inkml:trace contextRef="#ctx0" brushRef="#br0" timeOffset="146973">2931 16419 3792 0,'0'0'1097'16,"0"0"343"-16,0 0-216 15,0 0-56-15,0 0-183 0,0 0-449 31,0 0-24-31,127-85-208 0,-114 68-224 16,-3 0 216-16,-2 4-224 16,-7-2 0-16,-1 6 56 0,0-3-40 15,0 1 136-15,-1 2-16 16,-11 1-24-1,-2 2 240 1,-2 1-248-16,-4 3-16 0,3 2 24 16,-1 0-136-16,0 0 104 31,5 13-80-31,2 4-24 0,4 8-72 15,7 3 24-15,0 2 0 16,0 2 8-16,13-4 0 16,5-6-8-16,5-4 0 0,-4-4-72 0,-1-6 24 15,0-2 48-15,1-4 0 16,-1-2-200-16,-4 0-776 0,6-12-320 15,-7-6-1265-15,-4-2-2816 16</inkml:trace>
  <inkml:trace contextRef="#ctx0" brushRef="#br0" timeOffset="147562">3179 16144 1408 0,'0'0'6009'0,"0"0"-3664"0,0 0-753 15,0 0 8-15,0 0-720 0,0 0-639 16,0 0-49-1,-13 36-192 1,10-19-64-16,3-2 64 0,0 0-136 16,0-2 63-16,0 0 65 15,0-3-40-15,10-3 32 0,-5-3-520 0,6 1 16 16,0-3 32-16,4-2-176 31,1 0 280-31,2 0-80 16,-2 0-56-16,-2 0 184 0,1 0-24 15,-7 0 240 1,0 0 112-16,-5 0 8 0,-3 0 24 0,0 0 312 15,0 2 144-15,0 12 24 32,0 6-504-32,-1 14-320 0,-9-6-2033 15,-1-4-5432-15</inkml:trace>
  <inkml:trace contextRef="#ctx0" brushRef="#br0" timeOffset="149030">2879 16281 4240 0,'0'0'2001'0,"0"0"-1329"16,0 0-344-16,0 0 296 0,0 0-192 15,0 4-304-15,0 8 624 16,0 2 153-16,-5 0-25 0,-6 0-104 31,-4-2-264-31,-7-2 120 16,-1-6-40-16,-1-4-312 15,-4 0 161-15,4 0-169 0,5-10-152 16,1-4-40-16,8-2-80 16,10 2-16-16,0 2-152 0,5 0-256 31,16 4 343-31,2 3-23 0,4 5 104 15,-8 0-88-15,4 0 0 16,-10 15 88 0,-3 2 0-16,-10 2 0 0,0-1 248 0,0 0-87 15,-18-4 87-15,-5-2 32 31,-1-6-256-31,-5-6 184 0,3 0-208 16,0 0 24-16,5-16-80 16,5-4-48-16,11-3-48 15,5-2 0-15,4-1-216 0,31 4 207 16,12 1-47-16,13 6 88 15,1 7 64 1,2 8 56-16,-6 0-8 0,-14 4 8 16,-7 13-104-16,-14 6 104 15,-10-3 0-15,-12-1 8 16,0 2 176-16,-13-3 152 15,-16-4-55-15,-5-4 111 16,-2-5-152-16,1-5 0 16,2 0-176-16,3-1-16 0,7-17-48 15,9-2 0-15,14-5-160 16,0 0-216-16,30 1-160 15,19 3 351 1,7 6 105-16,2 4-8 16,-3 7 24-16,-10 4 48 0,-9 0-96 15,-12 6-64-15,-8 13-144 16,-14 3 320-16,-2 4 0 15,-5 1 8-15,-21 0 248 0,-9-5-160 16,-7-7 0 0,-3-8-96-1,3-7-48-15,3 0 48 0,8-10-8 16,12-10-208-16,11-4 216 15,8-2-264-15,19 1-40 16,23-1 128-16,8 7 24 0,7 2 144 16,-6 8 8-16,-2 3-8 15,-15 4 8 1,-7 2-56-16,-11 0-24 0,-6 0 0 15,-10 2 80-15,0 9 208 16,-6 10 592-16,-20 3-496 16,-5-1 8-16,-5 2-264 0,1-5 56 15,4-10 8-15,9-4-95 16,7-6-34-1,7 0-47-15,5 0-368 16,3-14-296-16,0-12-408 0,3 1-1393 16,7 6-4616-16</inkml:trace>
  <inkml:trace contextRef="#ctx0" brushRef="#br0" timeOffset="149686">3953 15924 9962 0,'0'0'2080'16,"0"0"-440"-16,0 0-327 0,0 0-681 16,0 0-456-16,-28 116-176 31,28-72 0-31,0-1 0 15,15-9-88-15,4-6 80 0,1-7-88 16,2-6 24-16,2-4-8 0,-1-5-216 16,0-1-24-16,-1-5-8 15,-2 0-161-15,-7 0 313 31,-2 0-80-31,-3 0 40 0,-6 0 208 16,-1 0 16-16,-1 0 104 16,0 0 665-16,0 0 39 0,0 0 208 15,-11 0-728-15,-4 8-224 31,-6 2 24-31,-1 6-96 16,-9 3 0-16,-6 4-320 0,-3-1-648 16,-23-2-361-16,13-6-1903 0,3-6-6634 15</inkml:trace>
  <inkml:trace contextRef="#ctx0" brushRef="#br0" timeOffset="149854">3880 15908 7721 0,'0'0'1312'16,"0"0"329"-16,0 0-25 15,0 0-712-15,0 0-120 0,120-41-535 16,-90 36-97-16,12 5-152 15,-8 0-2009-15,-5 0-6089 0</inkml:trace>
  <inkml:trace contextRef="#ctx0" brushRef="#br0" timeOffset="150922">4817 16012 7841 0,'0'0'2025'0,"0"0"-1665"31,0 0 232-31,0 0 200 15,0 0 56-15,0 0-128 0,0 0-264 16,110-79-72-16,-94 51-255 16,-3 1 15-16,-5 3-144 15,-5 1-72-15,-3 5 0 0,0 3 24 16,-3 3 48-16,-12 1 40 31,-3 7-40-31,-4 4-40 0,2 0 40 16,-2 12 64-16,2 14 88 15,3 8-152-15,10 5 64 0,6 1-152 16,1-2 16-16,6-4 64 15,10-4 0 1,7-8-120-16,1-5-73 16,2-8-775-16,3-9-656 0,11-2-1065 15,-9-16-1448-15,-2-6-55 0</inkml:trace>
  <inkml:trace contextRef="#ctx0" brushRef="#br0" timeOffset="151526">5104 15788 4705 0,'0'0'2608'0,"0"0"-63"16,0 0-593-16,0 0-872 15,0 0-288-15,0 0-568 0,0 0-168 32,-77 92-56-32,77-60-24 15,0-4-40 1,5-4 64-16,9-6-120 0,4-4 96 0,0-8-560 15,3-4-312-15,-5-2 144 16,0 0-240-16,0-14 128 0,-5-9-329 31,-1 0-183-31,-7-3 280 16,-3 2 472-16,0 1 624 15,0 8 240-15,-1 2 352 0,-11 5 432 16,6 8 216-16,-1 0 217 16,4 8-273-16,2 18-952 0,1 10-176 15,0 13-56 1,4 7-24-16,14 4 16 15,2 1 8-15,2-3 0 0,2-7 0 32,-6-8-56-32,-2-11 56 0,0-13 0 0,-4-8-280 15,-1-9 160-15,-6-2-72 16,3-8 104-16,-5-18 8 15,4-13-208-15,-7-8-729 16,0-8-343-16,0-3-160 0,-7-2 216 16,-6 4 671-1,0 8 633-15,4 12 1009 0,-3 10 119 16,9 13 304-1,0 7 305-15,3 6-529 16,0 0-176-16,0 0-440 0,0 15-296 16,3 4 40-16,8 4-176 15,1 1-48-15,1-4-112 16,-2-2-8-16,-1-6 8 15,-2-2 0-15,-5-4 8 0,2-2-16 32,-5-2-1072-32,0-2-1824 0,0 0-5010 0</inkml:trace>
  <inkml:trace contextRef="#ctx0" brushRef="#br0" timeOffset="151772">5209 15677 6329 0,'0'0'2776'16,"0"0"-1119"-16,0 0-473 0,0 0-504 15,0 0-680-15,0 0-632 16,2 22-624-16,6-8-3145 16</inkml:trace>
  <inkml:trace contextRef="#ctx0" brushRef="#br0" timeOffset="152575">5330 15751 3792 0,'0'0'2009'16,"0"0"-457"-16,0 0-120 15,0 0-527-15,0 0-97 16,0 0-216-16,0 0-8 15,0 0 216-15,0 0-168 0,0 0-200 16,0 0-152-16,0 0-280 0,0 0 144 31,0 0-144-31,0 0 0 16,0 0-56-16,0 0 56 15,0 0-8-15,0 0-104 0,0 0-192 16,0 0 104-16,4 0-8 16,5 7 208-16,3 2 8 0,0 5 0 15,1 3-8 1,4-2-8-16,-5 3-256 15,1-3 104-15,-1-3 40 16,-1-5-64-16,-5-3 184 0,-2-4-152 16,-3 0 0-1,-1 0 72-15,0 0 80 0,0-15 200 0,0-6-40 16,0-7-160-1,0-2 0-15,0 0-120 32,-1 2-192-32,-3 5-200 15,4 6-400-15,0 7-241 16,0 10-823-16,0 0-2097 0,0 0 1257 15</inkml:trace>
  <inkml:trace contextRef="#ctx0" brushRef="#br0" timeOffset="152911">5516 15647 3216 0,'0'0'2193'31,"0"0"-401"-31,0 0 72 16,0 0-575-16,0 0-665 15,0 0-440-15,0 0-32 0,-31 124-152 16,31-94 160-16,0-5-160 15,10-10-64-15,1-4 48 0,-1-9-112 32,0-2 0-32,1 0-184 0,0-8-104 15,-1-10-64-15,-5-7-585 16,3-1-367-16,-5 0 184 0,2 5 464 15,-3 4 664-15,-2 7 120 16,0 6 776-16,0 4 1120 16,0 0-359-1,3 0-873-15,-2 0-328 16,4 8-280-16,2 2 72 0,-2 3-128 15,3-6-888-15,-3-3-945 0,-1-2-2200 16</inkml:trace>
  <inkml:trace contextRef="#ctx0" brushRef="#br0" timeOffset="153120">5516 15647 1608 0,'58'-145'2144'16,"-58"145"-839"-16,0 0-297 0,15 21 488 31,4 7-120-31,0 8-215 15,4 8-217-15,0 2-544 16,1-2-248-16,2-3-152 0,-2-9-288 16,0-13-512-16,0-6-977 15,7-13-463-15,-7-2-297 0,-6-13-447 0</inkml:trace>
  <inkml:trace contextRef="#ctx0" brushRef="#br0" timeOffset="154257">5807 15613 392 0,'0'0'2112'0,"0"0"-288"16,0 0 17-16,0 0-73 16,0 0-696-16,0 0-848 15,0 0 65 1,6 56 95-16,7-33 120 0,-2-6-120 15,1 0-376-15,-4-8 80 16,-3-5-88-16,1-2-112 0,-3-2-176 16,2 0-560-16,-2-8 71 15,-3-8 233-15,0-3-560 16,0-4-496-16,0 1 311 15,0 4 697-15,0 4 592 16,0 8 104-16,0 4 336 16,0 2 345-16,4 0-153 0,4 14 456 15,0 2-160-15,0-2-360 16,-2 0-120-16,2-6-344 15,-3-2-104 1,2-6 0-16,-2 0-664 16,-1 0-176-16,1-8 64 0,0-5-360 15,-2-4-297-15,2 1 513 16,0 4 496-16,1 6 424 15,1 2 224-15,3 4 816 0,-2 0-15 32,1 0-241-32,1 4 144 15,1 2-384-15,1 0-328 0,-1-2-216 16,2-4-8-16,-2 0-536 15,4 0-384-15,-6-8-593 32,3-4 321-32,-1-1 416 0,-1 4 392 15,-4 3 392 1,-1 4 0-16,-3 0 456 0,-1 2 136 0,-1 0 304 0,0 0 369 15,0 0-353-15,0 0-408 16,0 0-320 0,0-2-184-1,7 0-688-15,-4 2 88 0,3 0 112 16,1 0 152-16,4 0 207 15,-1 0 129-15,3 0 24 0,-7 0-16 0,4 0-16 16,1 0 8-16,-3 0-400 16,2-4-280-16,0-10 168 15,-1-2-32 1,-1 2 224-16,-8 4 320 15,0 6 1000-15,0 4 1241 16,0 0-577-16,0 0-208 0,0 8-640 16,-3 5-143-16,3 4-209 31,0-3-280-31,0-2-72 0,3-2-112 15,12-6-40-15,4-4-216 16,1 0-1481-16,-4 0-3640 0</inkml:trace>
  <inkml:trace contextRef="#ctx0" brushRef="#br0" timeOffset="154776">6989 15470 656 0,'0'0'6553'16,"0"0"-4104"-16,0 0-393 31,0 0-344-31,0 0-719 0,-112 13-137 16,101 8-376-16,5 5-472 15,6 5 32-15,0-1-40 16,9-4-88-16,11-4 80 0,1-8-88 16,0-3 96-16,0-8-8 15,-4-3-488 1,3 0 0-1,-4-14-441-15,2-28-671 0,-7 0-1617 0,-4 2-4448 16</inkml:trace>
  <inkml:trace contextRef="#ctx0" brushRef="#br0" timeOffset="154961">7010 15194 5233 0,'0'0'2464'0,"0"0"-1456"16,0 0 761-16,13 114-129 0,0-61-408 15,4 3-552-15,1-3-207 0,3-6-337 31,5-5-136-31,-3-10-48 0,4-6-905 16,15-2-1103-16,-11-10-1177 16,-2-5-960-16</inkml:trace>
  <inkml:trace contextRef="#ctx0" brushRef="#br0" timeOffset="155316">7330 15438 5113 0,'0'0'3040'0,"0"0"-895"16,0 0-513-16,0 0-544 0,0 0-672 15,0 0-136-15,0 0-48 32,-71 111-232-32,71-94 72 0,0-4-72 15,4-5-64-15,3-6-120 0,6-2-496 16,-5 0-40-16,3-2 104 15,4-16 208 1,-6-2 112-16,4-2-184 16,-1 2 88-16,-6 4 296 15,1 4-56-15,-3 5 152 0,-2 7 296 16,1 0 280-16,2 0 168 0,-2 15 152 15,5 2 248-15,0 4-319 16,-1-1-569 0,1-1-112-16,3-4-144 0,1-5-480 0,4-4-649 15,-5-6-743 1,5-10-505-16,-1-14-231 15,-7-5-1425-15</inkml:trace>
  <inkml:trace contextRef="#ctx0" brushRef="#br0" timeOffset="155558">7520 15396 1304 0,'0'0'3897'16,"0"0"-737"-16,0 0-95 0,0 0-953 31,0 0-1095-31,0 0-729 16,0 0-88-16,-11 65-192 15,11-45-8-15,0-1 0 0,0-2-344 16,8-5-64-1,6-5-49-15,-2-2-55 0,1-3 264 0,-2 0-72 16,0-2 152-16,-4 0 168 16,-1 0-112-16,-4 2 104 15,-2 0 16-15,0 4-8 0,0 2 344 0,0 0-344 16,0-2-776-1,0-4-2241 1,-2-2-4472-16</inkml:trace>
  <inkml:trace contextRef="#ctx0" brushRef="#br0" timeOffset="155832">7680 15355 7209 0,'0'0'2729'0,"0"0"-1137"0,0 0-384 15,0 0-464-15,0 0-183 16,-5 85-489-16,5-72-72 15,7-7-105-15,10-2-263 0,3-3 64 32,2-1 216-32,-5 0-152 0,0 0 240 15,-1 0 0 1,-3 0-104-16,-3 0 56 0,-2 0 0 15,-3 10 48-15,0 3 384 0,-5 7-48 16,0 2-8-16,0 8-328 31,-37 20-456-31,0-4-1728 0,-2-3-7338 0</inkml:trace>
  <inkml:trace contextRef="#ctx0" brushRef="#br0" timeOffset="156857">3940 17177 4672 0,'0'0'5034'15,"0"0"-3778"-15,0 0-720 31,0 0-192-31,0 0 728 0,0 0-152 16,0 0-383-16,140-22-81 16,-115 22-192-16,-4 0-104 0,-5 8 208 15,-7 8-240-15,-2 4 304 31,-7 6 8-31,0 4-352 16,0 0 120-16,-18-2-208 0,-1-5-136 16,-2-6 120-16,3-4-352 15,7-6 72 1,7-5-8-16,4 0-360 0,0-2 72 15,5 0-65-15,18 0 529 16,4 0 32-16,4 0 96 16,-2 0 0-1,2 0 0-15,-9 0-104 0,-1 0 96 0,-6 4 16 0,-9 11 240 16,-2 2 729-16,-4 8-145 0,0 3-136 15,-12 2-360 1,-9 2-336 0,0-4-176-16,-11 0-1016 15,8-7-961-15,1-10-3568 16</inkml:trace>
  <inkml:trace contextRef="#ctx0" brushRef="#br0" timeOffset="157507">5837 16937 784 0,'0'0'8433'16,"0"0"-6104"-16,0 0-1017 0,0 0-71 15,0 0-257-15,0 0-656 32,2-2-248-32,3 2-80 15,1-4-288-15,4 0 280 0,3-5 8 0,5 1 0 16,1 1 120-16,4-3-120 15,17-9-464-15,-4 5-897 0,-1 0-3536 16</inkml:trace>
  <inkml:trace contextRef="#ctx0" brushRef="#br0" timeOffset="158178">7099 16722 5641 0,'0'0'4985'0,"0"0"-3217"16,0 0-728-16,0 0-423 15,0 0-313-15,0 0-224 0,-23 128 152 16,23-98 64-16,5-4-296 15,9-7 184-15,-2-7-184 16,4-7-96-16,0-5-56 16,2 0-632-1,1-32-593-15,-3-2-1591 16,-4 0-5706-16</inkml:trace>
  <inkml:trace contextRef="#ctx0" brushRef="#br0" timeOffset="158473">7165 16285 5737 0,'0'0'3905'0,"0"0"-2825"16,0 0 136-16,0 0 80 15,0 0-319-15,0 0-25 16,23 126-288-16,-9-86-56 16,-4 3 8-16,4-5-440 0,1-1 168 15,-4-4-160-15,2-3-40 16,-2-4 48-1,4-2-184-15,-1-3 64 16,-2-2-72-16,4-4-1152 16,8-6-800-16,-3-3-1233 0,-5-6-4113 0</inkml:trace>
  <inkml:trace contextRef="#ctx0" brushRef="#br0" timeOffset="158953">7569 16466 2712 0,'0'0'4217'0,"0"0"-2585"0,0 0 185 16,0 0-561-16,0 0-376 0,0 0-160 15,-96 102-288-15,90-67 17 16,3 1 143-16,3-4-400 16,0-5-56-1,0-5-136-15,11-6-72 16,2-6 56-16,0-6 16 0,0-4-104 0,0 0 0 15,0 0-352 1,1-16 31-16,-3-6-103 0,2-6-352 16,-5 0 16-1,-1-2-48-15,-1 4 176 16,-2 3 504-16,-4 10 176 15,1 5 56-15,-1 6 1048 0,0 2 424 16,0 0-8-16,0 0-479 16,0 0-329-16,3 4-208 0,-1 6-448 31,4 3 8-31,1 4-8 15,3-2 0-15,-4 2 0 0,2-4 0 16,3 0 0-16,-4-3-88 16,9-5-992-16,-3-1-993 15,-2-1-2840-15</inkml:trace>
  <inkml:trace contextRef="#ctx0" brushRef="#br0" timeOffset="159292">7758 16423 5553 0,'0'0'3881'16,"0"0"-1881"-16,0 0-520 16,0 0-792-16,0 0-408 15,0 0-23-15,-33 96 55 0,33-74-304 16,0-5-16-16,0-6 8 15,7-1-176-15,4-6-24 16,0 1-249-16,2-5 1 16,0 0 48-16,2 0-56 15,-2 0 120-15,0 0 32 16,-2 0-112-16,2 0 80 0,-8 0 48 15,1 4 184-15,-6 7 104 0,0 2 160 32,0 5 48-17,0 0 24-15,-16-1-160 0,5 2-72 16,-2-7-96-16,0-4-480 0,1-4-1433 15,6-4-3976-15</inkml:trace>
  <inkml:trace contextRef="#ctx0" brushRef="#br0" timeOffset="159705">7951 16302 3808 0,'0'0'4193'0,"0"0"-2112"16,0 0-609-16,0 0-552 15,0 0-432-15,0 0-8 16,-11 103-224-16,11-79-128 15,0-4-112-15,0-1-8 16,8-8-8 0,3 1 0-16,1-3-64 0,1-4-40 0,0-1-224 15,3 0 8-15,-3-2 24 16,4-2-200-1,0 2 88-15,-3-2 56 16,1 2 40-16,-2 3 304 16,-2 1-96-1,-3-1 104-15,-2 7 64 0,-6 3 16 0,0 2 208 16,0 6-88-16,-11 3-200 0,-16 12-208 31,1-8-1953-31,-3-4-5752 0</inkml:trace>
  <inkml:trace contextRef="#ctx0" brushRef="#br0" timeOffset="162434">9565 15728 7513 0,'0'0'2849'32,"0"0"-1161"-32,0 0-288 0,0 0-487 15,0 0-273-15,0 0-192 0,-33 134-304 16,33-100 40-16,0-2-104 15,0-6-72-15,7-4-8 0,7-2 0 16,1-4 0 0,3-2-56-1,1-2 56 1,4-2-56-16,-1-2 56 0,4-1-8 0,-2-4-80 15,2-3-240-15,-2 0 96 0,-3 0-24 16,-1 0-40-16,-7 0 184 16,-2 0 24-16,-5 0 88 0,-6 0 120 15,0 0 280 1,0 0 480-16,0 0 152 15,0 0 0-15,-6 2-144 16,-10 8-695-16,-7 5-97 16,-4 0-48-16,-4 8-40 0,-8-4-16 15,-1 1-184-15,0-3-865 0,-14-15-679 31,14-2-1433-31,6 0-5993 0</inkml:trace>
  <inkml:trace contextRef="#ctx0" brushRef="#br0" timeOffset="162625">9500 15760 6961 0,'0'0'2312'0,"0"0"-839"0,0 0-209 16,0 0-336-16,0 0-192 15,0 0-287 1,126-21-321-16,-89 21-128 0,18 0-40 16,-8 0-2041-16,-7 0-5817 15</inkml:trace>
  <inkml:trace contextRef="#ctx0" brushRef="#br0" timeOffset="164225">10272 15884 5129 0,'0'0'2784'31,"0"0"-495"-31,0 0-361 16,0 0-752-16,0 0-904 0,0 0-192 15,-34 98-80-15,34-60 56 16,0-2 297-16,11-6-105 0,2-2-96 16,-1-8 32-16,1-6-176 15,3-3-8-15,-8-7 16 16,6-4 40-1,-2 0 176-15,-1-11-136 0,-1-10 96 16,-1-11 120-16,-4-4-208 16,-2-3 72-16,-3 3 72 0,0 2 80 15,-11 6 48-15,-3 7-320 16,1 12-56-1,1 7-376 1,9 4-1192-16,0 18-2345 0,3-1-4201 0</inkml:trace>
  <inkml:trace contextRef="#ctx0" brushRef="#br0" timeOffset="164579">10467 15914 1616 0,'0'0'2632'0,"0"0"-263"0,0 0-505 16,0 0-479-16,0 0-225 31,0 0-448-31,0 0-216 16,0 0 40-16,99 124-208 0,-86-92-120 15,-2-2-152 1,-3-1-8-16,0-8-16 0,-4-5-24 0,0-6-8 15,-4-4 128-15,0-3-128 32,0-3 537-32,0 0 455 15,0 0 376-15,0 0 88 0,-4-11-800 0,-1-8-423 16,-3-5-177-16,1-8-40 15,6-2-8-15,1-3-8 0,0 5-48 16,0 0 40 0,16 3-249-1,0 4-743-15,18-16-920 16,-4 9-1985-16,-5 4-3553 0</inkml:trace>
  <inkml:trace contextRef="#ctx0" brushRef="#br0" timeOffset="165545">11230 15589 1016 0,'0'0'5353'0,"0"0"-3273"0,0 0-735 31,0 0-105-31,0 0-144 16,0 0-160-1,0 0-200-15,82-25-279 0,-59 25 23 0,1 0-112 16,-5 7-32-16,-4 7 192 16,-4 4 56-16,-8 4 120 0,-3 2 64 15,0 6-336 1,-1 0-63-16,-20 2-161 15,0-4-168-15,-5-3-40 16,5-8-96-16,5-4 96 0,0-9-256 16,8-2-217-16,3-2 161 15,5 0-88-15,0 0-224 16,0-2 256-16,11-6 224 15,7-3 16-15,1 3 120 16,4 3-40-16,-1 1 32 0,1 2 16 31,-5 2-144-31,-1 0 144 0,-4 0 0 0,-1 4 8 16,-6 7 200-16,-1 8-112 0,-5 3 128 31,0 3 8-31,0 3-160 0,-6 1 160 16,-6-5-104-16,-1-6-64 15,2-4-64 1,-5-8-216-16,3-6-544 0,-10 0-832 0,6-18-1233 31,0-4-5033-31</inkml:trace>
  <inkml:trace contextRef="#ctx0" brushRef="#br0" timeOffset="166358">11985 15457 4016 0,'0'0'2753'0,"0"0"-1897"16,0 0-128-1,0 0 417-15,0 0-137 16,0 0-472-16,0 0-240 15,102 0 104-15,-89 0-160 16,-2 2-8-16,-4 2 48 0,-2-1 104 16,-5 5 224-16,0 1 209 0,0 3 47 15,0 4-264-15,0 2-320 31,-7 0-144-31,2-1-48 16,1 0-88 0,0-3 0-16,4-2-104 0,0 0-304 0,0-4-368 15,0 2-385-15,0 2-431 0,0-2-1208 31,0-2-4002-31</inkml:trace>
  <inkml:trace contextRef="#ctx0" brushRef="#br0" timeOffset="166866">12181 15954 4793 0,'0'0'4000'0,"0"0"-2607"0,0 0-353 15,0 0-280-15,0 0-528 16,11 0-96 0,-6 0 192-16,-3 0-176 15,-1 0-40-15,-1 0-24 16,0 0 0-16,0 0 320 0,0 0 217 15,0 0 119-15,0-2-296 16,-3-4-448-16,-2 0 48 16,2 1-48-1,1 3-80-15,2 1 80 16,0 1-120-16,0 0-32 15,0 0 48-15,0 0-168 0,0 0 136 16,0 0 56-16,0 0 80 16,0 3 176-16,0 2 32 0,0-3-80 31,0-2 88-31,0 0-208 15,0 0 144-15,0 0-48 0,0 0-96 16,0 0-16-16,0 0-160 0,0 0-520 16,0 0-601-16,0 0-2744 15</inkml:trace>
  <inkml:trace contextRef="#ctx0" brushRef="#br0" timeOffset="200566">3736 7504 1096 0,'0'0'7897'0,"0"0"-5264"16,0 0-865-16,0 0-103 16,0 0 7-16,0 0-632 0,0 0-464 15,0 0-79-15,2 0-489 16,3 8 8-16,1 5-8 0,10 10-8 15,-4 9 520 1,1 4-224 0,-2 4-40-16,-5 2 64 15,1-2-312-15,-2-4 56 0,-5-6-64 16,0-8 8-16,0-7 120 15,0-5-56-15,0-6 72 0,0-4 200 16,0 0-328-16,0 0 224 16,0 0-112-1,0-12-128-15,-5-12-168 16,2-8-152-16,3-11 32 0,0-3 184 15,0-2-216-15,8 2 176 16,3 6 136-16,0 8-72 16,1 6 8-16,-4 8 72 15,3 6-48 1,-6 8 40-16,1 4-304 0,4 0 24 15,1 0 56-15,-1 16 208 0,1 8 24 16,1 2 96-16,-4 2 56 16,0 0 24-16,-2-4-176 15,6 6-48 1,-4-10-1681-1,1-3-3536-15</inkml:trace>
  <inkml:trace contextRef="#ctx0" brushRef="#br0" timeOffset="202062">13450 15389 5537 0,'0'0'4321'0,"0"0"-3161"0,0 0 64 31,0 0 216-31,0 0-471 0,0 17-641 16,0 7-216 0,0 10 128-16,3 9-40 0,2 1-8 15,-3-4-136-15,-2-8 16 0,0-8 8 31,0-9 24-31,0-6 128 16,0-7 216-16,0 0 0 0,0-2 64 16,0 0-256-16,-2 0-64 15,-1-2-112-15,1-14-80 16,2-8-296-16,0-8-96 0,0-6 136 31,15 0 160-31,6 4 16 16,-2 7-24-16,2 10 96 0,-6 6-184 15,1 5 120-15,-3 6 0 0,-2 0-8 16,1 0 72-1,-1 0-40-15,0 10 48 0,0 7 8 16,1 3 48 0,-4 1 72-16,-2 6 16 15,2-1-136-15,-4-2-8 16,-1-3-8-16,2 0-464 0,0-3-1224 0,4-6-2721 15,-2-6-4665 1</inkml:trace>
  <inkml:trace contextRef="#ctx0" brushRef="#br0" timeOffset="202507">13970 15332 2632 0,'0'0'4105'31,"0"0"-2193"-31,0 0-151 15,0 0-321-15,0 0-384 16,0 0-288-16,0 0-63 0,0 0-17 16,-5 0 192-16,-6 2 144 0,0 10-592 15,-9 4-360-15,-2 4-24 16,-1 4-48-16,1-1 0 15,2-1 0 1,4-5 0-16,2-2-8 16,5-5 8-16,1-5-56 0,8-3 48 15,0 0-72-15,0-2-32 16,0 0-40-16,0 2-104 15,0 1-24-15,5 1 8 32,11 0 200-32,5 2-8 0,4-2 32 0,4 0 48 15,3-1 0-15,0-3-488 0,12 2-952 16,-13 0-1809-16,-4 1-6441 15</inkml:trace>
  <inkml:trace contextRef="#ctx0" brushRef="#br0" timeOffset="203212">14198 15415 4929 0,'0'0'2472'0,"0"0"-1520"16,0 0-136-16,0 0 33 15,2 128-417-15,-2-98-240 16,0-8-64-16,0-4-120 0,0-4 88 16,0-8-48-16,0-2 16 15,0-4 184 1,-5 0-240-16,-2-6 8 0,2-14-16 15,5-4-224-15,0-8 120 16,0-2 24-16,0-2-8 16,0 2 80-16,15 6-80 0,-2 7 48 15,1 8 32 1,-2 9-16-16,2 4 24 15,-2 0 136-15,0 4 96 16,0 15 112-16,-4 7 32 0,2 6-88 16,-6 2-40-16,0-2-168 15,0 0-8 1,-4-7-72-16,0-5 0 15,0-8 8-15,2-6-8 16,-2-4 0-16,0-2 0 16,3 0-112-16,-1-2-112 0,3-14 16 15,1-6 152-15,1-4 48 16,2-1-120-16,-1 6 88 15,4 2 32-15,-6 6 0 0,1 2 0 32,-1 3-72-32,-1 5 16 0,1-1 64 15,-2 2 0-15,1 2 0 0,-2 0 48 16,5 0-48-16,-2 0 152 15,1 4 128-15,-2 7 32 16,-1 2 40 0,0 0-112-16,0 2-64 15,0-1-176-15,-3-3-88 16,3 0-600-16,0-3-1424 0,1-6-4378 0</inkml:trace>
  <inkml:trace contextRef="#ctx0" brushRef="#br0" timeOffset="203388">14565 15415 5025 0,'0'0'2224'0,"0"0"-912"31,0 0-423-31,0 0-481 16,0 0-272-16,0 0 64 0,0 0-200 15,0 0-200-15,16 49-1713 0,-16-43-3648 16</inkml:trace>
  <inkml:trace contextRef="#ctx0" brushRef="#br0" timeOffset="203611">14527 15242 2920 0,'0'0'2897'0,"0"0"-1529"16,0 0 240-16,0 0 25 0,0 0-625 16,0 0-496-16,59 32-256 0,-45-13-256 15,7 2-672-15,-6-3-2193 16,1-6-4280-16</inkml:trace>
  <inkml:trace contextRef="#ctx0" brushRef="#br0" timeOffset="203961">14728 15353 120 0,'0'0'2152'15,"0"0"-96"-15,0 0-55 0,0 0-521 16,0 0-200-16,0 0-383 31,24 108-473-31,-19-86-168 0,0-7-184 16,-2 0-24-16,2-7-48 15,-2-4 0-15,-3-2 0 0,3-2 8 16,-3 0 448-1,0 0 144-15,0-8-376 0,0-11-120 32,3-4-56-32,1-5-48 0,5 0-104 15,3 0 48-15,-1 1 40 31,3 7 16-31,-2 4-72 16,2 4 64-16,-6 4-40 0,2 4 48 16,-4 2 88-16,1 2 16 0,1 0 24 15,0 0 128-15,0 0 184 0,3 12 192 16,1 4-31-16,-1 7-193 15,-3 4-144-15,3 16-264 0,-6-7-760 16,-3-4-3313-16</inkml:trace>
  <inkml:trace contextRef="#ctx0" brushRef="#br0" timeOffset="204922">13512 16268 3728 0,'0'0'4513'16,"0"0"-2856"-16,0 0-353 15,0 0-8 1,0 0-720-16,0 0-424 0,1 0-152 0,4 2-64 16,3 11 64-16,-1 3 216 31,1 4 184-31,0 4 113 0,-7 0-241 15,3-2 32-15,-4-4-240 16,1-4-56-16,-1-6 112 16,0-3-120-16,0-5 80 0,0 0 16 0,0 0-88 15,0 0 0 1,0 0-8-1,0 0-24-15,0-2-56 0,0-11 80 16,5-5 0-16,0-4 0 16,1-2 8-16,6 0-16 15,-1-1 8-15,2 6-64 0,1-1 16 16,-2 4 48-1,-1 1 0-15,0 6 0 16,1 1-24-16,-3 3 24 0,-1 3-128 16,4 2-72-16,-3 0 128 15,4 0 0-15,0 17 72 16,-1 1 184-16,0 2-184 0,-3 2 80 31,-3-2-24-31,2 0-40 0,-5-6 32 16,-1 0-48-16,0 0-344 15,-2 0-1009-15,4 1-2808 16,-4-6-4903-16</inkml:trace>
  <inkml:trace contextRef="#ctx0" brushRef="#br0" timeOffset="205677">13906 16206 6073 0,'0'0'2008'0,"0"0"-1208"15,0 0-480 1,0 0-240 0,0 0 169-16,0 0-121 0,0 0 56 15,0 0-80-15,124 27-56 16,-101-24 112-16,-4-1-160 0,-3 0 72 15,-5 0-72-15,-4 0 56 0,-2 1-64 32,-4-1 8-32,-1 0 0 15,0-2 496-15,0 4 432 0,0 2 256 16,-1 3-112-16,-14 8-767 15,1 5-305 1,-4 2-241-16,-3 10-1303 0,5-4-1296 0,4-10-4418 0</inkml:trace>
  <inkml:trace contextRef="#ctx0" brushRef="#br0" timeOffset="206276">14300 16136 1200 0,'0'0'5569'15,"0"0"-4153"-15,0 0-856 0,0 0 657 16,0 0-537-16,17 127-352 16,-12-99-64-16,2-6-264 15,-6-8 48-15,3-5-48 0,-4-4 56 31,1-5-48-31,-1 0 40 0,0 0 176 16,0-5-192-16,5-12 24 0,0-9-56 16,1-4 0-16,2-4 8 15,4 4 8-15,-1 3-16 16,-1 12 0-16,-4 4-8 0,-1 7-80 31,-2 4 88-31,4 0 56 0,-2 6 16 16,1 12 504-16,2 9-72 15,-5 3-176-15,-3-2-24 16,4-2-304-16,-4-6 0 0,0-11 0 15,1-2 8-15,-1-5 8 32,0-2-8-32,0 0 88 15,0-2 8-15,0-14-104 0,0-4-56 16,5-6 0-16,1 0-104 15,1 1 152-15,-1 5-80 0,4 8-32 16,-2 9 120-16,2 3-264 16,-4 0 184-1,2 0 32 1,-1 11 48-16,1 6 56 0,-5 0-40 0,2 2 88 15,1-4-104-15,-2 0-168 16,-3-6-1296-16,6-5-3025 0</inkml:trace>
  <inkml:trace contextRef="#ctx0" brushRef="#br0" timeOffset="206455">14663 16144 3168 0,'0'0'2969'0,"0"0"-1369"31,0 0-184-31,0 0-343 15,0 0-625-15,0 0-120 0,0 0-328 16,0 0-328-16,7 89-1721 16,-7-80-3944-16</inkml:trace>
  <inkml:trace contextRef="#ctx0" brushRef="#br0" timeOffset="206644">14615 15994 6249 0,'0'0'2256'0,"0"0"-1472"16,0 0-479-16,0 0-305 0,0 0-329 0,43 14-1903 15,-31-6-3689-15</inkml:trace>
  <inkml:trace contextRef="#ctx0" brushRef="#br0" timeOffset="206975">14781 16020 808 0,'6'6'2192'0,"-1"6"-560"0,3 6 65 16,2 4-441-16,1 4-456 0,1 3-392 31,1-1-144-31,-2-4 24 0,0-3-151 16,-3-6 39-16,0-5 152 15,-6-5-160-15,0-3 168 16,-2-2 304-16,0 0 288 0,0-4-288 15,0-9-584-15,0-8-56 0,0-3-96 16,3-2-40 0,0-4 136-16,7 5-80 0,-1-2 72 31,-1 7 0-31,1 6-112 0,0 2 120 15,1 6 56-15,-4 4-40 16,2 2 192-16,-3 0-136 0,2 0 296 16,4 8 320-16,-3 10-47 31,3 2 135-31,1 0-392 15,-4 2-288-15,-2 3-96 0,-1-10-1040 16,-5 0-1857-16</inkml:trace>
  <inkml:trace contextRef="#ctx0" brushRef="#br0" timeOffset="207883">13166 16285 2776 0,'0'0'6377'0,"0"0"-4080"31,0 0-601-31,0 0-191 16,0 0-529-16,0 0-648 0,0 0-328 16,0 0-160-16,53 6 160 15,-19 2 0-15,3 2 192 16,-1 0-176-16,-1-2 96 0,-4-1 0 31,-8 2-64-31,1-3-48 16,-5 0 0-16,-6-2 48 0,-5 0-8 0,0-2-40 15,-6 0 8-15,-2-2 192 16,0 4-120-16,0 2 568 15,-10 4 424 1,-9 6-687-16,-5 4-177 16,-5 2-208-16,-4 1-8 15,1-4-705-15,-10-1-959 0,5-4-929 16,6-5-4936-16</inkml:trace>
  <inkml:trace contextRef="#ctx0" brushRef="#br0" timeOffset="208755">11893 16411 744 0,'0'0'6649'15,"0"0"-4664"-15,0 0-1297 16,0 0 216-16,0 0 232 15,55-4-272-15,-26 4-320 0,-1 0-160 32,-2 0-312-32,-7 8 121 15,-4 4-137-15,-4 4 48 0,-6 5 232 16,-5 2-144-16,0 3-16 15,0-2-176-15,-12 1-216 16,-7-6-112-16,1-2-24 0,-3-6 87 16,2-7 257-1,1-1-520-15,4-3 360 16,9 0 152-16,2 0 16 0,3 0-104 15,0 0-232-15,4 0 136 16,14 0 192 0,2 0 0-16,1-3 8 0,-2 3 0 15,-3 0 0-15,-3 0 64 16,-5 0 0-16,2 9 176 15,-10 3 464-15,0 8-111 0,0 1-161 16,-5 4-240-16,-6-1-192 16,3-4-120-1,-2-4-480-15,5-4-689 16,5-12-679-16,0 0-2889 15</inkml:trace>
  <inkml:trace contextRef="#ctx0" brushRef="#br0" timeOffset="209022">12165 16616 1960 0,'0'0'1504'16,"0"0"-416"-16,0 0 17 15,0 0-353-15,92 120-360 16,-70-108 120-16,-2-6-168 0,-7-6 184 31,-2 0 168-31,-1-2-71 16,-2-16 511-16,-8-11-8 0,0-3-584 0,0-2-32 15,0-2-232-15,-12 4-56 16,-7 6-224-16,-8 7-24 15,1 17-864-15,-2 2-968 16,11 2-2881 0</inkml:trace>
  <inkml:trace contextRef="#ctx0" brushRef="#br0" timeOffset="209225">12497 16624 1592 0,'0'0'5201'0,"0"0"-2881"16,0 0-535-16,0 0 15 0,0 0-832 31,0 0-968-31,0 0-592 16,-27 108-1488-16,16-78-6290 15</inkml:trace>
  <inkml:trace contextRef="#ctx0" brushRef="#br0" timeOffset="209911">12556 16556 3144 0,'0'0'1256'16,"0"0"-535"-16,0 0 199 16,0 0-424-1,30 119-144-15,-12-100-200 0,-2-5-144 0,-1-6 160 0,-1-6 48 16,-1-2 120-1,-2 0 448-15,-2-10 113 16,0-10 119-16,-2-6-216 16,-1-2-392-16,-3-3 256 15,-1 1-176-15,-2 4-152 16,0 3 48-16,0 2-256 0,0 5 48 15,-5 6-32 1,5 6-136-16,0 4 129 16,0 0-137-16,0 0-177 15,0 16-7-15,3 6 0 0,5 2 184 16,5 1-8-16,2-6 0 15,-1-2-8-15,1-8 16 0,-2-3-352 32,1-4-40-32,1-2-192 15,-4 0 200-15,2-8 208 16,-2-9 112-16,-2-5 16 0,-1-3-112 15,-7-3-112-15,-1-2 32 16,0 2-96 0,0 2 128-16,0 8 80 0,0 8-24 15,0 10 0-15,0 0 80 16,12 20 72-16,5 6 256 15,1 2-256-15,1-3 64 0,4-6-64 16,-4-4 48-16,-2-10-24 16,4-5 256-16,-5 0 232 15,-2-5 16-15,-1-16-224 16,-2-5 176-16,-6-2 40 15,-5-2-8-15,0 2 24 16,-1 2-255-16,-19 6-121 0,-1 6-160 16,-8 14-1097-16,8 14-1599 15,5 12-6426-15</inkml:trace>
  <inkml:trace contextRef="#ctx0" brushRef="#br0" timeOffset="211131">13702 16991 4504 0,'0'0'2697'15,"0"0"-1265"-15,0 0-111 16,0 0-369-16,0 0-592 0,16 19 240 15,-4 4-32-15,-1 3-96 16,0 2-152-16,-4-2-232 16,-2-4-8-1,-2-2 24-15,-3-8-96 0,0-4 192 16,0-4-24-16,0-2 97 15,0-2 319-15,0 0-192 0,-8 0 232 16,4 0-480-16,-2-14-152 16,4-6-80-1,2-4-96-15,0-2 152 31,0-4-32-31,8 1-16 0,7 5 72 0,-2 1-8 0,1 4-96 16,1 8 56-16,3 0-8 0,0 7-24 16,1 4 64-16,3 0-88 31,1 0 104-31,0 11 0 15,-4 6 0-15,-1 4 176 16,-4 3-72-16,-4-1-104 0,1 4 0 0,-1-5-1505 16,-3-9-3624-16</inkml:trace>
  <inkml:trace contextRef="#ctx0" brushRef="#br0" timeOffset="211808">14237 16912 4032 0,'0'0'3993'0,"0"0"-3273"15,0 0-528-15,0 0 393 16,0 0 119-16,0 0-192 0,0 0-376 16,108 15 32-16,-89-9-160 0,1-2 48 15,-3-1 48 1,-5 1-104-1,-4 0 8-15,-5-2 40 0,0 3-32 16,-3 1 96-16,0 4 304 16,0 3 296-16,-3 9-232 0,-11 5-344 15,-1 3-136-15,2-2-48 0,2-2-1264 31,-1-8-1032-31,9-10-4410 16</inkml:trace>
  <inkml:trace contextRef="#ctx0" brushRef="#br0" timeOffset="212619">14607 16686 5401 0,'0'0'2856'16,"0"0"-1399"-1,0 0-785-15,0 0-448 0,0 0 32 0,0 0 136 16,0 0 72-16,87-2-232 0,-65 2-64 31,-4 2 48-31,-2 8-120 16,-8 2 112-16,-1 4 256 15,-7 2 48-15,0 4-7 16,0 2-225-16,-8 0-112 0,-8-3-136 31,3-4-32-31,1-7-96 0,6-1-32 16,1-8-241-16,5 1-183 0,0-2-288 15,0 0 40-15,5 2 544 16,11 2 56-16,-1 0 200 0,2 0-8 15,1 0-40-15,-2 3 48 16,-1-3 8-16,-4-1 0 16,0 3 24-1,-6 0 16-15,-2 5 152 0,-3 4 416 16,0 8-24-16,-3 3-176 15,-10 2-344-15,-1-5-72 0,-6-4-672 32,9-8-1112-32,0-7-3689 15</inkml:trace>
  <inkml:trace contextRef="#ctx0" brushRef="#br0" timeOffset="213119">14868 16798 3912 0,'0'0'2217'15,"0"0"-1153"-15,0 0 336 16,0 0-47-16,31 110-521 0,-20-87-576 16,0-10-96-16,-2-2-112 31,0-7 24-31,1-2-40 0,-2-2 16 15,2 0-48-15,-2 0 248 16,3-6-64-16,0-5-24 16,-3 2-24-16,4-4-128 0,-4 1-8 0,-2 3 32 15,1-6 16 1,-4 3-96-1,3 3 32-15,-6-2 16 16,0 5 0-16,0 2 16 0,0 4 24 16,0 0 16-16,2 0-48 15,0 0-16-15,6 2-144 0,0 12 56 0,5 2 88 16,4 3 8-1,0-4 0-15,2-5 0 16,-1-3-40 0,0-7 40-16,-1 0 0 0,1-2 48 15,-5-17 72-15,2-3-112 16,-4-4 80-16,-5 1 40 0,-1-2-8 31,-5 3 168-31,0 2-8 0,0 6 80 16,-16 2-112-16,1 6-248 15,-1 6-48 1,2 2-400-16,2 0-840 0,1 14-1673 0,8 2-3800 15</inkml:trace>
  <inkml:trace contextRef="#ctx0" brushRef="#br0" timeOffset="213657">15052 17012 5281 0,'0'0'2928'0,"0"0"-1063"0,0 0-577 0,0 0-352 15,0 0-632-15,0 0-304 16,0 0-440-16,0 94-2737 0</inkml:trace>
  <inkml:trace contextRef="#ctx0" brushRef="#br0" timeOffset="214100">15391 16705 6105 0,'0'0'3088'16,"0"0"-1767"-16,0 0-361 31,0 0-72-31,0 0-264 0,0 0-200 15,8 123-288-15,1-103 32 16,-1-3-144-16,1-6 32 0,-1-5 0 16,-3-2 0-16,0-4-48 15,0 0-8-15,0 0-72 31,0 0 72-31,4-4 80 0,1-6-64 32,0-2 56-32,-1 0-72 0,-2 1 57 0,-2-2 39 0,-5 3-96 0,0 0 232 15,0 0-16 1,0 2-216-1,-12 2-64-15,-5 6-1065 16,2 0-2903-16,1 8-4842 0</inkml:trace>
  <inkml:trace contextRef="#ctx0" brushRef="#br0" timeOffset="214713">15598 16694 2536 0,'0'0'4337'15,"0"0"-2801"-15,0 0-343 0,0 0-329 16,0 0-128-16,0 0-360 16,23 82-320-16,-14-68 24 0,3-3-64 31,1-4 88-16,-2-5 56-15,2-2-104 0,1 0 64 0,-4-6 80 16,5-10-72-16,-6-8 104 16,1-3 0-16,-2 0-120 0,-3 1 104 15,-5 2-112-15,0 3 104 31,0 6 297-31,-7 0-377 16,-15 6-128-16,-14 3-753 0,6 4-951 16,-1 2-3305-16</inkml:trace>
  <inkml:trace contextRef="#ctx0" brushRef="#br0" timeOffset="215475">13429 17023 5761 0,'0'0'1216'0,"0"0"288"15,0 0-23-15,120 28-625 16,-85-20-416-16,-1-2-256 15,-5-2-32 1,-9-2-112-16,-3-1 16 16,-7 1 48-16,-5 0-96 0,-5 3 448 15,0-1 824-15,0 6-127 16,-15 4-737-16,-6 8-416 15,-27 12-1129-15,9-4-1655 0,0-6-8042 16</inkml:trace>
  <inkml:trace contextRef="#ctx0" brushRef="#br0" timeOffset="216206">12329 17135 2920 0,'0'0'7162'32,"0"0"-5154"-32,0 0-1136 0,0 0-192 15,0 0-271-15,0 0-409 0,-3 103 48 16,18-64-40-16,-4-3-8 15,5-4 32-15,2-4-32 16,1-5 0 0,-2-1-8-16,0-4-32 15,1-2 32-15,0-2-65 0,-2-2-111 0,-3-4 80 16,0 0-88-16,-7-4 192 15,-1-2-8 1,-2 0-8-16,-3 0 16 16,0 0 80-16,0-1 304 15,0 8 505-15,-11 3-665 16,-7 4-104-16,-3 4-120 15,-3 0-96-15,0 1-112 0,-21 0-640 16,9-6-1097-16,1-6-1968 16</inkml:trace>
  <inkml:trace contextRef="#ctx0" brushRef="#br0" timeOffset="216715">12326 17304 2592 0,'0'0'2905'0,"0"0"-1193"0,0 0-392 16,0 0-103-16,0 0-393 0,0 0-360 15,118-57-48-15,-87 57-368 16,-1 0 16-1,4 17 80-15,-6 13-96 16,1 6 240-16,-5 2-152 16,-1-2-72-16,-5-6 64 0,-6-6-128 15,1-10 0-15,-6-8 0 0,-2-4-40 16,1-2 40-16,-6 0 48 15,0-8 32 1,0-14 496 0,0-4-104-16,0-6-192 0,0 2 1 15,0 4-265-15,0 7 248 0,0 6-200 16,-5 7 64-16,4 6-96 15,1 0-32 1,0 0-304-16,0 0-81 16,0 4-143-16,0 5 40 15,6 1-136-15,5 1 48 0,1-5 368 16,-6-1-80-16,4-3 152 15,-4 0 88-15,-1-2 24 0,-2 0 24 16,2 0 0-16,2 0-24 31,-7-6 24-31,5-5-1120 16,1-2-1409-16,2 5-1544 0,3 5 2049 15,-3 3 833-15</inkml:trace>
  <inkml:trace contextRef="#ctx0" brushRef="#br0" timeOffset="216803">12822 17306 584 0,'0'0'1680'16,"0"0"945"-1,0 0 39-15,0 0-1056 16,0 0-583-16,0 0-865 15,-31 116-160 1,20-84-2025-16,-5-4-5328 0</inkml:trace>
  <inkml:trace contextRef="#ctx0" brushRef="#br0" timeOffset="217608">12893 17245 5737 0,'0'0'2352'0,"0"0"-1376"16,0 0-255-16,0 0-201 0,0 0-232 15,0 0 16-15,40 119-200 16,-28-102-96-16,-1-6-8 15,0-5 40 1,-1-6-40-16,0 0 0 16,-5 0 8-16,1-6 192 0,-1-11 48 15,0-2 48-15,0-5 8 0,-4-2-232 16,-1-1 40-16,0 5-96 15,0 3 40-15,0 2 48 16,0 9-96 0,0 4 72-16,0 4 48 15,0 0-128-15,0 0-88 0,0 12-160 16,5 5 72-16,5-2 168 0,-2 2 8 15,0-6-88-15,3-3 80 16,-1-3-16 0,-2-3 24-1,3-2 0-15,-1 0-72 0,-2 0 64 16,2-7-40-16,-2-5 24 15,-5-4-48-15,-1 0-96 0,-2 3 120 16,0-2 40-16,0 7 8 0,0 6 24 16,1 2-16-16,4 0 64 31,2 4-16-31,2 10 16 15,-1-1 80-15,2-2-120 0,-2-1-16 16,-1-5-16-16,-3-3 0 16,4-2-8-16,-3 0-248 0,3 0-280 15,4 0 152-15,-3-7 72 31,8 3-80-15,-1 2 312-16,-2 0-96 0,1 2 176 0,-2 0 8 16,-7 0 192-16,-1-2 320 0,-3 2 40 15,-2-2 144-15,0-2 320 16,0-1-160-1,0-6-383-15,-13-3-481 16,-5 0-817 0,2 4-3095-16</inkml:trace>
  <inkml:trace contextRef="#ctx0" brushRef="#br0" timeOffset="218509">13912 17720 4096 0,'0'0'4753'0,"0"0"-3112"15,0 0-953-15,0 0-232 16,0 0-344-16,0 0 344 31,0 0 144-15,65 99-432-16,-52-65 8 0,-4-4-88 0,-1-8-72 0,-4-8 48 15,-4-6-48-15,0-6 40 0,0-2 152 16,0 0-88-16,0 0 96 15,0-8-216 1,0-14-32 0,0-8 32-16,4-4-128 15,5 0 48-15,2 4 80 0,3 3-136 0,-2 8 88 16,2 4-48-16,-1 8-80 0,3 3 168 15,-1 4-144-15,3 0 120 16,-2 0 32 0,3 13 8-16,-3 6 240 15,0 0 8-15,-4 4-96 16,-1-1 80-16,-5 6-240 15,1-7-880-15,-5-4-3537 0</inkml:trace>
  <inkml:trace contextRef="#ctx0" brushRef="#br0" timeOffset="219437">14558 17568 808 0,'0'0'1376'0,"0"0"376"0,0 0 153 15,0 0-377-15,0 0-304 16,0 0-239-1,31 0-9-15,-15 3-200 16,7 0-360-16,-1 3 0 16,2-4-192-16,1 2-64 0,-1-2 32 15,-6-2-192-15,-1 2 0 31,-2-2 0-31,-7 2 80 0,-2 0-64 32,-2-2-16-32,-4 4 0 0,0 1 528 0,0 4 8 15,-4 5 169-15,-10 8-705 0,-20 16 0 16,5-2-1313-16,0-8-4504 0</inkml:trace>
  <inkml:trace contextRef="#ctx0" brushRef="#br0" timeOffset="220227">15106 17364 3040 0,'0'0'4921'31,"0"0"-3448"-31,0 0-841 16,0 0 232-16,0 0-88 0,0 0-280 16,50 111-288-16,-31-90 112 15,4-7-160-15,-1-2-32 16,-2-4 32-16,-3 0-144 0,3-4-16 31,-7 2 0-31,-2-4 8 0,-1 0 40 16,-2 0-48-16,-5-2 0 15,2 0 0-15,-5 0 8 16,0 0 8-16,0 0 112 0,0 0 208 15,0 0 481-15,0 2 79 16,0 4-56-16,-8 3-312 16,-8 4-464-1,-5 3-64-15,-4 4-296 16,3 2-344-16,-15-4-544 15,8-4-993-15,4-8-3336 0</inkml:trace>
  <inkml:trace contextRef="#ctx0" brushRef="#br0" timeOffset="220578">15131 17372 3912 0,'0'0'2473'0,"0"0"-473"16,0 0-47-16,0 0-641 15,0 0-392-15,120-66-352 16,-93 60-368-16,-1 6-64 16,-3 0-64-16,-4 13-72 0,1 13 112 31,-3 7-16-31,-4 1-88 15,2-1 144-15,-4-6-152 16,-3-7 8-16,0-8-8 0,-1-6-72 16,1-4 56-16,-7-2-64 0,1 0 48 15,0-8 32-15,-2-8 8 31,0-4 120-31,0-1 40 16,-2 4-31-16,-9 2 63 0,-1 6-200 16,1 9-361-1,5 0-991-15,1 9-4737 0</inkml:trace>
  <inkml:trace contextRef="#ctx0" brushRef="#br0" timeOffset="220773">15559 17478 5049 0,'0'0'2936'15,"0"0"-1167"-15,0 0 191 16,0 0-712 0,0 0-864-1,-11 102-384-15,-3-74-560 0,5-3-2600 0,0-10-6298 16</inkml:trace>
  <inkml:trace contextRef="#ctx0" brushRef="#br0" timeOffset="221375">15743 17264 1560 0,'0'0'6881'0,"0"0"-5008"16,0 0-1137-16,0 0 472 0,0 0-288 16,-6 115-584-16,6-88-80 15,0-5-208-15,6-5-40 31,6-4 24-31,-4-3-24 0,3-3-8 16,0-2 0-16,-4-5-176 16,1 0 72-16,0 0-48 0,2-7 152 0,-1-8 0 15,3-4 16 1,-1 0-16-1,-1-3 0-15,-1 3 8 16,-5 4 72-16,-3 2-32 0,-1 3 104 16,0 5 209-16,0 1-161 15,0 0 120-15,0 4-280 0,0 0-40 16,0 0-64-1,0 0-240-15,0 2-281 16,0 7-167-16,0 5-104 16,7 1 392-16,2-2-96 0,8 0-160 15,-5-1 432-15,5-5 80 16,-3 0 208-16,-3-1 0 0,1-4 0 15,-1-2 216-15,-4 0-40 32,2-2 32-32,-2-13 352 0,1-4 96 15,-5-5-24-15,-1-3-48 16,-2 1-168-16,0 5-120 0,0 4-192 15,0 8-96-15,0 5-16 32,0 4-56-32,0 0-864 15,0 9-1144-15,0 1-4826 16</inkml:trace>
  <inkml:trace contextRef="#ctx0" brushRef="#br0" timeOffset="221598">16202 17298 3184 0,'0'0'1657'0,"0"0"-369"15,0 0 296-15,0 0-528 16,0 0-343-16,0 0-121 0,68 60-264 16,-57-60 56-1,-1-11-64-15,4 0 32 16,-5 1-112-16,-3-1-224 15,-1 5 112-15,-5 3-120 0,0-1 40 16,0 0 112 0,0-7-160-16,-31-10-928 0,2 0-1369 0,-3-1-4600 15</inkml:trace>
  <inkml:trace contextRef="#ctx0" brushRef="#br0" timeOffset="222397">13502 17799 4216 0,'0'0'2849'16,"0"0"-2129"-16,0 0 552 0,0 0 73 16,0 0-617-16,127 45-160 15,-102-34-464-15,-1-1-8 0,-6-2-40 16,-1-5 16-1,-5 4 24-15,-1-5-96 16,-9 2 8-16,1 2 200 16,-3 4-88-16,0 6 672 0,-5 8-512 15,-24 22-280-15,2-3-1512 16,1-9-5473-16</inkml:trace>
  <inkml:trace contextRef="#ctx0" brushRef="#br0" timeOffset="223183">12578 18021 1168 0,'0'0'7153'0,"0"0"-5608"0,0 0-1249 16,0 0-232-16,0 0 304 16,0 0 272-16,39 111-448 15,-29-75-40-15,-6-6-104 16,-2-6 8-1,0-10 8-15,-2-7-56 16,0-5-8-16,0-2 304 0,0 0-128 16,0-3 392-16,0-15-568 15,0-8-160-15,-2-6 144 16,2-4 16-16,0 2 0 0,0 6-8 31,5 5-24-31,8 9 32 16,1 8-96-16,-1 6-168 0,5 0 168 0,1 9 96 15,-6 12 80-15,5 7 176 16,-7 0-240-16,-4 3 64 15,1-7-80-15,-6-9-136 0,-2-4 128 16,0-7 8 0,0-4-72-1,0 0-16-15,0-11-104 0,0-10 64 0,0-9 64 16,0 0-32-16,6 2 96 15,-1 7 0-15,6 11-8 16,4 8 8 0,-1 2-264-16,6 0 168 15,1 16 88-15,0 2-248 16,6-6-360-16,-4-3-1681 0,-4-9-3864 15</inkml:trace>
  <inkml:trace contextRef="#ctx0" brushRef="#br0" timeOffset="223530">12961 17901 4536 0,'0'0'1889'16,"0"0"-985"-16,0 0-464 16,0 0-120-16,-16 126 56 0,16-83-8 31,0-5-48-31,0-6 137 15,3-12-337-15,5-6-120 16,3-7-184-16,-6-7-177 0,0 0-263 16,2 0-16-16,-1-19 400 0,2-11 144 15,-5-8-192-15,2-3-312 16,-5 1 208-1,0 6 392-15,0 8 448 16,0 13 664-16,0 6 184 16,0 7 249-16,0 0-705 0,2 0-536 15,7 9-136-15,3 8-160 16,1 3 96-16,0 5-104 15,-1-2-48-15,6 1-536 16,-2-5-1713-16,-4-10-3344 16</inkml:trace>
  <inkml:trace contextRef="#ctx0" brushRef="#br0" timeOffset="223698">13127 17925 3672 0,'0'0'1777'0,"0"0"-537"0,0 0-136 16,0 0-304-16,0 0-200 15,0 0-496-15,120 94 1 0,-94-75-105 32,9 0-497-32,-11-4-879 15,-3-6-1809-15</inkml:trace>
  <inkml:trace contextRef="#ctx0" brushRef="#br0" timeOffset="223890">13332 17835 4240 0,'0'0'5466'16,"0"0"-3618"-16,0 0-824 16,0 0-184-16,0 0-528 15,-24 134-312-15,11-69-440 16,0-12-1736-16,-1-4-6162 15</inkml:trace>
  <inkml:trace contextRef="#ctx0" brushRef="#br0" timeOffset="224865">14371 18298 3000 0,'0'0'5689'0,"0"0"-3360"0,0 0-969 15,0 0-64-15,0 0-639 16,0 0-601-16,0 0-48 15,19 58 0 1,-4-24 40-16,4 4 16 16,-8-1-64-16,1-7-8 0,-4-7-128 15,-5-6 40-15,-1-7 88 16,1-9 16-16,-3-1 32 15,0 0 88-15,0 0-24 16,0-3 72-16,0-13-176 16,0-10-168-16,0-4 168 15,6-6-48-15,1-1 48 0,2 5 0 16,-1 7-32-16,4 6 24 31,-4 5 8-31,3 6-24 16,0 2 16-16,1 4 16 0,-1 2-8 15,2 0 112-15,5 0-104 0,-4 2 48 16,2 12 56-16,-1 2 16 15,-4 5 248-15,1 0-200 16,-6 9-176 0,1-6-528-16,-4-3-2505 0</inkml:trace>
  <inkml:trace contextRef="#ctx0" brushRef="#br0" timeOffset="225849">14868 18143 3776 0,'0'0'2513'16,"0"0"-1545"-16,0 0 0 0,0 0 144 16,113 21-215-16,-77-17-353 0,-2-4-48 15,0 0-344 1,-5 0 0-16,-4 0-144 0,-7 0 40 15,-6 0-16 1,-6 0-32-16,-3 4 8 16,-3 1 480-16,0 10 248 0,-3 4 88 15,-10 10-568-15,-6 5-256 0,-9 6-632 31,6-8-2096-31,4-12-4666 16</inkml:trace>
  <inkml:trace contextRef="#ctx0" brushRef="#br0" timeOffset="226478">15282 18064 4721 0,'0'0'2064'16,"0"0"-872"-16,0 0 176 0,27 106-199 15,-17-72-673-15,-2-2-192 16,-3-10-112-16,1-6-184 16,-4-6-8-1,-2-8 8-15,0-2-8 0,0 0 192 16,0 0-128-16,0-4-64 15,0-14-8-15,0-8-144 16,3-4 152-16,0-4-8 0,5 0 8 16,-1 5-8-1,-2 9 8-15,1 8-16 16,-3 9-40-16,5 3-40 15,0 0 96-15,0 3 216 16,1 18 200-16,-1 7 128 0,1 2-240 16,-1 0-152-16,-3-3-24 15,0-6-120-15,-3-9-8 0,1-8 0 16,-3-2 8-1,0-2 56-15,0 0-64 16,0-12-112-16,0-10-296 16,0-6-80-16,0-4 216 0,0 0 8 31,0 6 32-31,0 9 232 15,0 8-104-15,0 7 96 0,5 2 8 16,3 0 56-16,0 0 328 16,0 7 80-16,0 1-168 15,-1 1 16-15,-1-1-136 16,2 1-48-16,0 2-128 0,0-1-752 31,4-4-1536-31,-1-1-3658 0</inkml:trace>
  <inkml:trace contextRef="#ctx0" brushRef="#br0" timeOffset="226885">15789 17951 728 0,'0'0'4521'0,"0"0"-2705"15,0 0 240-15,0 0-247 0,0 0-393 16,0 0-192-1,-52-24-391-15,42 24-49 0,2 13-448 0,2 8-264 32,1 9 0-32,3 4-72 15,2 0 0-15,0-2 8 0,0-6-8 16,0-7-56-16,7-8 48 15,-1-7-392-15,2-4-32 0,0 0-224 16,0 0-25-16,-1-9 289 16,-1-10 16-1,-1-4 168-15,0-3 104 16,-3 1-88-16,1 5 192 15,-3 8 0-15,3 6 120 16,-3 4 640-16,0 2 8 0,0 0-119 16,0 0-217-16,5 6-432 31,1 8 72-31,6 2-72 0,-1 3 0 15,0-4 0-15,5-3-832 32,-4-3-921-32,-4-9-2904 0</inkml:trace>
  <inkml:trace contextRef="#ctx0" brushRef="#br0" timeOffset="227091">15903 17943 4721 0,'0'0'1704'0,"0"0"-200"0,0 0 73 31,0 0-25-31,0 0-712 16,0 0-288-16,123 95 24 16,-99-78-344-16,5 0 8 0,4-2-120 15,-4 0-112-15,1-4-16 16,-7-3-336-16,-4-8-1056 0,-2 0-2945 15,-9-6-2928-15</inkml:trace>
  <inkml:trace contextRef="#ctx0" brushRef="#br0" timeOffset="227295">16179 17873 9714 0,'0'0'2720'0,"0"0"-1336"16,0 0 57-16,0 0-713 15,0 0-400-15,0 0-168 0,0 0-160 16,-48 118-104-16,37-80-680 16,-13 22-1113-1,1-7-3008-15,-3-10-3879 0</inkml:trace>
  <inkml:trace contextRef="#ctx0" brushRef="#br0" timeOffset="235668">13725 14647 3896 0,'0'-5'2961'16,"-5"1"-1057"-16,5-4-311 0,0 3-217 16,0-5-384-16,0-1-536 15,16-1-8-15,0-4-208 0,5 2-88 16,5-2 81-16,0 2-233 31,3 2 64-31,-2 2-56 16,-1 4 88-16,-2 2-96 0,-1 2 0 15,0 2-48-15,-4 0-32 16,2 0 56-16,-3 4-40 0,-2 10 64 0,-1 4 0 15,-4 3 16 1,0 2 32 0,-3 5-40-16,-3 2 312 15,0 2-320-15,-5 2 112 0,0 1-64 16,0 1 48-16,0 0-24 15,0 0-64-15,-10 0 0 0,-3-2 128 16,-4-2-128 0,0-4-8-1,-4-4 16-15,0-3 72 0,-1-6-16 16,-6-2 0-16,1-7-72 0,-2-4 232 15,-5-2-224-15,3 0 192 16,1-10 56-16,-3-7-208 0,7-3 136 31,4 1-176-31,6-2-8 16,6 1 0-16,5-2-24 0,5 0-80 15,0-4 56-15,0 0-256 16,2-2 296-16,9 2-152 0,0 4 96 16,1 4-40-16,-4 4-40 31,-3 8 128-31,-1 1-56 15,-4 5-128 1,0 0 152-16,0 0-8 0,0 0 56 0,2 9-56 16,4 5 136-16,-1 0-32 0,5 0-48 15,-2 0 24-15,3-2-40 16,2-2 16-16,2-3 0 15,-2 2-24 1,0-3 32-16,0 0-8 16,1-2 0-16,-1 0 48 0,0-2-64 15,-2 0 16-15,-1 0 0 0,-4 0 88 16,-4 0-80-1,1-2-8-15,-3 0 48 16,0 2 8-16,0-2 160 16,0 0 240-16,0 0 80 0,0 2 264 15,-3 0-272 1,-8 6-160-16,-7 3-368 0,-3 2-456 0,-3 4-408 31,-15 2-848-31,5 0-1121 16,11-12-4472-16</inkml:trace>
  <inkml:trace contextRef="#ctx0" brushRef="#br0" timeOffset="235815">13770 14777 1800 0,'0'0'2913'31,"0"0"-937"-31,0 0 400 0,0 0-599 16,0 0-441-16,0 0-368 15,0 0-688-15,144-30-280 0,-109 22-144 16,-6 3-2760-16</inkml:trace>
  <inkml:trace contextRef="#ctx0" brushRef="#br0" timeOffset="256811">14434 16468 72 0,'0'0'1808'0,"0"0"-952"15,0 0-48 1,0 0 345 0,0 0-41-16,0 0 80 0,0 0-232 0,0 0 32 15,0 0 129-15,0 0-353 16,0 0-16-16,5 0-320 0,4 0-352 31,11 0 224-31,5 0 104 16,9-2 160-16,2-2-16 0,4-3-343 31,2-3 23-31,2-3-232 15,1-6 0-15,8-11-264 0,-11 4-1857 16,-11 5-7617-16</inkml:trace>
  <inkml:trace contextRef="#ctx0" brushRef="#br0" timeOffset="257546">14371 15698 2616 0,'0'0'2609'15,"0"0"-1673"-15,0 0-216 0,0 0 280 16,0 0-184-16,0 0-103 16,0 0-545-1,0 7 232-15,0-5 64 16,5-2-288-16,1 2 88 0,7 0 8 15,5 0 40-15,1 0 184 16,7-2-344-16,5 0-24 0,4 0-128 31,6 0-8-31,17 0-120 16,-8-2-1248-16,-11-6-3681 0</inkml:trace>
  <inkml:trace contextRef="#ctx0" brushRef="#br0" timeOffset="260170">10311 7071 5641 0,'0'0'3272'31,"0"0"-1335"-31,0 0-425 16,0 0-232-1,0 0-287-15,-44 0-129 0,28 10-472 0,-2 5-144 16,1 6-16-16,-1 3-152 0,0 0 144 31,3-1-104-31,1 0-40 16,6-3 0-16,3-4-80 15,2-4-72-15,3-2 64 0,0-2-160 31,0 1 160-31,14-2-64 0,2-1-104 0,4 0 168 0,-1-2-288 32,4-2 96-32,-1 0 80 0,-2 1-176 15,-2-1 248-15,-2 0-104 16,-8-1 48-16,0 3 32 0,-5 0 24 15,-3 0 48 1,0 4 208-16,0 3-72 0,-14 4 168 0,-3 2-304 16,0-4-48-1,-3 0-520 1,4-7-1769-16,5-6-2320 0</inkml:trace>
  <inkml:trace contextRef="#ctx0" brushRef="#br0" timeOffset="260561">10432 7036 4384 0,'0'0'4721'0,"0"0"-2912"31,0 0-105-31,0 0-584 16,0 0-807-16,0 0 79 16,8 107 152-16,-3-53-16 0,1 3 144 0,2-2-320 15,0-5-72-15,4-1-272 16,-6-5 104-1,4-5-80 1,-4-3-24-16,2-4 8 0,-1-5-16 16,1-3-112-16,0-6-472 15,-6-4-496-15,4-6-929 0,-4-3-1223 16,-2-5-3586-16</inkml:trace>
  <inkml:trace contextRef="#ctx0" brushRef="#br0" timeOffset="260908">10409 7056 4705 0,'0'0'3944'0,"0"0"-2847"15,0 0 87-15,0 0-104 16,0 0-464-16,0 0-240 31,16-9-136-31,4 9 64 0,2 0-48 16,3 0-112-16,-3 0 161 15,-2 0-193 1,-3 9-16-16,-2 1 112 0,-4 5-208 0,-4-2 136 16,-6 8 128-16,-1 1 120 15,0 8 224 1,-3 4-312-16,-16 4-160 0,-1-2 56 15,-2 0-192-15,2-6 0 16,3-6-432 0,-4-9-776-16,8-9-785 0,1-6-4712 0</inkml:trace>
  <inkml:trace contextRef="#ctx0" brushRef="#br0" timeOffset="261401">10624 7183 4977 0,'0'0'1392'15,"0"0"-80"-15,0 0 216 16,0 0-143-1,0 0-225-15,0 0-592 0,115-12-128 0,-101-1-80 32,2-2-216-32,-4-2 120 15,-4 0-144-15,-5-2-16 0,-3 4 72 16,0-2-176-16,0 4 96 31,0-2-15-31,-10 2-73 16,-1 0 136-16,-2 5-136 0,-1 4 208 15,2 4 176 1,1 0-48-16,-2 0 8 15,2 8-176-15,-5 11-16 0,3 3 80 16,1 6-72-16,3-1 80 16,5-1 128-16,0 1-312 15,4-5 72-15,0-3-128 0,0 0-8 16,11-8 136-16,2 2-128 15,3-7 32-15,2-2-40 0,4-4-312 0,-2 0-424 16,19-10-432-16,-9-12-833 16,-4-1-2568-16</inkml:trace>
  <inkml:trace contextRef="#ctx0" brushRef="#br0" timeOffset="261720">11149 6848 4064 0,'0'0'2777'15,"0"0"-641"-15,0 0-351 31,0 0-321-31,0 0-528 0,0 0-368 16,0 0-103 0,-123 92-73-16,107-58 272 0,2 1-240 0,2-1-152 0,7-2 216 15,2-4-344-15,3-3 40 16,0-2-40-1,0-1-88 1,3-5 24-16,12-2-80 0,3-3 0 16,1-2 0-1,5-6-256-15,4-4-584 0,14-6-488 0,-12-12-1529 16,-2-2-5329-16</inkml:trace>
  <inkml:trace contextRef="#ctx0" brushRef="#br0" timeOffset="265196">11349 8721 3408 0,'0'0'1793'16,"0"0"-377"-16,0 0-40 0,0 0-56 15,0 0-23-15,-3 6-561 16,3-5-168-16,0-1-32 0,0 2-408 15,0-2 0 1,0 0-128-16,0 3 8 16,0-3 24-16,0 0-32 15,0 0 0-15,0 2 168 0,0 0-112 16,0-2 128-16,3 2 40 15,5 0-168-15,-1 0 272 0,2-2-144 32,3 2 9-32,-1-2 111 15,5 2-248-15,2-2 48 0,1 0 48 16,4 0-80-16,0 0 208 15,1 0-160-15,-2 0 32 0,1 0 80 16,1 0-152-16,-4 0 112 16,2-2-136-16,1 0 8 31,-1 0 112-31,3 0-176 0,4 0 24 15,-5 2 40-15,5-2 0 32,-2 2-56-32,-2 0-8 0,-3-2 8 0,-2 2 16 15,-3-3-16-15,3 3-8 16,-4-2 32-16,2 2-24 15,1-1-8-15,-3 1 0 0,2 0 8 16,1 0 16-16,-2 0-24 16,0 0 0-16,1 0-8 0,3 0 56 15,-2 0-48-15,-2 0 0 16,0-2 0-1,3 0 40 1,-4 0-32-16,2 0-8 0,1 0 0 0,-3 0 80 16,0 0-72-16,-1 0-8 15,3 0 0-15,-1 0-16 0,4 0 24 16,-4 0-8-16,2 0 0 31,-1-1 8-31,1 1-8 16,2 0 0-16,2 1 8 0,1-1-8 15,0 0 72-15,0 0-72 0,1 0 0 16,0 0 8-16,-4 0 8 15,4 0-16-15,-3 2 0 32,4 0 40-32,-5 0-40 0,3 0 0 31,-1 0 0-31,1 0 24 0,-1 0-24 0,1 0 0 0,-1 0 0 15,-1 0 0-15,1 0 8 32,-1 0-16-32,-1 0 8 0,2 0 0 15,-2 0 24-15,0 0-24 0,0 0 0 16,-2 0 40-16,2 0-40 15,-1 0 0-15,1 0 0 16,0 0-24-16,0 0 16 16,0 2 8-1,1-2 0-15,3 0 32 16,-1 0-24-16,-2 0-8 0,1 0 0 0,0 0-40 15,-4 0 40 1,4 0 0-16,-2 0 0 0,-2 0 32 16,0 0-24-16,2 0-8 0,2 4 0 31,-4-2-72-31,2 0 72 15,0 0 8 1,2 0-8-16,-2-2 56 16,0 0-48-1,0 1-8-15,-3-1 0 0,1 0-16 0,0 2 16 16,-4 3 0-16,3-3 0 15,-2 2-8-15,-2-2 16 0,3 2-8 16,-5-2 0-16,1 0 0 16,4 0-8-16,-5-2 8 15,3 0 0-15,-4 0-24 16,-1 2 40-16,0-2-16 0,-1 2 0 31,-2-2 0-31,-1 2 8 0,-1 0-8 16,-2-2 0-16,-3 0-8 0,4 1 64 15,-4-1-56-15,0 0 112 16,0 0-104-16,0 0 264 0,0 0-144 15,0 0-128 1,-21 0-224 0,-2-1-2024-16,-4-3-7330 0</inkml:trace>
  <inkml:trace contextRef="#ctx0" brushRef="#br0" timeOffset="274224">17085 15234 544 0,'0'0'2120'16,"0"0"-608"-16,0 0-79 15,0 0-137-15,0 0-280 0,0 0-64 16,0 0 65-16,0 2-57 16,0-2-72-1,0 0-160-15,0 2-88 16,0-2-160-16,0 0-144 0,0 0-39 15,0 0-225 1,0 0 8-16,0 0-72 0,0 0 0 31,0 0 40-31,0 0-48 16,0 0-376-16,0 0-1233 15,0 0-4520-15</inkml:trace>
  <inkml:trace contextRef="#ctx0" brushRef="#br0" timeOffset="276562">17169 15210 1512 0,'0'0'2192'0,"0"0"-679"16,0 0 23-16,0 0-16 0,0 0-287 15,0 0-313-15,0 4-352 16,0-4-104-16,0 0-56 31,0 0-280-31,0 0 152 0,0 0-120 16,0 0 24-16,0 0 240 31,0 0-128-31,0 0 96 16,0 0-55-1,0 0-137 1,0 0 40-16,0 0-144 15,-4 0-16-15,2 0 40 16,-3-2-120-16,0-2 48 0,2 2 88 16,-5-2-128-16,2-1 0 15,-1 3 56-15,-1-1-64 0,-2-1 144 0,-1 2-96 16,-2 0 112-16,3 2 160 15,1 0-40-15,-1 0-40 16,-1 0-144-16,3 0-96 0,-2 6 0 16,-1 6-72-16,3 0 64 15,-2 4-8-15,3 2-128 0,-4 2 136 16,3 2-40-1,0 2 48-15,5 0-16 0,-1 2 16 0,4-1-56 16,0-2 56-16,0-1-96 16,4 1 80-16,7-3-72 15,2-4-128-15,5-2-32 0,1-4-144 16,-3-2 64-16,4-3 88 15,-3-3-40 1,3-2 71-16,-6 0 33 16,-1 0-104-16,3 0 144 15,-3-9 16-15,3-5 120 16,-4-6-48-16,1-5 16 0,-2-1 16 15,0-2-144-15,-1-2 88 16,-2 3 72-16,-3 1-64 0,0 1 64 16,-2 5 16-1,-3 4-16-15,0 2 0 16,0 4 24-16,0 2 208 15,0 0 176-15,0 2 16 0,-8-2 9 16,-3 0-1-16,-6-1-176 16,0 0-96-16,-3 1-104 15,4 2-56-15,-2 1-80 16,1 5-392-16,4 0-889 15,0 0-4144-15</inkml:trace>
  <inkml:trace contextRef="#ctx0" brushRef="#br0" timeOffset="279784">17463 14534 1040 0,'0'0'2296'16,"0"0"-239"-16,0 0-129 0,0 0-328 15,0 0-87-15,-64-18-585 0,48 18-232 16,3 2-16-16,0 12-528 15,-3 7 80-15,3 2 24 0,1 3 0 32,6 2 120-32,4 1-223 15,2-3-25-15,0-2-72 0,2-5-56 16,11-4-16-16,3-3-56 15,2-8-104-15,-2-3 160 0,2-1-177 16,1 0-47-16,0-9 184 31,-2-8-128-15,-3-2 8-16,-3-4-96 0,-6 1-48 0,-1 1 144 15,-4 4-104-15,0 4 280 16,0 4 96-16,0 5-88 0,0 2 528 16,0 2 80-16,0 0-208 31,0 0 41-31,0 0-337 0,0 0-112 15,3 13-88-15,5 6-96 16,3 7 184-16,4 6 0 16,1 2 0-16,-5 0 16 0,0 0-8 15,-4-2-8-15,-1-1 0 16,-4-3-153-1,-2-6 105-15,0-2-56 0,0-4 80 16,-2-3 24-16,-9-8 0 16,-5-1 80-16,1-4 81 15,-2 0 103-15,-1 0-8 0,2-7-48 0,3-4-88 31,6-1 216-31,4 2-168 16,3-4-80-16,0 0-88 0,5-6-104 16,13-2 96-1,4-2 0-15,1-2-280 0,1 2-280 16,-1 0-857-1,-2-7-759-15,-4 10-2233 32,-8 1-1984-32</inkml:trace>
  <inkml:trace contextRef="#ctx0" brushRef="#br0" timeOffset="280310">17614 14520 3272 0,'0'0'1745'15,"0"0"-889"-15,0 0 24 16,0 0-232-16,0 0 136 15,0 0-128 1,17 24-63-16,-5-6-113 0,-3 0-56 0,1 0 112 16,-2 1-248-1,0-4 192-15,-5-2-272 0,1-3 8 16,-3-5 112-16,-1-3-256 15,3 0 64-15,-3-2 72 16,0 0-120-16,0 0 320 16,0-2 80-1,0-11-408-15,0-10-80 0,0-5-344 16,0-2 40-16,4 0-32 0,-1 8-136 15,2 6 344-15,-4 8-40 32,1 7 24-32,1 1 136 15,-1 0-248-15,4 1 56 0,6 13 192 16,-1 6 8-16,2 7 96 15,0 0-32-15,3-3-16 0,0-2 0 16,-3-6-48-16,0-5 0 16,0-5 0-16,-2-6-72 0,-3 0 56 31,0 0 32-16,-1-12 88-15,-2-7 288 0,-2-1-64 0,-3-3 104 16,0 0 32-16,0 1-144 16,-15 5 241-16,2 4-345 15,-4 5-120-15,0 8-96 0,6 0-593 16,0 12-1031-16,4 2-2937 0</inkml:trace>
  <inkml:trace contextRef="#ctx0" brushRef="#br0" timeOffset="280616">17949 14418 6025 0,'0'0'2160'0,"0"0"-823"0,0 0-241 16,0 0-616-16,0 0-264 15,0 0-216-15,0 0-8 0,0 0 8 32,20 84-184-32,-9-70-24 15,-4-4-152 1,2-2-56-16,-1 0 72 0,2-4-113 0,-2 3 113 15,-3-5 136-15,-2 1 128 0,-3-1 80 16,0 2 16-16,0 2 985 31,0 2-145-31,-8 1-632 16,-6-2-224-16,2 1-328 15,3-8-1409-15,2 0-1455 0,7 0-1873 0</inkml:trace>
  <inkml:trace contextRef="#ctx0" brushRef="#br0" timeOffset="280960">18077 14382 4640 0,'0'0'2473'0,"0"0"24"16,0 0-881-1,0 0-1280-15,0 0-160 16,0 0-88-16,0 0-80 0,-26 104-8 16,26-92-56-1,5-6-88-15,6 0-16 0,2-4-176 16,3-2 168-16,-3 2-40 15,2-2 56-15,-2 0 136 16,-2 0 16-16,-3 2 0 16,-1 2 0-16,-3-1-16 0,-4 2 16 15,0 3 336 1,0 4 144-16,0 2-392 15,-11-2-88-15,0-3-2281 32,3-5-3720-32</inkml:trace>
  <inkml:trace contextRef="#ctx0" brushRef="#br0" timeOffset="281325">18466 14263 4120 0,'0'0'2577'16,"0"0"-1193"-16,0 0-71 16,0 0-49-1,0 0 8 1,0 0-328-16,0 0-232 0,23 137-328 0,-12-97-31 15,0 0-57 1,-2-2-208-16,2-1 8 16,-5-5-88-16,4-4-8 15,-7-5 96-15,2-2-88 0,-2-6-16 16,-3-2-136-1,2-6-512-15,-2-3-649 0,0-4-719 16,0 0-3289-16</inkml:trace>
  <inkml:trace contextRef="#ctx0" brushRef="#br0" timeOffset="281656">18382 14229 1792 0,'0'0'2120'0,"0"0"-375"0,0 0-265 0,0 0-240 0,0 0-344 16,94-20-199-16,-70 20-217 15,0 0-40 1,-1 0-24-16,-4 2-152 16,-1 10 240-16,-7 2-200 15,-6 3 368-15,-3 5-104 0,-2 3-135 16,0 1-129-16,0 4-304 0,-15-1-216 15,-6-3-1177 1,5-8-2920-16,3-10-2432 16</inkml:trace>
  <inkml:trace contextRef="#ctx0" brushRef="#br0" timeOffset="282155">18691 14254 928 0,'0'0'2856'0,"0"0"-1063"15,0 0-97-15,0 0-760 16,0 0-56-16,-54 39-343 0,46-18-89 16,2 0 8-16,3 1-376 0,3-1 32 15,0-4-112-15,0 0 16 0,6-5-16 16,1-4 0-1,4-2-56 1,-1-2-16-16,-2-4-160 16,3 0 88-16,-1 0 0 0,-2-15 16 15,1-2 120-15,-2-7-176 0,-1-1 184 31,-6-1-24-31,0 3 24 0,0 1 0 0,0 5 80 0,0 7 208 16,0 6 528-16,0 2 96 16,0 2-216-16,0 0-88 0,0 0-608 15,0 4 8-15,5 8-8 16,3 3 0-16,2 0 72 15,-2 0-72 17,3-2-120-32,-3-2-288 15,0-3-904-15,-1-8-1153 0,-2 0-2264 16</inkml:trace>
  <inkml:trace contextRef="#ctx0" brushRef="#br0">18691 14254 72 0,'43'-66'4256'16,"-43"66"-3127"-16,0 0-305 15,7 2 720-15,7 9-216 16,2 4-191-16,2 2-65 0</inkml:trace>
  <inkml:trace contextRef="#ctx0" brushRef="#br0" timeOffset="282583">18964 14035 1528 0,'0'0'3128'0,"0"0"-903"32,0 0-457-32,0 0-175 0,0 0-505 0,0 0-360 31,0 0 56-31,0 0-416 0,-59 14-96 15,55-10-272-15,0-1 0 16,-5 8-256-16,-4074-3-1096 0,8145 0-4777 0</inkml:trace>
  <inkml:trace contextRef="#ctx0" brushRef="#br0" timeOffset="283483">18923 14190 1168 0,'0'0'2432'0,"0"0"-871"0,0 0-129 16,0 0-552-1,0 0-392-15,0 0-144 16,0 0-8-16,-9 53 192 15,7-37-231-15,0 1-1 0,1-2 56 16,-6 4-32 0,4 0 144-16,-2 2-192 0,-1-1 48 0,-4 1-48 15,4 0-184-15,1-1 32 31,-2 2-120-31,2-4 8 0,5 2 0 16,-3-4 0-16,0-1-8 16,1-4 8-1,2-1 0-15,-1-1-8 0,1-2 0 0,0-1 8 16,0-2 32-16,-2 0-40 31,2 0 0-31,0 1 40 0,0-1-24 16,0 0-24-16,0-1 8 15,0-1 0-15,0 2 24 16,0-2-24-16,0-2 0 15,0 2-24-15,0-2 104 0,0 0-80 32,0 0 0-32,0 0 64 0,0 0-128 0,-3 0 64 15,3 0-512-15,-5-6-1360 16</inkml:trace>
  <inkml:trace contextRef="#ctx0" brushRef="#br0" timeOffset="285406">17274 14825 3576 0,'0'0'1865'0,"0"0"-513"15,0 0 160 1,0 0 97 0,0 0-729-16,0 0-88 0,-32-10 64 15,24 8-384-15,5 0 176 16,-5 0-312-16,1 0 89 0,-4 0 183 0,0 0-304 15,-2 2 104-15,-5 0-112 32,-3 0-200-32,2 0 136 15,-4 0-104-15,0 0-48 0,2 2 144 16,0 4-136-1,-1 4-88-15,-6 2 0 0,-1 4-40 0,-3 4-40 16,0 6 80-16,-4 3-104 31,-1 3 88-31,6-2-216 0,2 0 184 16,5-5 40-16,6-5-80 15,7-5 80-15,3-5 8 16,3-4 0-16,3-4 24 0,-1-1-24 16,3-1 0-16,0 0 0 31,0 0 0-31,0 0 0 0,0 0 0 15,0 0 16-15,0 0-16 16,0 0-48-16,0 0-800 0,0 2-633 16,0 4-2895-16,0 1-2338 0</inkml:trace>
  <inkml:trace contextRef="#ctx0" brushRef="#br0" timeOffset="285938">16541 15112 3016 0,'0'0'2585'31,"0"0"-1225"-31,0 0-136 16,0 0-384-16,0 0-63 0,0 0-649 15,0 0-120-15,7 12 112 16,10 4 24-16,6 4 304 0,-4 2-48 15,7 0-136-15,2 0 224 32,-6 0-264-32,1-4-64 15,-4-4-8-15,1-4-104 0,-11-2-40 0,1-2-8 16,-5-4 24-16,-5-2 48 15,0 0 112-15,0 0 448 0,0 0 249 16,0 0-257-16,0 0-24 16,0-6-240-1,0-8-280 1,0 0 72-16,0-4-136 0,3 0-16 0,5-2 0 15,0-4-40-15,4-10-400 16,-1 5-1257-16,-5 8-6248 0</inkml:trace>
  <inkml:trace contextRef="#ctx0" brushRef="#br0" timeOffset="306836">17575 5151 5089 0,'0'0'4136'16,"0"0"-2807"-16,0 0 439 16,0 0-128-16,0 0-407 0,0 0-345 15,0 0-536-15,0 0-128 16,0 0-224-16,0 9-296 31,0 5 288-31,0 8 8 0,0 6 136 16,0 4 80-16,0 2-160 15,0 0-16-15,0-4-24 0,0-2 72 0,0-6 8 16,0-6-96-16,0-2 0 15,0-3 136 1,0-4-72 0,0-3-64-16,0 0 0 0,0-4 56 15,0 0-8-15,0 0-48 16,0 0 72-16,0 0-24 0,0 0-48 15,0-6-48 1,0-9-8-16,6-12 56 16,10-7 160-16,4-6-136 15,2-4 80 1,1-1-40-16,0 7-8 0,-4 4-64 0,-1 8 8 15,-2 7-56-15,-5 6 8 0,-4 7 48 32,-6 4-48-32,4 2 32 15,-5 0-264-15,5 0 88 0,1 10 40 16,2 9 152-1,4 3 24-15,-6 1-24 0,4 2 128 0,-4-3-16 16,-2-2-64-16,-3-6 56 31,-1-3-104-31,2 0 8 16,-2-5 120-16,0-4-128 0,0 0 0 15,5 0-8-15,-5 0-24 16,5 2-360 0,6 0-1464-16,0-3-2849 15,-1-1-5481-15</inkml:trace>
  <inkml:trace contextRef="#ctx0" brushRef="#br0" timeOffset="309500">16003 5117 5633 0,'0'0'3312'16,"0"0"-1487"-16,0 0-377 15,0 0 112-15,0 0-559 0,-3-2-585 16,3 2-192-16,0 0-152 16,0 0-72-16,12 0 24 0,2 0 104 15,-4 8-128 1,3 3 80-16,-4 2-80 15,-2 2 336-15,-4 0-328 16,-3 4 128-16,0-4-136 0,0 0-80 16,0-1 80-16,-11-5 0 15,-1 0 8-15,4-5 152 16,5-2-160-1,0-2-8 1,3 0 0-16,0 0-408 0,0 0 168 0,0 0-400 16,6 0 408-16,7 0 168 0,5 0-8 15,1 0 80-15,1 0 0 16,-1 0 0-16,-1 4-72 0,0 2 72 31,-4 4-80-15,-2 0 8-16,-6 4-32 0,-6 2 104 0,0 2 328 15,0 6 112-15,-10 0 192 16,-3-2-432-16,-6-2-128 0,3-2 80 15,5-6-152-15,-1-3-8 32,6-5-824-32,6-4-1121 15,0-15-807-15,0-4-4682 16</inkml:trace>
  <inkml:trace contextRef="#ctx0" brushRef="#br0" timeOffset="309743">16252 5272 288 0,'0'0'1824'0,"0"0"-216"15,0 0 33-15,0 0-25 0,34 122-424 16,-23-104-632-16,1-6 48 16,-1-8-239-16,5-4 231 15,-5 0 328 1,1-14 16-16,1-10 336 15,-4-4-319-15,-1-4-217 0,-3 0 152 16,-5 0-440-16,0 6 48 16,0 8-504-16,-5 9-32 0,-17 18-464 0,4 18-1296 31,0 10-3353-31</inkml:trace>
  <inkml:trace contextRef="#ctx0" brushRef="#br0" timeOffset="309939">16630 5396 6753 0,'0'0'5185'15,"0"0"-3825"-15,0 0 89 0,0 0-49 16,0 0-312-16,0 0-1008 31,0 0-80-31,-53 68-984 16,29-38-1849-16,3-4-7233 0</inkml:trace>
  <inkml:trace contextRef="#ctx0" brushRef="#br0" timeOffset="310532">16766 5194 4841 0,'0'0'2536'15,"0"0"-1864"-15,0 0 0 16,-21 120 217-16,16-70-561 0,5-3 16 15,0-8-280-15,5-9-56 16,8-9-8-16,1-8-16 0,2-5 16 31,2-8 8-31,-5 0 256 16,5 0 360-16,1-17 64 0,-1-10-48 31,0-5-72-31,-4-3-208 16,-2-4 144-16,-3 5-31 0,-7 2-209 15,-2 3 264-15,0 12-248 16,0 2-88-1,0 10-144-15,0 5-48 0,-2 0-200 0,2 0-368 16,0 0-216-16,0 0 295 16,0 12-151-16,0 2 128 0,0 1 408 15,8 4-48-15,4-1 152 16,0-2 0-1,5-2 0 1,0-4-88-16,0-2 88 0,0-4-40 16,-1-2 32-1,-3-2-192-15,-1 0 136 16,-3 0 64-16,-1-10 240 0,-1-6 336 15,-2-2 16-15,-4-2 72 0,-1-4 73 16,0 2-337 0,0 2-16-16,-1 2-384 0,-9 5-336 0,0 13-592 15,2 0-1201-15,2 4-2864 16</inkml:trace>
  <inkml:trace contextRef="#ctx0" brushRef="#br0" timeOffset="310826">17153 5362 904 0,'0'0'1080'0,"0"0"-232"15,0 0-264-15,0 0-112 0,0 0 168 16,0 0 145-16,0 0 287 0,70 45 280 15,-65-62-8-15,1-3-151 16,-6-4-569 0,0 2-400-1,0-2-168-15,-3 3-56 0,-13 6-1600 16,1 9-3065-16</inkml:trace>
  <inkml:trace contextRef="#ctx0" brushRef="#br0" timeOffset="311189">17239 5155 3040 0,'0'0'4457'32,"0"0"-3249"-32,0 0-447 0,0 0 303 15,0 0-224-15,0 0-120 16,0 0-512-16,119 13-8 15,-83-9-64 1,-1 1 168-16,-7-1 184 0,-2 0-344 0,-10 1-8 16,-6-3 136-16,-9 4-224 0,-1 0 233 15,0 7 735 1,-11 10 72-16,-13 9-264 15,-10 6-672-15,-5 2-152 16,-5 4-1288 0,9-10-1793-16,12-12-5128 0</inkml:trace>
  <inkml:trace contextRef="#ctx0" brushRef="#br0" timeOffset="312044">18003 5138 4520 0,'0'0'1833'16,"0"0"-873"-16,0 0 800 15,0 0-127-15,0 0-345 16,0 0-368 0,116 5 0-16,-92-3-447 15,0 0-129-15,-6 0-128 0,-2 2-144 16,-3-2 160-16,-3 3-152 0,-7-1 88 15,2 0 88-15,-5 2-248 16,0 3 432-16,-5 6 528 16,-13 2-304-16,-6 6-168 15,0-1-256 1,1-3-152-16,4-4 73 15,3-3-161-15,5-7-201 0,6 0-655 16,5-5-696-16,0 0-536 0,0 0-3642 16</inkml:trace>
  <inkml:trace contextRef="#ctx0" brushRef="#br0" timeOffset="313009">18495 5077 5905 0,'0'0'2376'15,"0"0"-711"-15,0 0-521 0,0 0-296 0,0 0-240 16,-34 108-200-16,34-67 176 16,4-1-352-16,13-4-32 15,1-6-95-15,5-6-33 0,-4-8-16 31,4-6 24-15,-4-8 0-16,-1-2 160 0,0 0-160 0,3-12 144 16,-5-12 16-16,-2-4-152 15,-2-6 288-15,-4 0-144 0,-8-3 128 16,0 1 440-16,0 4-376 15,-20 2 0-15,-2 8-128 0,-1 6-224 32,-3 13-144-32,-1 3-136 15,-15 17-1152-15,5 11-1217 16,4 0-6160-16</inkml:trace>
  <inkml:trace contextRef="#ctx0" brushRef="#br0" timeOffset="314187">17673 5780 3344 0,'0'0'3257'0,"0"0"-1601"0,0 0-23 15,0 0-313-15,0 0-696 16,0 0 160-16,0 0 184 0,2 73-167 16,-2-39-169-16,0 2-560 15,0-2 96-15,0-2-168 16,0-7 88-1,0-5-40-15,0-7-40 0,0-6 72 16,0-3 136-16,0-4-216 16,0 0 208-16,0 0 192 0,0 0-72 15,-2-2 224-15,-1-10-448 16,0-6-32-1,3-4-144 1,0-2-128-16,0-1 200 16,0 2-72-16,6-3-24 15,6 3 24-15,1 1 120 16,1 5-48-16,-4 0 16 0,1 7-16 15,0 5-16-15,1 1-96 16,-1 4-112-16,0 0 152 16,1 0-16-16,-3 0 88 0,1 5-8 15,-4 3 32-15,-1 4-24 0,-3 2 64 16,-2 2-56-16,0 1 320 15,0 0-40-15,0 1-88 32,0 3-72-32,0-2-128 0,0 0-424 15,-2 1-960 1,2-6-1657-16,0-7-7049 0</inkml:trace>
  <inkml:trace contextRef="#ctx0" brushRef="#br0" timeOffset="314694">18025 5865 5721 0,'0'0'3272'16,"0"0"-1879"-1,0 0-537 1,0 0-16-16,0 0 384 0,0 0-504 16,0 0-271-16,120-19-185 15,-86 11-264-15,-7-1 0 0,-1 5-40 0,-7 0-576 16,-4 2-561-1,-7 2-815-15,-8 0-649 16,0 4-1264 0,0 6-462-16</inkml:trace>
  <inkml:trace contextRef="#ctx0" brushRef="#br0" timeOffset="314881">18109 5987 1712 0,'0'0'5113'15,"0"0"-3313"-15,0 0 153 0,0 0-113 16,0 0-856-16,0 0-119 15,10 2 71-15,5-2-360 16,6-6-104-16,3-1-400 0,0-1-72 31,16-5-608-15,-6 5-1593-16,-6 3-4016 0</inkml:trace>
  <inkml:trace contextRef="#ctx0" brushRef="#br0" timeOffset="315280">18620 5776 6849 0,'0'0'1616'0,"0"0"-511"16,0 0 375-16,0 0-736 16,-13 126-288-16,13-94-448 0,1-6 48 15,17-6-56-15,-3-4 104 0,4-8-8 16,0-4 176-1,2-4-64-15,0 0 136 16,0-6-336-16,2-13 136 16,-5-2-144-16,-2-7 96 15,-2-6-56-15,-9-1 32 0,-3-1 0 16,-2 2 313-16,0 6-81 0,-18 7 104 31,-1 6-288-31,-10 13-112 16,-2 2-16-16,-5 10-560 0,-14 34-833 15,8-4-1783-15,7-4-6434 16</inkml:trace>
  <inkml:trace contextRef="#ctx0" brushRef="#br0" timeOffset="316280">17686 6509 4793 0,'0'0'2520'16,"0"0"-391"0,0 0-49-16,0 0-560 15,0 0-279-15,0 0-777 0,0 0-208 16,0 0 264-16,28 62-120 15,-17-25 56-15,-5 1-192 16,-2 0-264-16,1-4 216 0,-5-6-216 31,0-8 0-31,3-8 160 0,-3-6-144 16,0-6-16-16,0 0 144 15,0 0-8-15,0-2 376 16,0-16-216-16,0-6-288 0,0-6-16 16,0-2-88-16,1 2 88 31,11 1 0-31,-4 9-96 0,3 6-16 15,-1 7 120-15,1 2-80 16,-3 5 32-16,7 0-192 16,-2 0 232-16,1 0-64 0,4 9 24 15,-2 2 48-15,3 4 0 31,-7-2 0-15,2 4-16-16,-7 8-440 0,-2-3-904 16,-4-3-2633-16</inkml:trace>
  <inkml:trace contextRef="#ctx0" brushRef="#br0" timeOffset="317083">18356 6493 3752 0,'0'0'4793'31,"0"0"-2464"-31,0 0 63 15,0 0-423-15,0 0-681 16,0 0-728-16,-54 58-368 16,26-25-48-16,-1-1 80 0,5 0-216 15,0-6 152-15,6-5-64 0,6-6-88 16,1-4 48-16,6-5-56 31,4-1 0-31,-1-5 0 16,2 2-40-16,0-2 40 0,0 0 0 15,0 2 0-15,7 2-72 16,5-2 120-16,6 2-48 0,6 0 24 0,-1-3 136 15,1 1-144 1,2-2-16 0,0 2-96-16,-3-2-344 15,2 2-1168-15,-2-2-1313 0,-5 2-4424 16</inkml:trace>
  <inkml:trace contextRef="#ctx0" brushRef="#br0" timeOffset="317540">18662 6533 6409 0,'0'0'4009'0,"0"0"-2745"0,0 0-384 16,0 0-304-16,0 0-8 16,-18 115-400-16,18-85-64 0,10-2-80 15,6-7 129-15,5-2-153 16,0-12 56-1,1-3-8-15,3-4-96 16,-1 0 128-16,-5-13-80 0,-3-12 0 16,2-1 120-16,-7-6-88 15,-3 0 48-15,-3-2-32 0,-5 0 456 16,0 2-256-1,-5 2 8-15,-12 8 136 16,4 6-240-16,-10 10 216 16,4 6-320-16,-5 0-48 0,-1 20-408 15,-2 2-936-15,-1 6-577 16,9-7-2136-16,8-8-4160 0</inkml:trace>
  <inkml:trace contextRef="#ctx0" brushRef="#br0" timeOffset="318682">17510 6550 1528 0,'0'0'6873'0,"0"0"-4432"0,0 0-553 16,0 0-616-16,0 0-735 16,0 0-25-16,0 0-272 15,-106 94 88-15,83-66-16 0,4-5-304 16,2-2 216-1,1-5-16-15,8-4-128 16,2-6 288-16,1-1-72 0,3-3-48 16,2 0 80-16,0 1-312 15,0 3-16-15,0 2-152 16,7 1 152-16,7 4 24 15,7-3 88-15,2 0-56 32,6-4-56-32,10-4-888 0,-7 0-1816 0,-8-2-7059 0</inkml:trace>
  <inkml:trace contextRef="#ctx0" brushRef="#br0" timeOffset="320157">16252 6798 4520 0,'0'0'4313'0,"0"0"-3168"16,0 0-657-16,0 0 560 15,0 0-144-15,0 104-336 0,0-62-112 16,-3-3-456-1,-2-3 152-15,-3-8-152 16,-2-6 72-16,5-6 16 16,-3-7 64-16,2-7-64 0,1-2 281 15,5 0-321-15,-3-8 296 16,0-14-336-16,3-8 136 15,0-6-240-15,3-2 96 16,11 2 0-16,-1 8 24 16,2 6-24-1,-1 10 0-15,-2 4-56 0,-1 8-136 0,2 0 120 16,-2 4 72-16,4 14 16 15,-7 4 264 1,-2 4-232-16,-1 1 32 16,-5-1 0-16,0-7 64 15,0-2-40-15,0-6-48 16,0-7-40-16,0-4 184 0,0 0-144 15,0 0 0-15,0-2-56 0,0-13-472 32,7-8 200-32,-1-5-80 15,5 0 48-15,4 2 296 16,-5 8-168-16,1 8 168 0,-1 4-129 15,-2 6-47 1,1 0 136-16,-1 0 48 0,4 2 0 0,-3 14 280 31,1 2-272-31,-5 4 185 0,3 2-9 16,-6 1-184-16,-1-4 48 15,-1-3-48-15,0-6-320 0,3-5-625 16,-3-5-2912 0,4-2-3192-16</inkml:trace>
  <inkml:trace contextRef="#ctx0" brushRef="#br0" timeOffset="320330">16541 6798 5577 0,'0'0'2024'15,"0"0"-1008"1,0 0 881-16,0 0-337 15,0 0-808-15,0 0-560 16,0 0 72-16,0 0-264 16,12 76-480-16,-12-68-1408 0,0-4-4674 0</inkml:trace>
  <inkml:trace contextRef="#ctx0" brushRef="#br0" timeOffset="320495">16549 6610 7241 0,'0'0'2441'16,"0"0"-1673"-16,0 0-704 15,0 0-128-15,0 0-168 0,70 25-2065 0,-56-14-3496 16</inkml:trace>
  <inkml:trace contextRef="#ctx0" brushRef="#br0" timeOffset="320953">16549 6610 4753 0,'134'87'1576'15,"-134"-72"-128"-15,0 3 161 0,0 5-361 32,4 6-192-32,-4 1-392 15,1 2-24-15,-1-4-304 16,3-2-336-16,-3-7 168 0,2-4-160 15,-2-5-8-15,2-3 48 0,-2-3 0 16,0-1 0-16,0-3 0 31,0 0-40-31,0 0 232 0,0 0-135 16,0 0 79-16,0 0 248 15,3-9-432-15,3-8-56 16,2-5-24-16,4-1-152 0,1-6 224 16,4 3-72-16,1 2 80 31,2 2-16-31,-3 2-48 0,1 4 64 15,0 2 0-15,0 3 0 16,-1 6 152 0,-2 3-144-16,-1 2 48 0,-1 0 120 0,0 0-168 15,-3 14 328 1,-2 4 64-16,-2 4-176 15,-1 6-224-15,-5 10 0 0,0-6-1977 16,0-4-9745-16</inkml:trace>
  <inkml:trace contextRef="#ctx0" brushRef="#br0" timeOffset="322079">17919 7461 3504 0,'0'0'2033'0,"0"0"-1201"15,0 0 688-15,0 0 137 16,11 89-801-16,-11-55-240 0,0-4-24 15,0-4-264-15,0-6 112 16,0-4-184 0,0-5 24-16,0-8 360 15,0-1-280-15,0-2 209 0,0 0 167 16,0 0-328-16,0 0 320 15,0 0-240-15,0-7-128 0,0-10-352 16,0-3-8-16,3-4-8 31,5-2 0-31,0 0-72 0,1 4-16 16,2 4 96-16,0 2 0 15,4 0-72-15,-6 4 96 0,3 4-72 16,-1 0 40 0,0 3-192-16,-1 5 136 0,3 0 32 31,1 0 32-31,-2 0-80 0,4 5 112 15,0 9-32-15,-1 4 0 16,-1 3 0-16,-3 2 184 16,-3 3-56-16,-4-2 8 31,-3 2 176-31,-1 0-312 0,0-4-40 0,2 6-520 15,3-7-1656-15,-4-8-3722 0</inkml:trace>
  <inkml:trace contextRef="#ctx0" brushRef="#br0" timeOffset="322953">18620 7403 5153 0,'0'0'2832'0,"0"0"-647"0,0 0-289 15,0 0-952-15,0 0-424 16,0 0-224-16,0 0 73 15,-73 86-177-15,55-65 16 0,2-2 88 16,-2 0-296-16,4-3 208 31,-1-4 8-31,6-2-208 0,2-4 352 16,4-2-88-16,-2-2 64 15,5-2 64-15,0 0-392 16,0 0 144-16,0 0-152 0,0 2-128 16,13 0 128-16,5 2 0 31,6 0 72-16,5-2 8-15,3 2-80 0,1-4-224 16,13 0-1208-16,-10 0-2457 16,-4 0-6841-1</inkml:trace>
  <inkml:trace contextRef="#ctx0" brushRef="#br0" timeOffset="323598">18836 7437 8361 0,'0'0'2673'16,"0"0"-1961"-16,0 0 608 15,0 0-79-15,0 0-793 16,0 125-136-16,0-98-136 0,0-2-160 15,0-7 80 1,0-8-88 0,0-4 48-16,0-4 80 0,0-2-136 0,0 0 208 15,0 0 16-15,0-14-216 16,0-8-8-1,0-4-112 1,0-7 16-16,10 1 88 0,-1 4-152 16,6 5 160-16,-7 6-56 15,3 6-120-15,-3 7 176 0,-3 4-200 0,3 0 120 16,-1 0 32-16,-1 14 96 15,1 4-16-15,-2 5 144 16,-4 4-96-16,-1-1 120 0,0-2-120 31,0-7-16-31,0-4-56 31,0-7 0-31,3-4-8 16,-3-2 8-16,2 0-8 0,0 0-200 16,6-18-120-16,1-2 144 0,3-4-48 15,-1 1-240-15,2 8 336 16,-3 5-64-16,-2 3-177 15,1 7 225-15,-1 0-16 16,-3 0 112-16,2 9-8 0,-2 7 64 16,1 0-64-16,-1 0-88 0,1 0-1472 15,-2-6-2713-15,0-4-2792 0</inkml:trace>
  <inkml:trace contextRef="#ctx0" brushRef="#br0" timeOffset="323764">19117 7538 4721 0,'0'0'2344'0,"0"0"-1280"16,0 0 449-1,0 0-633 1,0 0-320-16,0 0-120 16,0 0-216-16,0 0-88 0,21 34-136 15,-19-18-256-15,-2 2-904 16,0-4-2129-16,0-4-3544 0</inkml:trace>
  <inkml:trace contextRef="#ctx0" brushRef="#br0" timeOffset="323953">19130 7348 1776 0,'0'0'6737'0,"0"0"-4800"0,0 0-617 16,0 0-72-16,0 0-1064 31,0 0-184-31,0 0-72 0,39 25-1160 16,-26-12-1609-16,-5-2-5320 0</inkml:trace>
  <inkml:trace contextRef="#ctx0" brushRef="#br0" timeOffset="324375">19130 7348 4705 0,'131'60'2472'0,"-131"-58"-1736"15,1 10 841-15,3 3-33 16,2 5-760-16,-3 3-248 0,2 1-176 16,-2-3-296-16,1 2 64 15,0-5-120-15,-2-6 0 0,-2-2 104 16,2-6-32-16,-2-2-40 0,0-2 24 15,0 0-56-15,0 0 568 16,0 0-183-16,0-10-329 0,3-8-64 16,2-4-281-16,1-2 129 15,2-3 0-15,2 1-24 0,-2 7 120 31,2 0 56-31,-2 8 0 16,-2 3-8-16,2 1-56 0,0 3 8 16,1 2 0-16,0 0-40 15,-1 2 96-15,2 0 0 0,0 0 96 31,-1 0 296-31,1 8-120 16,1 9 129 0,-3 7 167-16,4 6-320 0,-4 6 128 0,-5 18-376 31,2-10-704-31,-5-6-1977 0</inkml:trace>
  <inkml:trace contextRef="#ctx0" brushRef="#br0" timeOffset="329027">15396 15525 1216 0,'0'0'1568'0,"0"0"-552"0,0 0 89 16,0 0-193-16,0 0-112 16,0 0-280-16,0 0-24 0,0 0 40 15,0 0-16-15,0 0 185 16,0 0-137-16,0 0 0 31,0 0-120-31,0 0-88 0,0 0 24 16,0 0-184-16,0 0-128 15,0 0 160-15,0 0-224 0,0 0 192 16,0 0-200-16,0 0 48 15,0-2-40 1,0 2 0-16,0 0-8 16,0-4 184-16,0-2-112 31,0-3 8-31,-3-4 80 0,1-6-160 15,-2 2 248-15,2-2-96 0,-3 4-104 16,-1-2 128-16,1 4-168 16,-7-4 32-1,4 4-40-15,-3-2 48 16,-5-1-8-1,-2 0-40-15,2-2 0 16,-5 2 24-16,3 0 24 16,4 4-48-16,2 2 96 0,1 2-96 31,3 4 329-16,0 0-153-15,5 0-88 0,-5 4 88 0,4-2-104 32,-4 2-72-32,2 0 0 15,-4 0-32-15,4 0-72 0,-6 0 104 16,4 0 0-16,-3 0-72 15,1 0 0-15,2 4 72 16,-1-2 0-16,2 0-24 0,1 0 16 16,1 0 8-16,3 0 0 15,-1-2 32-15,1 2-32 0,2-2 0 16,0 0 0-16,0 0-184 15,0 0 176-15,0 0-112 16,0 0-105-16,2 2 177 0,14 2-152 16,2 2 200-1,6 2 0-15,4 0 16 0,1 4 64 0,1 0 0 0,4 2-72 16,-3 2 112-1,0 0-112 1,-2 3-8-16,0-2 0 16,-2 2 81-16,-1 0-73 0,2 2-8 0,-3-1 0 15,-4-1 8 1,2 2 72-16,-5 1-96 0,1-1 16 0,-6 2-48 15,2-3 48-15,-4 0 0 16,-3-4 16-16,-2 2 112 16,1-4-128-16,-2 2 0 0,-2-2-8 15,-1 2 80-15,-2 0-8 16,0 0-48-16,0 2 32 0,0 1 80 31,0 0-120-31,-10 0-8 16,-3-2 0-16,0 1 80 0,-3 1-40 15,1-5-40-15,-2 0 0 16,-3 0 32-16,4-1-24 0,-3 0-8 15,1-1 0-15,3 2-24 32,-1-2-72-32,0 2 96 15,2 0 0-15,-3 0-8 0,1-2 8 16,3-2 0-16,0-4 0 15,2 1 80-15,0-4-72 0,3 1-8 16,0-2 0-16,1 0 40 16,4-2-32-16,-5 0-8 15,5 2 0 1,-2-2 16-16,2 0-56 0,1 2 40 15,2-2 0-15,0 0 24 16,0 0-24-16,0 0 0 0,0 0 0 16,0 0 0-16,0 0 0 0,0 0 16 31,0 0 72-16,0 0 32-15,0 0-112 0,0 0-8 0,0 0 0 16,0 0-24-16,0 0 16 16,0 0 8-16,0 0 0 0,0 0-16 15,0 0 8-15,0 0 0 31,0 0 8-15,0 0-80-16,0 0 32 0,0 0 48 0,0 0 0 16,0 0-16-16,0 0-40 0,0 0 56 15,0 0 0-15,0 0-136 31,5-2-176-31,6-22-937 16,0 2-1175-16,-4 0-4234 0</inkml:trace>
  <inkml:trace contextRef="#ctx0" brushRef="#br0" timeOffset="331032">19180 5266 912 0,'0'0'1976'0,"0"0"-1224"16,0 0 529-1,0 0 135-15,0 0-504 0,0 0-216 0,15 4 48 16,-6-2 65 0,6 2-65-16,-4-1-176 0,5 2 136 15,0 3-288-15,2 0-144 16,2 2 32-16,2 2-296 15,2 4-8 1,5 2 0-16,2 6-16 0,3 0 16 31,2 4 0-31,1 0 8 16,1 0 32-16,-4 0-24 0,-1 1-16 15,-4-1 0-15,-2-2 56 16,-1 4-16 0,1-2-24-16,-1 2 160 0,2 2 320 0,-1-2-304 15,2 2 48-15,-4-1-48 16,0 1-184-16,0-2 161 0,-3 0-169 31,-1 0 16-31,-3 0 96 16,0 0-96-16,-4 2-16 0,2 4 0 15,-4-2 56 1,-1 2 0-16,0 0-40 0,1 0 88 0,-4-3 144 15,0 1-240-15,-3-2 64 16,3-2-48-16,-5 2 32 16,-3 0 88-16,0 2-64 0,0-2 16 15,0 2 208-15,0 0-256 31,-8 0 88-31,-3 4-136 16,-2 1 72-16,1 1 16 0,1-3-88 0,5 1 0 16,1-1 24-16,-2-5-24 15,4-4-8-15,3-2 8 16,-2-4-56-16,2-2 56 15,-4-4 48 1,-1 2 0-16,3-2 80 16,-9 2-120-16,3 3-8 0,-4-2 40 15,1 2 48-15,0-1-56 0,0-3-32 16,2 0 8-16,1-3 64 0,0-5-72 31,5 0 0-31,-5-3-8 16,6-2 80-1,1-4 48-15,-2 2-72 0,1-2 32 16,2 0-24-16,0 0-48 0,0 0-8 0,0 0 0 15,0 2-64-15,0 0 8 32,-3 1 56-32,-1 2 0 15,1 1 0-15,-2-2 0 16,5 2-48-16,-4 0 48 0,0 1-72 15,1 6 72-15,-5 1 0 0,5 2 0 16,-4-2 0-16,6-4-40 31,1-2 32-31,0-6-72 16,0 0-288-16,0-2-24 0,0 0-424 15,0 0-345-15,0-8-551 0,8-6-1017 16,-5 0-3792-16</inkml:trace>
  <inkml:trace contextRef="#ctx0" brushRef="#br0" timeOffset="334636">13017 5810 8369 0,'0'0'2177'0,"0"0"-1041"15,0 0 168 1,0 0-167-16,0 0-97 16,0 0-632-16,9 0-192 15,15 0 376-15,10-2-248 0,6-9-72 16,4-1-184-16,4-2-16 15,-3-2 144-15,-4 4-216 0,-7 0-16 32,-9 4-120-32,-8 2-400 15,-9 4 128-15,0-1 176 16,-8 3 184-16,0 0 48 0,0 0 96 15,0 0 40-15,-5 0 112 16,-11 7-248-16,-4 13-48 0,-2 10-56 31,-1 11 8-15,-3 6 16-16,5 10 80 0,2 1 0 15,4 0 0-15,4-2-24 0,0-4 24 16,1-9 0-16,0-8-16 16,4-6 16-16,1-12 8 0,2-2 184 15,-2-10 248 1,2-1-152-16,3-4 168 15,0 0-184-15,0 0-272 16,0 0-8-16,0-15-1288 0,11-6-1441 16,0-1-7753-16</inkml:trace>
  <inkml:trace contextRef="#ctx0" brushRef="#br0" timeOffset="335158">12853 6516 4384 0,'0'0'2265'0,"0"0"-913"15,-99-128 433-15,60 58-361 0,-3-24-168 16,9-28-240-16,8-27-335 15,19-9 15-15,6 9-344 32,24 19 48-32,10 34 32 0,-2 22-336 0,-3 24 80 15,7 14-168-15,11 2 40 16,9 6-96-16,22 4 16 0,6 22 24 31,8 2 0-31,3 32-88 0,-3 20 96 16,-3 18 0-16,1 26 24 15,-9 30 64-15,-20 21-24 0,-15-13 120 16,-27-27 56-1,-14-33-176-15,-5-20 104 16,-5 8-24 0,-19 8-40-16,-17 9 248 0,-15-4-200 15,-15-5-16-15,-11-9 24 0,-7-15-160 16,-3-16-256-16,1-20-280 15,-20-31-848-15,19-24-1185 0,16-9-4360 16</inkml:trace>
  <inkml:trace contextRef="#ctx0" brushRef="#br0" timeOffset="350654">11230 7488 5801 0,'0'0'2752'0,"0"0"-1911"15,0 0-793-15,0 0-48 0,0 0-2129 16,0 0-4072-16</inkml:trace>
  <inkml:trace contextRef="#ctx0" brushRef="#br0" timeOffset="356373">13491 10426 2496 0,'0'0'4353'0,"0"0"-2665"16,0 0-383-16,0 0 215 0,0 0 88 15,0 0-712-15,0 0-463 16,4 0-337-16,8 0-24 0,7 0 64 31,4 2 240-31,-1 6-80 16,3 1 192-16,0 1-168 15,-2 3 16-15,0 0 8 0,-2 4-264 32,-7-2 240-32,1 2-112 15,-7 0-144-15,-7 4 232 0,-1-1-160 16,0 4 184-16,-1 0 168 15,-22 4-415-15,-3 0 151 0,-6-2-152 16,-2-4-64-16,-5-6 216 0,1-3-216 16,2-4-8-1,10-5 0 1,5-2 64-16,13-2-72 0,3 0 8 15,5 0-72-15,0 0 8 0,0 0-152 16,0 0-8-16,5 0 103 16,11-4 25-16,5-4 48 0,4 1 48 15,2-4 0-15,2 5 32 16,-5 0-32-1,4 4 0-15,-2 1 0 16,-4 1-144-16,-4 0 88 16,-2 0 56-1,-5 3 0-15,-3 5 8 0,-8 4 104 0,0 2-104 16,0 5 361-16,0 0-265 0,-12 6 328 31,-6-3-240-31,-2-1-128 16,-2-2 96-16,4-6-152 15,0 0-8-15,4-7 0 16,2-2 152-16,6-2-184 0,3-2 32 31,1 0-368-31,2-6-481 16,0-24-1359-16,2 0-1777 0,7 1-5649 0</inkml:trace>
  <inkml:trace contextRef="#ctx0" brushRef="#br0" timeOffset="357045">14011 10580 4745 0,'0'0'3176'0,"0"0"-359"16,0 0-473-16,0 0-63 15,0 0-329-15,-21-3-744 0,21 3-175 16,0 0-833-1,6 0-192-15,15 17-8 16,8 3 16 0,7 5 288-16,4 6-24 0,2 2-192 0,-3-4 200 15,-2 1-280-15,-6-6-8 16,-2-4 112-16,-7-4-56 0,-7-5-56 31,-4-4 0-31,-3-3-40 31,-5-2-88-15,-3-2 128-16,0 0-320 0,0 0-184 0,0 0-745 15,0-4-367-15,0-9-464 0,0-4-3570 16</inkml:trace>
  <inkml:trace contextRef="#ctx0" brushRef="#br0" timeOffset="357359">14271 10445 5065 0,'0'0'3992'0,"0"0"-2775"16,0 0-137-16,0 0-192 0,0 0 16 16,-71 125-344-16,48-81-103 15,4 4 71 1,-4 0-152-1,4-6 112-15,2-6-168 0,1-6-136 0,5-6 96 16,0-5-64-16,4-7-8 16,4-5 24-16,1-3-224 15,-1-4 160-15,3 2-160 0,-3-2-8 31,3 0-272-31,-2 0-1144 0,1-6-3145 16</inkml:trace>
  <inkml:trace contextRef="#ctx0" brushRef="#br0" timeOffset="385109">15101 5480 3736 0,'-4'-3'1889'31,"-4"-1"-201"-31,4 0-240 0,-1 2-39 0,3-1-305 16,-1 1-256-16,1 2 24 16,2 0-264-16,-3 0-127 15,3 0-153 1,0 0-224-16,0 0 56 0,0 0-160 0,0 0-88 15,3 0 24-15,13 0 56 0,9 0 8 16,5-2 200-16,7-4-152 16,7-2 88-1,0-1 48-15,-4 0-176 16,-3 1 240-16,-3 2-240 15,-3 3-8-15,-9 1 0 0,1 0 88 16,-7-1-88-16,-3 3 0 0,-3 0 8 16,-4 0 56-16,-1-2-56 31,-2 2-8-31,2 0 0 0,2-2-128 15,2 0-120-15,3 2-720 16,5 0-697-16,-2 0-951 0,-2 0-2433 16</inkml:trace>
  <inkml:trace contextRef="#ctx0" brushRef="#br0" timeOffset="385537">15538 5281 4136 0,'0'0'3065'0,"0"0"-1241"0,0 0-743 0,0 0 39 15,0 0-744-15,0 0-272 16,0 0-104-16,21 0 48 0,4 3-40 15,0 1 96 1,8 0 0 0,-4 0-88-16,1 0-16 15,-4 2 64 1,2-1-32-16,-9 2-32 15,-3-1 0-15,-4 0 24 0,-4-2-24 16,-5 0 0 0,-3-2 224-16,0 4 32 0,0 4 496 15,-5 9-408-15,-29 24-344 0,3-1-880 16,-4-1-6201-16</inkml:trace>
  <inkml:trace contextRef="#ctx0" brushRef="#br0" timeOffset="386562">15151 7213 1032 0,'0'0'3208'0,"0"0"-1167"31,0 0-425-31,0 0 89 0,0 0-537 16,0 0-296-16,0 0-384 16,0 0-264-16,-5 0-64 15,23 0-136-15,11 0 264 0,6 0-8 16,6 0-136-16,4-4 192 15,-2-6-216 1,4-2-32-16,-1-2 128 0,0-3-216 16,-4 2 0-16,0 0-8 15,-1 2 16-15,-11 3 33 16,-2-1-33-16,-9 5 40 0,-3 3-32 15,-4 1-8 1,-6 0-8 0,-3 2 0-16,-3-2 16 0,0 2-32 0,0 0 16 15,0-2-289-15,0 0-335 16,-4 0-1608-16,-8 0-7698 15</inkml:trace>
  <inkml:trace contextRef="#ctx0" brushRef="#br0" timeOffset="387008">15606 6902 6241 0,'0'0'1976'0,"0"0"-1056"16,0 0-295-16,0 0-49 0,0 0-360 15,3 0-208 1,14 4 208-1,5 5 0-15,1 0-72 0,3 1 24 16,-2 3-48-16,-2-2-120 16,3-1 0-16,-4 3 80 0,0-2-64 15,0-1-16-15,-5 1 0 0,-3-2 72 31,-4-1 32-31,-4-2-104 16,-2 5 376-16,-3 0-136 0,0 10 336 16,-19 22-576-1,-7-2-400-15,-3-3-2849 0</inkml:trace>
  <inkml:trace contextRef="#ctx0" brushRef="#br0" timeOffset="397308">17709 6354 3240 0,'0'0'1625'31,"-23"2"-41"-31,7-2 192 15,-2 0-535-15,-3 0-233 0,-1 0-88 0,-1-2-296 16,-6-5 144-16,5-5-352 16,-4-1-112-16,3 0 64 15,-3-4-368-15,5 0 128 16,-1-4-128-1,6 1 169-15,-4-1-113 16,7-2-56 0,-1 1 0-16,5 1 72 0,4 0-72 0,1-1 0 0,4-4 0 15,2-1 56-15,0-5-32 16,8-4 40-1,15-1-56-15,1-3-16 16,0-1 80-16,1 7-72 16,-3 6 0-1,-1 5-56-15,-3 4 40 0,3 4 16 0,-2 2 0 16,2 3-56-16,4-1 128 0,4 2-72 31,3-3 0-31,4-2 0 16,-1 0 0-16,1-3 0 0,-1 2 0 31,1 2 16-31,1 2-16 15,-3-1 0-15,-2 1 0 16,4 4-16-16,-4 1 0 0,2 2 16 16,-4 0 0-16,1 4-80 15,0 0 24-15,-2 0 56 0,3 0-64 16,2 0 88-16,3 0-32 15,4 0 16-15,-1 0 32 16,2 0-40 0,5 0 16-16,-5 0-16 0,3 0 0 15,-3 0 88-15,0 0-96 16,-2 0 8-16,1 0 0 0,-7 0-8 15,1 4-16-15,-1 2 24 16,-2-2 0 0,-3-1-56-16,-4 1 40 15,-3-2 32-15,-4 3-16 0,1-1 40 16,-2 0-32-16,-1 0-16 15,0 2 8-15,-3-1-104 0,3 4 96 16,-2-1 8-16,3 0 0 16,0-1 32-1,-4 2-24-15,0 1-16 16,3-2 8-16,-6 2-8 15,0-2-40-15,-2 2 48 0,-5-2 0 16,2 2 64-16,0 0 0 16,-5 0-64-16,0 2 0 15,0 0 72-15,0 1 56 16,0-2-64-1,0 3 16-15,-10 2 56 16,-4 0-64-16,-3 2-72 0,-5 3 0 16,-4 0 16-16,-6 1 48 15,-2 3-64-15,-7-1 48 16,-2-1 24-16,-6 0-56 0,2 1-16 15,-3-4 0 1,2-2 0-16,4-2 32 16,2-4-32-16,-1 0 0 0,6-2 40 15,-4 0-40-15,2 0 0 16,-3 0 0-16,4 0 0 15,-4 0-48-15,0 0 96 16,3-2-48 0,0 2 0-1,4-1 48-15,-1-2-48 16,5 1 0-16,4 0-24 0,-4-3 24 15,9-1 0-15,-6 0 0 16,7 0-16-16,0-3 56 16,2 3-48-16,-2-2 8 0,2 2-24 31,-1 0-48-31,-2 1 72 0,1-1 0 0,3 0-88 0,-2-2 96 15,4-2-8-15,2 0 0 32,-2 0-48-32,4 0-56 0,-1 0 104 15,4 0 0-15,1 0-48 16,1 0 32-16,-1 0 16 15,5 0 0-15,-2 0-8 0,3-2-104 16,1 2 72-16,1-2-288 16,0-2-417-16,0-3-1327 0,0 1-5690 0</inkml:trace>
  <inkml:trace contextRef="#ctx0" brushRef="#br0" timeOffset="400753">12967 7030 4080 0,'0'0'2489'0,"0"0"-1217"16,0 0 64-16,-17-28 1 0,17 16-329 15,0-4-80-15,11-4-528 0,8-2 32 16,9-4 128 0,6 2-279-1,3 0 23-15,8 4-144 0,5 3-40 16,3 6 56-16,6 3-128 15,2 6-48 1,0 2 0-16,2 0-200 0,-1 0 200 16,-4 12 8-16,-7 6 8 15,-4 3 64-15,0 8-72 16,-5 6-8-16,-10 6 0 0,-1 10 88 15,-10 4-16-15,-8 7-64 16,-10-1 72-16,-3-1 24 31,0-2-32-31,-22-2-72 16,-6-3 0-16,-11-4-40 0,-1-2-40 0,-4-7 80 15,-2-8-168-15,-6-6 168 16,-5-8-168-16,2-10 160 0,-11-8-48 16,-2 0-272-16,2-8 320 15,3-14 8-15,10-4 0 31,11-4 400-31,11-2-200 0,9 0 136 16,9-4-144-16,8-2-136 16,5-1 88-16,0-3-144 0,13 1 0 15,6-6-64-15,4 1 64 16,4 2-200-16,-1 2-184 15,-2 4-192 1,5 3 296-16,-3 3-57 0,0 4-63 16,-2 7 400-16,-3 2-264 15,-1 5 256-15,-3 4 8 0,-5 4-216 16,-4 4 208-16,-3 2-184 15,1 0 0 1,-3 0 120 0,5 4-224-16,-3 20 296 0,5 14 448 0,-2 16-280 15,2 16 328-15,3 7-400 16,0 1 24-16,3-7 16 0,3-14-136 15,4-12 0-15,1-13-8 32,0-10-24-17,-1-10 32-15,-2-9 0 0,1-3 0 0,-2 0 328 16,-3-13-223-16,-4-11 263 15,-1-3-64-15,-9-3-120 0,-3 2 328 16,-3 2-176-16,-18 6-160 31,-7 12-176-31,-1 8-224 16,-6 14-496-16,7 18-529 0,10 0-3248 0</inkml:trace>
  <inkml:trace contextRef="#ctx0" brushRef="#br0" timeOffset="408012">2863 8791 3208 0,'0'0'1777'0,"-12"6"-145"15,6-2 136-15,-5 2-263 0,-2 2 423 16,-5 1-360 0,2-4-607-16,-4 3-73 0,-2-2-360 15,2-2 32-15,-4 0 40 16,2-4-224-1,-4 0 96-15,-5 0-312 0,0 0-80 16,-4-8 216-16,-2-7-248 16,-2-6 8-16,-1-3-56 0,4-4 112 15,-4 0-24-15,4-5-88 0,5-2 48 31,1-5-96-31,4-7-32 16,7-2 0-16,2-10 16 16,6-3-192-16,0-4 240 0,9-3-136 15,2-1 152-15,0-2-80 0,0 5 80 16,0-4 0-16,7 7 0 31,6 3-240-31,6 5 192 0,0 7 48 16,4 0 0-16,1 5-8 15,5 3-40-15,2 0 40 0,4 5 0 16,4 0-184-16,6 2 88 15,5 2 96 1,5 2 8 0,4 5-40-16,2 3 40 0,0 5-40 15,2 2 32-15,0 3-112 16,-1 5 104-16,1-2 16 0,1 3 0 15,-2 2-80-15,1 0 80 0,0 0-8 16,-4 3 0 0,1-1-64-1,0 2 64-15,-4 0 8 0,-1 0 0 16,2 0 88-16,-6 0-88 15,3 0 0-15,-3 0-8 0,3 0-8 16,-4 3 16-16,1 1 0 16,-2 0 16-1,-2 0 144-15,-2 0-88 16,-5 2-72-16,2 3 0 0,-1-2 64 15,-1 1-80-15,2 3 16 16,0-3 0-16,3 1-24 0,2-1 88 16,-3 3-72-16,4-5 8 31,-3 1-48-16,-3 1 48-15,2-1 0 0,-5 1 0 0,1-1 144 16,-6 1-144-16,-3 3-40 0,1-1 32 16,-1-3 16-16,-2 4 48 15,-3-1-56-15,1-3 0 31,-3 4-16-31,2-1 80 16,-5-2-72-16,0 1 8 0,-2 2-24 16,1-1 24-16,-4 1 0 0,2 2 0 15,1 1 80-15,0 2-80 16,4 0 0-16,-2-2 0 15,0 2-40 1,0 0 32-16,0-2 8 0,-2 0 0 31,-1 0 0-31,0 3 0 0,0-4 0 0,-2 4 0 0,-2-2 16 16,-1 2 32-16,-3-2-48 15,0 2 8 1,-1-2 152 0,-1 2-72-16,-4-2-80 0,-1 4-8 15,-3 1 104-15,2 1-16 16,-2 4-88-16,0 1 8 0,0 0 64 0,0-2-64 15,0 0-8-15,0-2 0 32,0-1 24-32,0 0-16 15,0-1 0-15,0 3-8 0,0-1 104 31,0-1-104-31,-2 6 0 0,-5-3 0 16,3 4-48-16,0 0 40 16,-4-2 8-16,5 0 0 15,-5-2 8-15,2 0 48 0,1-2-56 16,-5 2 0-16,0-2 48 15,-1 4-56-15,0-1 16 0,-1 1-8 32,1-1 72-32,3-3-72 15,-3-1 0-15,3-6 0 16,4-4 16-16,-2-3-16 0,4-2 8 15,2-3 16-15,-3-3 96 0,3 0-120 16,0 0 0-16,0 0 0 16,0 0 8-16,0 0 0 0,0 0-8 15,0 0 0 1,0 0 0-1,0 0 8-15,0 2-16 0,0-2 8 16,0 0-120-16,0 0 120 16,0 0 0-16,0 0-176 0,0 0-96 15,0 0-720-15,-6-2-448 0,-1-5-1609 31</inkml:trace>
  <inkml:trace contextRef="#ctx0" brushRef="#br0" timeOffset="410409">6987 7348 4416 0,'0'0'1409'0,"0"0"-265"0,0 0 40 16,0 0 97-16,0 0-505 15,0 0-64 1,-48-39-120-16,33 39-408 16,2 0 128-16,2 0 280 0,0 0-584 15,-1 0 408-15,-2 0-168 16,3 11-96-16,-1 0 128 0,1 6-280 15,3-2 0 1,-2 8-64 0,4-1 64-16,1 1 0 0,3 1 16 15,2-1-8-15,0-6-8 0,0 0-24 16,0-6-32-16,4 0 48 15,5-5-192-15,4-2 152 16,2-4 16 0,-1 0 24-16,7 0-88 15,0-15 16-15,3-6 80 0,-4-3 0 16,-2-3-96-16,-2 3 96 15,-7 1 0-15,-2 2 8 0,-4 5 144 16,-3 2-136-16,0 5 88 31,0 2 136-31,0 3-224 16,0 4 328-16,0 0-143 0,0 0-193 15,-3 0 104-15,1 0-112 16,2 2-48-16,-1 12 40 0,1 6 8 16,0 6 0-16,0 8 8 31,0 5-8-31,6 1 56 15,2-2-40-15,2 2-16 0,-2-2 0 0,-2-4 56 16,-1-2-64-16,0-4 8 16,-3-3 0-16,1-8 64 15,-3-2-16-15,0-4-48 16,0-5 96-1,-3 0-88-15,-10-1 256 16,-3-5-120-16,-4 0-136 0,-2 0 48 16,-1-5-48-16,5-7-8 15,5 1 296-15,7-4-288 0,4-2 400 0,2-4-408 31,0-5 64-31,16-6 0 16,7-6-56-16,8-2-16 31,3-4-104-31,12-13-848 0,-7 14-881 0,-10 7-3488 0</inkml:trace>
  <inkml:trace contextRef="#ctx0" brushRef="#br0" timeOffset="410944">7152 7241 4480 0,'0'0'3073'0,"0"0"-2065"16,0 0-584-16,0 0 761 15,0 0-233-15,5 64-200 0,3-32-248 16,-2 0-288-16,4 0 312 15,-5-2-288-15,0-4-96 0,-2-3 32 0,0-8-120 16,-3-2-8 0,2-7 48-1,-2-6-96-15,0 0 433 16,0 0 23-16,0 0-128 15,0-12 312 1,5-10-640 0,1-6-136-16,2-4-88 0,3-2-208 0,1 3 432 15,2 7-104-15,-6 9 104 0,4 4-16 16,-11 5-48-16,6 6-32 15,-4 0-56-15,2 0-320 0,1 10 455 16,2 12-175-16,4 4 192 16,-3 5 184-16,4-5-184 15,0-5-64 1,2-4 56-16,-1-10-136 15,-1-5 136-15,2-2-72 0,-7 0 80 16,3-19 184-16,-4-5-7 16,-1-6 71-16,-3-1-64 15,-3 1-136-15,0 6 184 0,0 2-128 31,-5 8-88-31,-6 6-16 16,-2 6-656-16,2 2-289 0,6 0-615 16,3 4-1641-16,2 2-1840 0</inkml:trace>
  <inkml:trace contextRef="#ctx0" brushRef="#br0" timeOffset="411266">7496 7190 2472 0,'0'0'2345'0,"0"0"-97"16,0 0 393-16,0 0-801 15,0 0-392-15,0 0-704 16,0 0-560 0,-21 59-55-16,16-33-113 0,5 0-24 15,0-4 8-15,0-6-481 0,0-3 129 16,15-6-160-16,1-1 16 15,-2-4-16-15,6-2-32 16,-1 0 368 0,-3 2 48-16,0-2-152 15,-3 4 272 1,-3 1-56-16,-4-1 8 0,-6 3 56 0,0 1 96 15,0 5 480-15,-12 0-192 16,-5-1-384-16,-2 1-496 0,3-7-1649 31,8-5-4112-31</inkml:trace>
  <inkml:trace contextRef="#ctx0" brushRef="#br0" timeOffset="411593">7725 7158 6729 0,'0'0'2488'0,"0"0"-975"0,0 0-305 16,0 0-312-1,0 0-648-15,0 0-96 0,0 0-152 16,-26 53 56-1,26-37-56-15,0-4-424 16,0-2 72-16,12-2 96 0,-1-4-72 16,0 0 240-16,2 0 8 15,2 0 80-15,-4 0-16 0,0 2 40 16,1 2-72-1,-9 0 40-15,2 2-8 16,-5 1 16-16,0 0 48 16,0 1 152-16,-13 2 16 0,-3-2-216 15,-4-6-496 1,4-1-1776-16,5-5-4002 0</inkml:trace>
  <inkml:trace contextRef="#ctx0" brushRef="#br0" timeOffset="412037">8142 7143 5097 0,'0'0'1744'16,"0"0"-1016"-16,0 0 1193 0,0 0-401 15,11 126-296-15,-3-77-144 0,0 4-464 16,2 5-215-16,0 1 199 16,1-7-288-16,0-6 16 15,-1-8-224 1,1-10-56-1,-1-6-8-15,-2-4-40 0,-3-8-96 0,1-2-408 16,-6-6-400-16,0-2-137 16,0 0-711-16,0-8-1137 0</inkml:trace>
  <inkml:trace contextRef="#ctx0" brushRef="#br0" timeOffset="412358">8116 7090 3264 0,'0'0'2033'0,"0"0"-1145"0,0 0 104 16,0 0-192-16,0 0 112 15,123-15-191-15,-89 15-105 16,-4 13-192 0,-7 8 56-16,-4 1 320 0,-11 3-104 15,-4 4 24 1,-4 1 81-16,0 2-321 0,-10 0-72 0,-11-2-224 15,-5 0-176-15,-1-6-8 16,4-5-624 0,4-13-753-16,3-5-1143 15,8-1-4082-15</inkml:trace>
  <inkml:trace contextRef="#ctx0" brushRef="#br0" timeOffset="412839">8421 7101 5601 0,'0'0'1848'0,"0"0"-312"0,0 0-111 16,0 0-633-16,0 0-280 0,0 0-376 16,0 0-32-1,-48 106-104-15,48-74 64 0,0-4-64 16,0-4 0-1,6-4-16-15,4-6 8 16,-4-6 8-16,3-2-104 16,-1-6 24-16,0 0-480 0,1 0 88 0,-1-18 248 15,4-4 8 1,-11-6-56-16,4-2 0 15,-5-2 128-15,0 2 8 16,0 4-33-16,0 8 169 16,0 7 369-16,0 7 415 15,0 4-88-15,0 0-504 0,0 4-128 16,5 15 64-16,2 3 176 15,2 3 8 1,-1 2-160-16,2-1-72 16,-2-6 120-16,3-4-200 15,-6-2-480-15,3-10-808 0,-1-2-1577 16,-2-2-3112-16</inkml:trace>
  <inkml:trace contextRef="#ctx0" brushRef="#br0" timeOffset="413064">8536 7086 2480 0,'0'0'4225'0,"0"0"-3513"0,0 0 176 16,0 0 745-1,0 0-369-15,0 0-200 16,0 0-496-16,0 0-160 15,89 107-176-15,-71-87-224 0,1-2 88 16,0-2-80-16,1-4-16 16,-1-6-496-16,0-6-1432 15,-4-2-2289-15</inkml:trace>
  <inkml:trace contextRef="#ctx0" brushRef="#br0" timeOffset="413330">8770 6919 1224 0,'0'0'6145'0,"0"0"-5033"16,0 0-544-16,0 0 545 15,-27 103-185-15,19-44 72 0,-2 9-432 31,-1 3-24-31,-1 2-64 16,4-5-200-16,-1-9 169 16,2-7-193-16,2-6-176 15,-1-9 216-15,1 0-296 0,-2-5-8 16,-12 4-360-16,1-7-2009 0,1-12-7369 0</inkml:trace>
  <inkml:trace contextRef="#ctx0" brushRef="#br0" timeOffset="414566">8966 6898 6105 0,'0'0'2336'16,"0"0"-1399"-16,0 0 223 16,0 0-544-16,0 0-528 0,0 0 160 31,0 0-16-31,80 22 104 0,-54-14 24 15,3-4-256-15,-5 0 272 16,2-2-208-16,-6-2-24 0,-3 0 144 16,-5 2-288-16,-3-2 120 15,-5 0-88 1,-4 2 72-1,0-2-8-15,0 2 8 0,0 1 113 16,0 1 247-16,0 3 48 16,-2 7 80-16,-11 6-432 0,-3 7-88 15,1 1 0-15,-4 0-64 16,1-5-8-1,5-1 104-15,2-5-16 16,0-7-88-16,4-4 0 0,2-5 72 16,5-1 24-16,0 0-96 15,0 0-56-15,0 0-240 0,0-15-1072 16,0-7-1353-16,4 1-6465 15</inkml:trace>
  <inkml:trace contextRef="#ctx0" brushRef="#br0" timeOffset="416089">9316 7088 264 0,'0'0'3104'0,"0"0"-663"16,0 0-441 0,0 0 33-16,0 0-665 0,0 0-8 0,0 0-240 15,0 0-79-15,0 4 167 31,-11 9-576-31,-1 6-328 0,-7 8-88 16,-2 1-32-16,2 4 248 16,1-4-296-16,2-2-64 15,4-8 240-15,6-4-312 0,3-6 128 16,-4-2-8-16,7-4-112 31,-1 1 289-31,1-3-169 0,0 0-120 16,0 0-8-16,0 0-128 0,0 0-1009 15,1-15-991-15,14-3-2337 16,-4-2-1344-16</inkml:trace>
  <inkml:trace contextRef="#ctx0" brushRef="#br0" timeOffset="416897">9542 6784 4424 0,'0'0'2857'0,"0"0"-520"0,0 0-217 15,0 0-432-15,0 0-295 16,0 0-585-1,0 0-232-15,0 0-544 16,-26 40 72-16,21-16-16 0,-3 4-80 16,5 2 32-16,3 4-40 15,0 0-40-15,0 1 32 0,0-3 0 16,5-7-88-1,13-1 40-15,-5-3 56 32,4-6 0-32,0-2-8 0,0-5-216 0,3-4 0 0,-1-2-24 31,0-2-232-31,-6 0 296 15,5 0-96-15,-3 0 64 0,-2-4 216 16,1-6-240-16,-3-5 232 16,-4 0 8-1,1-4 0-15,-2 0 128 0,-1-1-48 0,-3-5 24 16,1-1 248-16,-3-2-248 0,0-2 64 31,0-2 16-31,-5 0-176 16,-4 0 256-16,-3 4-40 15,4 2 144-15,-3 6 40 0,1 5-160 16,-1 4 200-16,4 1-24 15,-4 4-144-15,0-1 120 0,3 3-304 16,-4 1 0-16,-4 1-80 16,3-2-16-1,-3 2-112-15,3 0-560 16,0 2-504-16,-3 0-312 0,3 0-1177 31,2 0-5897-31</inkml:trace>
  <inkml:trace contextRef="#ctx0" brushRef="#br0" timeOffset="432926">9875 3566 3816 0,'0'0'2921'16,"0"2"-985"-16,-5-2 9 0,3 1-73 15,2-1-279-15,-1 0-705 16,1 2-216-16,-4-2-64 16,4 0-424-16,0 0-184 0,0 0-56 31,23 0-88-31,1 0 144 15,10 0 136-15,7 0 72 0,1 0 136 16,-2 0-208-16,-3 0 112 16,-9 0-40-16,-7 0-200 15,-5 0 248-15,-5 0-176 0,-3 0 16 16,-6 0 344-1,-2 0-256-15,0 0 321 16,0 0-41-16,0 0-456 0,0-2-8 16,1-14-1121-16,4 2-1823 15,2-2-7354-15</inkml:trace>
  <inkml:trace contextRef="#ctx0" brushRef="#br0" timeOffset="433317">10485 3238 7737 0,'0'0'3241'0,"0"0"-1897"15,0 0-352-15,0 0-360 16,-18 102-23-16,10-40-49 0,5 5 24 31,-2-2-8-31,5-7-400 0,0-13-48 16,0-5-128-16,0-12 72 0,0-5-48 15,0-7-24-15,5-6-344 16,2-6-576-16,9-4-1129 16,-8-10-2688-16,3-10-3208 0</inkml:trace>
  <inkml:trace contextRef="#ctx0" brushRef="#br0" timeOffset="433722">10656 3338 7161 0,'0'0'4321'0,"0"0"-2889"0,0 0 81 0,0 0-209 16,0 0-560-16,0 0-680 16,0 37-56-16,0-13 136 15,5 6-136-15,2-2-8 0,4-4 0 31,0-2 8-31,2-2-56 16,3-6 48 0,-3-2-328-16,5-1-80 0,-2-5-304 0,0-3 160 15,-1-1-56-15,-1 0-57 16,-1-2 265-16,-1 0-32 0,-4 0 88 31,-3 0 336-31,-4 0-144 16,-1 0 152-16,0 0 312 15,0 2 408-15,0 0 465 0,0 2-25 0,-11 5-224 16,-5-1-512-1,-5 5-416 1,-7 2 40-16,-1 2-48 0,-1 0-104 16,-4-2-232-16,3-4-840 15,-6-11-321 1,8-2-1207-1,4-16-7026-15</inkml:trace>
  <inkml:trace contextRef="#ctx0" brushRef="#br0" timeOffset="433954">10661 3257 6025 0,'0'0'1952'0,"0"0"-792"16,0 0 217-16,0 0-321 15,0 0 32-15,0 0-544 0,0 0-88 16,112-26-320-16,-85 24-136 16,-1 2-256-16,8 0-1224 0,-10 4-1641 31,-5 7-3872-31</inkml:trace>
  <inkml:trace contextRef="#ctx0" brushRef="#br0" timeOffset="434307">10950 3423 3592 0,'0'0'2281'0,"0"0"-929"15,-8 102-64-15,3-56 361 16,5-2-673-1,0-1-464-15,0-9-176 0,0-8-336 16,0-7 64-16,5-6-64 16,7-7 16-16,-4-4-8 15,6-2-8-15,-1 0 0 0,0-8 112 16,6-10-104-16,-4-5 96 15,3-2-40 1,-5-1-56-16,-4-2 384 16,-2 1 72-16,-7 1 216 15,0 2 105-15,0-1-321 0,-16-1-48 16,-2 3-416-16,-2 5-176 15,1 6-216-15,3 12-697 0,5 0-1263 32,4 6-4690-32</inkml:trace>
  <inkml:trace contextRef="#ctx0" brushRef="#br0" timeOffset="434704">11220 3427 904 0,'0'0'2736'15,"0"0"-2096"-15,0 0 441 0,0 0 727 16,0 0-872-16,8 108-104 16,-6-74-263-16,3-1-345 15,1-3 96-15,2-2-312 16,2-6-8-1,3-4 0-15,0-6-168 0,3-4 152 16,-3-4-32-16,1-4 48 0,1 0 248 16,4-4-248-16,-3-13 288 15,2-7-136 1,-2-1-72-16,-1-5 72 15,-2 0-72-15,-5-2 208 16,-2 0 72-16,-1 2-104 0,-3 1 96 16,-2-1 168-16,0 4-168 15,-4 0 168-15,-12 2-280 0,-2 4-48 31,-4 2-47-31,3 8-145 16,-1 3-8-16,1 7-385 16,-7 7-1055-1,5 12-1465-15,3 2-6040 0</inkml:trace>
  <inkml:trace contextRef="#ctx0" brushRef="#br0" timeOffset="438040">9718 3010 5449 0,'0'0'2808'32,"0"0"-959"-32,0 0-81 15,0 0 96-15,0 0-791 0,-8 2-265 16,-3 4-192-16,-1 2-176 15,-5 4-32-15,-1 4-88 0,-5 6-80 16,1 8 64 0,-1 6-296-1,-3 8 128-15,2 6-136 0,5 5 16 16,4 1-32-16,4-1 32 0,3 0-16 15,4-1 0-15,4-1-88 16,0-6 80-16,0-2 8 0,9-5-144 16,0-2 72-1,7-3 72 1,-4-2 0-16,7-3-8 15,0-4-184-15,6-2-288 0,15 4-704 0,-8-7-1625 16,1-8-5416-16</inkml:trace>
  <inkml:trace contextRef="#ctx0" brushRef="#br0" timeOffset="438909">11717 3058 2456 0,'0'0'3969'0,"0"0"-3313"16,0 0-368-16,0 0 440 15,0 0 336-15,0 0 97 16,78 39-321-16,-52-20 8 0,-2 3-256 16,0 5-208-16,0 1 152 15,-6 2-144-15,0 6-151 0,0 5 215 16,-9 6-224-1,-5 3 128-15,-1 6 136 16,-3 2-272-16,0 6 144 16,-15 0-144-16,-6 2 24 0,-6 0-56 15,-2-5-184-15,1-9 80 16,1-12 8-16,4-8-96 0,4-14-376 31,-7-12-752-31,7-6-1209 16,1 0-6697-16</inkml:trace>
  <inkml:trace contextRef="#ctx0" brushRef="#br0" timeOffset="451681">13453 3304 3088 0,'-3'0'5577'0,"3"0"-3728"31,0 2-729-31,0 2-96 0,0 3-96 16,-1 3-447-16,-1 6-249 15,-3 8 496-15,0 9-88 16,-1 6 32-16,-1 3-144 0,1-2-184 15,3-1 112-15,-4-5-232 16,2-6-160 0,5-7 168-16,0 0-232 0,0-8 0 15,0-2 0-15,-3-5 88 16,3-4-72-1,0 0 32-15,0-2-48 0,0 0 0 0,0 0-568 16,0 0-880 0,15-23-1065-16,4-2-2664 15,0-1-1568-15</inkml:trace>
  <inkml:trace contextRef="#ctx0" brushRef="#br0" timeOffset="452332">13705 3216 3512 0,'0'0'4873'0,"0"0"-3160"16,0 0-353-16,0 0-248 15,0 0-104-15,-51 69-239 0,39-33-465 16,3 4 248-1,-4072-2 80 1,8150-2-280-16,-4072-5 176 0,3-6-296 16,0-5-184-16,0-1 128 0,0-6-168 15,3-1-8-15,5-1 16 16,1-2 72-16,0-3-112 0,-1 0 24 31,4 1 0-15,-1-3-104-16,0-2 104 0,1 1-72 15,0-1-32-15,0 2-104 0,-6-2 136 16,4 0 56-16,-2 0 16 0,-2 3-24 15,-1-1 32-15,2-2-16 32,-7 2 8-32,3-2 0 15,-3 0 8-15,0-1 0 0,0 1 32 16,0 0 336-16,0 6-40 15,-10 1 64-15,-3 4-256 0,-8 2-136 16,0 1-16-16,-6 0-176 31,-7-6-944-31,5-2-1016 16,5-8-4658-1</inkml:trace>
  <inkml:trace contextRef="#ctx0" brushRef="#br0" timeOffset="452654">13655 3163 3816 0,'0'0'5497'0,"0"0"-4048"15,0 0-617-15,0 0-168 0,0 0 376 31,0 0-143-31,0 0-473 16,0 0-32-16,134 0-176 0,-114 0-40 16,-4 0 80-16,-2 0-208 15,-2 0-16 1,-4 0-32-16,0 0-512 15,-3 0-801-15,-5-7-3600 0</inkml:trace>
  <inkml:trace contextRef="#ctx0" brushRef="#br0" timeOffset="453564">13108 3615 2632 0,'0'0'4713'16,"0"0"-2672"-16,0 0-465 0,0 0-144 31,0 0-104-31,-7 2-679 16,7 1-249-16,0-3-80 15,0 2-312-15,0-2-16 0,0 2-80 16,0 2-8-16,13-2 96 15,5 2 0-15,5-3 8 0,-1-1 40 16,3 2 56-16,-3-2-104 31,1 0 0-31,-4 0 0 16,-3 0 24-16,-3 0-24 0,-5 0 0 15,-1 0 96-15,-2 0-48 16,-1 0-48-16,-4 0 0 0,0 0-80 0,0-3-96 16,0-5-1721-1,0-1-5264 1</inkml:trace>
  <inkml:trace contextRef="#ctx0" brushRef="#br0" timeOffset="454320">13097 3042 3808 0,'0'0'3105'16,"0"0"-1057"-16,0 0-151 0,0 0-393 15,0 0-152-15,0 0-559 16,0 0-433-16,-55-2 192 16,39 16-448-1,-2 10-32-15,-6 8-72 16,-2 10-24-16,-2 5 24 0,1 5 0 15,4 3 8-15,5 6 72 16,5 1-80-16,5 2 0 16,5 1 0-16,3-6 72 0,0-5 176 31,7-7-120-31,6-7 0 15,3-6 152-15,1-8-272 0,-4-4-8 16,2-6 0-16,-1-3 96 16,-7-6-88-16,3-3 0 15,-4 0-8-15,-4-4 0 0,1 0-40 31,0 0-536-31,2 0-352 0,18-4-953 16,-6-12-871-16,6-4-4194 16</inkml:trace>
  <inkml:trace contextRef="#ctx0" brushRef="#br0" timeOffset="455158">14011 2942 1216 0,'0'0'2216'0,"0"0"-992"0,0 0 33 31,0 0-65-31,0 0-72 16,0 0 177-16,0 0-257 0,0 0 16 16,77 68-208-16,-64-45-320 15,2 9 112-15,-1 0-175 16,-3 5-89-16,1 5 200 0,-4 3-344 31,-3 2 40-15,-2 6-224-16,-3 1 8 0,0 2 96 15,0-2-128-15,-3-2 24 0,-9-2 88 16,-1-3-72-16,-6-6-64 15,-2 2 0-15,-3-3 80 0,-4-4-16 16,-2 0-64 0,1-4 8-16,4-6-16 15,6-8-112-15,3-4 112 16,5-5-40-16,4-7-192 0,7-2 232 15,0-5-336-15,0-13-944 16,0-6-3890-16</inkml:trace>
  <inkml:trace contextRef="#ctx0" brushRef="#br0" timeOffset="468377">9859 7410 3976 0,'-7'4'1433'16,"1"2"-929"-16,-1-1 472 15,1 1 640-15,-1 0-31 0,-2 1-617 16,1-3-104-16,-7 2-432 31,0-1 208-31,-2 1-160 0,-4 3-280 16,-2-3 313-16,-3 2-329 15,-1-1-16-15,1 2 16 0,-6-3-120 16,1 2-64-16,-3-3 0 0,3 1 16 16,-6 1-16-1,2 1 0 1,1 0 0-16,-2-1 16 15,2 2-8 1,0 1-8-16,-3 0 0 0,3 0 0 0,-1 0 0 16,4-4 0-16,-3 0 8 0,4-2 64 0,2-4-72 31,-7 2-8-31,4-2 8 15,-3 0 0-15,3 0-8 16,2 0 16-16,2 0-8 16,-1 2 8-16,3-2 0 0,5 2-8 15,-2-2 0-15,2 2 8 0,1-2-8 31,-4 0 0-31,1 2 0 16,-1-2 8-16,-1 2 0 0,1-2-8 16,-6 2 0-16,2 2-24 15,-1 2 24-15,-3 1 0 0,-4 0 0 16,3 3 0-16,-4 3-16 31,1-2 16-31,1 1 0 16,0 3-96-16,-7 0 80 0,6 2-48 15,-1-2 64-15,2 2 0 16,0-6-24-1,-3 2 24-15,5-1 0 0,-2-3 8 0,-6 2 16 16,-1-1-24 0,-1-1 0-16,-4 4-8 15,2 1 8-15,0-2 0 0,2 2 0 16,2-3 8-16,4 0-32 15,-1-3 24-15,3 0 0 0,2-3 0 16,-5 2 72 0,1-1-72-16,-4-2 0 15,1 2 8-15,-4 0-32 16,1 2 24-16,-5 0 0 0,0 2 0 15,3-2 8-15,4 0-8 16,1-4 0-16,4-2 0 0,4-2 16 31,0 0-16-31,2 0 0 16,2 0 0-16,1-6-16 0,-1-2 16 15,2 0 0-15,3-2 0 16,-4 2 8-16,3-2-8 0,1-2 0 16,1-1 0-16,3 4-168 31,2-3 96-31,0-3 64 15,1 0-240-15,-3-4 152 0,5-5-313 16,-4-6 193-16,1-4 0 16,1-6-320-16,-3-3 240 0,2 0 80 15,-2 5 208-15,1 4-96 31,0 8 104-31,0 3 0 0,2 6 0 16,1 1 8-16,1 2-8 0,1-3 8 16,1 4 0-16,0-6 72 15,1-3-32-15,0-1-48 0,4-5 0 16,-1-3 56-1,3-3-8 1,-1-4 0 0,5-4 64-16,0-6 192 0,0 0-296 0,3-1 176 0,11 0-144 15,9-2 96-15,8 2-56 16,8-4-72-16,3 1 72 0,4 2 40 31,1 4-112-31,-2 4-8 16,2 5 32-1,0 3 72-15,6 4-88 0,6 5-8 0,2 0 0 31,8 3 96-31,4 2-104 0,6 2 0 16,5 0 0-16,2 0 104 16,4-2 1-16,-1-1-105 15,1 4 0-15,-1-3 8 0,0-1-8 31,-2 2 0-31,0 0 0 0,-1 4-8 0,4-2 0 0,-4 6 8 16,0-2 0-16,-6 5 32 31,-5 2-16-31,-4 1-16 16,-3 1 0-16,-2 0 8 0,-5-1-8 15,1 1 0 1,-4 0 8-16,-3 0 72 0,-1 0-72 0,-3 1-8 16,-1-1 0-1,-2 2-32-15,-1-1-16 16,-2 3 48-16,-3 0 0 15,0 0-8-15,-5 0 64 0,4 0-104 16,-3 0 48-16,-2 0-72 16,-1 5 72-16,1 1 0 0,-2-1 8 0,-5 3 16 31,0-2 48-31,-3 3-128 15,-4-3 56-15,-2-1-48 16,-2 1 23-16,-2 0 25 0,0 3 0 16,-2-2-8-16,1 3-48 15,1 5 56 1,3-2 0-16,1 6-16 15,2-2 16-15,3 4 0 16,-1-3 0-16,-1 2 24 0,1 0 32 16,-3-2-56-16,-3 2 0 15,-1-2 8-15,-1 0-16 16,-3-2 8-16,-1 2 0 15,-4 2-8 1,1 1 41-16,-1-2-50 16,-1 1 17-16,-1 3-32 0,-2-2 24 15,-3 5 16-15,-1-1 57 16,0 5-65-16,0 0-105 15,0 6 1-15,-5 1-24 0,-1 2 128 16,-2-5-64 0,-2-4 64-16,4-5 0 15,1-6 32-15,3-4-32 0,1-2 0 16,1-3-8-16,-2 1 16 15,-1-2-56-15,-2 4 48 16,2 3 0-16,-7 2 128 16,0 1-120-1,-1 2 32-15,0-1-40 0,-1 0-40 16,1-4 40-16,3-4 8 0,0-3 0 15,5 0 40-15,-4-3-40 16,2 0-8-16,-1 0 0 16,0 2 0-1,-1 2 48-15,-9 4-48 16,1 6 0-16,-7 4-24 0,-1 3 72 15,4 1-48-15,-1-5 0 16,1-2 0-16,3-3 161 16,3-6-153-16,5-1 0 0,3-2 136 31,-1-5-136-31,2-2 64 15,3 0 24 1,1-2-96-16,0 0 272 0,-7 2-200 0,6 0 32 16,-3 0 56-16,-2 0-96 15,1-1 120-15,5-1-32 0,0 0-56 31,0 0 128-31,0 0-136 0,0 0 48 16,0 0-136-16,0 0-24 0,0 0-144 16,0 0-608-16,0 0-1537 15,0 0-6713-15</inkml:trace>
  <inkml:trace contextRef="#ctx0" brushRef="#br0" timeOffset="471261">16719 8203 2736 0,'0'0'2841'16,"0"0"-1513"-1,0 0-504 1,0 0 432-16,0 0 393 0,0 0-305 15,0 0-200-15,0 0-352 16,0 0-287-16,0 0-425 0,6 5-80 16,6 9-96-16,5 4 96 0,1 1 48 31,5 2-40-31,-7-4 80 15,0-2-80-15,-1-3-16 0,2-2-376 16,-2-4-761-16,11-2-815 16,-4-2-2185-16,-4-2-1368 15</inkml:trace>
  <inkml:trace contextRef="#ctx0" brushRef="#br0" timeOffset="471717">17000 8161 4600 0,'0'0'2033'0,"0"0"-1041"0,0 0 584 16,0 0 33-16,0 0-817 15,0 0-512-15,-79 65-152 0,45-26-128 16,-24 28-96-16,6-11-1688 16,5-8-4114-16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53:35.645"/>
    </inkml:context>
    <inkml:brush xml:id="br0">
      <inkml:brushProperty name="width" value="0.05292" units="cm"/>
      <inkml:brushProperty name="height" value="0.05292" units="cm"/>
      <inkml:brushProperty name="color" value="#FF0000"/>
    </inkml:brush>
  </inkml:definitions>
  <inkml:trace contextRef="#ctx0" brushRef="#br0">11818 2035 5153 0,'0'0'2680'31,"0"0"-1416"-31,0 0-871 16,0 0 615-16,0 0 56 0,0 0-192 16,0-2-144-16,0 2-416 15,0-2-56-15,0 0-24 0,0 2-232 31,0 0 0-31,6 0-80 16,10-2 80-16,8 2-48 31,7-1 136-31,5-1-16 0,4 2-23 16,4 0 71-16,-2 0 32 15,4 0-40-15,8 0-32 0,7 0 160 16,15 0-152-16,24 0 136 16,29 0 96-16,33 0-312 0,11 0 328 31,1 0-192-31,-4 0-136 0,-11-11 144 0,3-10-144 0,-9-2-8 15,-9 1 0-15,-16 4 48 0,-22 4-48 16,-19 6 0 0,-17 4 0-1,-10 0 208-15,9 4-136 0,1 0-56 31,-3 0-16-31,-12 0 64 0,-16 0-64 0,-7 0 0 0,-12 2 0 16,-9 0 24-16,-1-2 72 0,-9 2-96 31,-1-2 0-31,0 0-120 16,-11 0-808-16,-12 0-1697 15</inkml:trace>
  <inkml:trace contextRef="#ctx0" brushRef="#br0" timeOffset="4839">12675 7257 7481 0,'0'0'2609'0,"0"0"-1889"16,0 2-560-16,0-2 464 0,0 0 192 16,0 2-152-16,0-2-72 15,0 0-440-15,0 0-72 31,0 0-80-31,21 0-792 0,0 0-1472 16,8-7-5658-16</inkml:trace>
  <inkml:trace contextRef="#ctx0" brushRef="#br0" timeOffset="5456">17980 7446 8409 0,'0'0'2025'16,"0"0"-1361"0,0 0-24-16,0 0 592 0,0 0-159 15,0 0-673-15,-6 17-400 0,-10-13-176 31,1 1-1393-31,-6-3-3536 0</inkml:trace>
  <inkml:trace contextRef="#ctx0" brushRef="#br0" timeOffset="13156">5753 8192 4520 0,'0'0'2953'0,"0"0"-1601"15,0 0-199-15,0 0-265 32,0 0 136-32,0 0-96 0,0 0-608 15,0 0 112-15,0 0-128 16,0 0-95-16,0 0 247 15,0 0-456 1,0 0 176-16,0 0-176 16,0 0 152-16,0 0-104 15,0 0-48-15,0 0 8 0,0 0-48 16,0 0 40-16,0 0 0 15,0 0 0-15,4 0-120 0,4 0 112 16,0 1 8-16,5-1 0 16,3 0 48-16,2 0-40 15,-1 0-8 1,6 0 0-16,0 0 8 0,1 2-8 15,2-2 0-15,0 2 0 16,-1-2 32-16,4 0-24 16,2 2-8-16,-2-2 0 0,3 2 0 15,-1 0 0 1,3 0 0-16,-2 1 0 15,4-3 112-15,3 2-96 0,3 0-16 16,0-2 0-16,8 0 72 16,0 0-120-16,-3 0 48 15,3 0 0-15,-2 0 72 16,-6 0-64-1,-3 0-8-15,1 0 0 16,-3 0 8-16,-1 0-8 0,3 0 0 16,-7 0 0-16,5 0 80 15,-3 0-80-15,0 0-8 0,1 0 8 16,-4 4 0-16,3-2 16 31,-6 4-16-31,1-3 0 0,0 1 0 16,1 0 48-16,4 1-48 15,-1-5 0-15,5 0-24 16,1 0 24-16,-2 0 0 0,-1 0 0 15,-1-3 48-15,-1-1-40 32,0 2-8-32,-6 0 0 0,1 2 8 15,-2 0-16 1,-1 0 8-16,1 0 0 15,4 0-16-15,0 0 0 16,3 0 16-16,4 0 0 0,4 0-32 16,2 0 32-16,4 0 0 15,-2 0 0-15,4 0 48 16,0 0-32-16,3 0-16 0,-3 0 0 0,3 0 8 15,2 0-24-15,0 0 16 16,-1 0 0-16,-4 2 56 0,1 0 0 31,-2 0-56-31,1 0 0 16,-2-2 64-16,-1 0-128 15,-5 0 136-15,-6 0-72 0,-2 0 56 16,-4 0-48-16,-2 0-8 16,-4 0 0-16,0 0 0 0,-6 0-8 31,-2 0 8-31,0 0 0 0,-1 0 0 15,-4 0 48 1,0 0-48-16,1 0 0 0,-1 0-16 16,0 0-32-16,2 3 56 0,-2-1-8 15,1 0 48-15,-1 0-40 31,-3 0-8-31,3 0 0 0,1-2 0 16,-1 2-32-16,-1 0 40 16,-1 0-8-16,3 0 0 0,-1-1 48 15,4 3-56-15,-6-2 8 0,3 3-24 16,-6-3 16-1,2 0 16 1,-6-2-8-16,-2 0 40 0,0 0 72 16,0 0-112-16,0 0 0 15,0-2-136-15,0-12-584 16,-5-2-2505-16</inkml:trace>
  <inkml:trace contextRef="#ctx0" brushRef="#br0" timeOffset="15148">13040 10201 416 0,'0'0'1504'16,"0"0"-584"-16,0 0 672 0,0 0 153 15,0 0-153-15,0 0-64 31,0 0-319-31,0 0-153 16,0 0-288-16,-8 0-352 0,-3 0 192 16,-2 3-296-16,-3 4 8 15,-4-3 97-15,-1 0-297 0,0 0 168 16,-1-4-40-16,-3 0-240 15,-2 0 312 1,-2-2-160 0,3-11-16-16,2 0 80 0,1-3-216 0,7-2 56 15,-2-3-64-15,7 0 32 16,1-3-32-16,4-4 0 0,3-4 0 15,3-4 0 1,0-7 40 0,0-5-40-16,0-4 0 15,3-1-16-15,8 4 16 0,-4 4 0 0,2 3 0 16,-1 7-8-16,2 3 8 15,1 3-8-15,2 3-64 0,2 2 8 32,-1 3-16-32,2 2 80 15,2 3 0-15,0 0-8 16,1 3-72-16,2 4 72 0,0 3-48 15,0 4-56-15,-1 2 8 0,2 0 104 16,1 0 0-16,1 6-48 31,4 10 32-31,1 6 8 16,-2 6 8-16,2 4 0 0,-1 2 72 15,-9 0-72 1,2-2 56-16,-3 1 32 0,-4-1-24 0,-4-2-64 16,0 0 0-16,-4-1 48 31,-1 1 0-31,-3 0-40 0,-2 2 40 15,0 3 88-15,0 1-72 16,-12-2-8 0,-1 0-56-16,-3-2 8 15,-1-5 88-15,0-5-96 0,6-3 96 16,-7-2 72-16,5-4-120 15,2 0 0-15,-5-3-48 0,6-2 8 16,-1-5 120-16,0-1-128 0,-12-2-376 16,5-11-712-16,-3-12-3153 15</inkml:trace>
  <inkml:trace contextRef="#ctx0" brushRef="#br0" timeOffset="16112">12559 8711 5337 0,'0'0'1784'0,"0"0"-1408"0,0 0 496 31,0 0 193-31,0 0-153 0,26 118-480 15,-22-80-296-15,0 2 272 0,-4-2-280 16,0-1 176-16,0-7-136 16,0-7-80-16,0-6 200 0,0-7-136 15,0-7 264-15,0-1 352 16,0-2-111-16,-7 0-9 15,-1-7-320-15,0-11-88 16,2-6-88-16,4-6-152 16,2-8 0-16,0-5 0 15,8-2-32-15,8-4 32 0,7 3 0 31,-4 4 0-31,4 8 48 0,-5 4 8 0,-2 10-56 16,-5 6 0 0,-3 4-72-16,-3 6-32 15,-3 4 80-15,2 0-64 0,-2 0 0 16,8 0-136-16,-4 12 224 15,1 8-16 1,2 6 80-16,-4 1 256 0,-2 3-120 16,-3 3-104-1,0-5 144-15,0-4-232 16,0-2-8-16,0-1 0 0,0 0-768 15,0-4-777-15,0-6-3512 0</inkml:trace>
  <inkml:trace contextRef="#ctx0" brushRef="#br0" timeOffset="16468">12867 8747 1568 0,'0'0'7745'0,"0"0"-5360"16,0 0-1345-16,0 0 16 16,0 0-295-16,0 0-753 0,0 0 256 15,36 0 80-15,-17 0-208 16,4-4 256-16,-1-4-256 0,-2 0-64 31,-4 0 0-31,0 0-72 16,-3 2-552-16,-5-1-584 0,-8 7-849 15,0 0-359-15,0 0-3162 0</inkml:trace>
  <inkml:trace contextRef="#ctx0" brushRef="#br0" timeOffset="16716">12867 8747 1240 0,'-11'132'4849'0,"11"-132"-2433"16,0 0-423-16,0 0-225 16,0 0-408-1,0 0-871-15,0 0-209 16,0 0-240-16,5 0 64 15,8 0 256-15,0 0-64 0,4-4-224 16,4 0-72-16,-1-2-48 0,7 1-1241 16,-1 1-2599 15,-10 1-5122-31</inkml:trace>
  <inkml:trace contextRef="#ctx0" brushRef="#br0" timeOffset="17148">13168 8643 3000 0,'0'0'3913'0,"0"0"-2633"15,0 0-71-15,0 0 343 16,0 0-464-16,0 110-512 16,0-74-64-16,0-1-400 0,0-6-16 15,11-3-96-15,0-4-8 16,4-3-64-16,-1-8 72 0,-1-5-56 31,2-4 32-31,-1-2-136 0,2-2 160 16,2-17 344-16,0-7-272 15,0-6 176-15,-7-4-144 0,-3-3 32 16,-8-1 321-16,0 0-113 31,0 1 88-31,-11 5 56 0,-9 4-168 0,3 9 144 16,-3 2-352-1,4 12-8-15,0 5-104 0,1 2-192 16,-1 2-472-16,-8 22-808 0,6-3-1513 15,4 0-3769-15</inkml:trace>
  <inkml:trace contextRef="#ctx0" brushRef="#br0" timeOffset="18178">15354 8696 4761 0,'0'0'2872'16,"0"0"-1736"-1,0 0-103-15,0 0 319 16,0 0-88-16,0 0-456 15,15 123-264-15,-12-91-63 16,-3-2-361-16,0-4 40 0,0-5 88 16,0-6-192-1,0-4 312-15,0-5-32 16,0-4 256-16,0-2 248 15,-3 0-200-15,-4 0-360 32,1-12-152-32,-1-9-112 0,4-5 56 15,3-6-72-15,0-2-120 16,3 0 112-1,14 2-352-15,0 2 232 0,1 6-40 0,0 5-40 16,0 4 200-16,-2 3-40 16,-3 3 48-16,1 6-128 0,1-1 88 15,-4 4-72-15,2 0 16 16,0 7-72-16,-2 18 168 15,2 5 0 1,-8 6 80-16,1 5 24 0,-1-6-104 16,-3 7-984-16,3-12-1433 15,-4-9-4264-15</inkml:trace>
  <inkml:trace contextRef="#ctx0" brushRef="#br0" timeOffset="18546">15656 8655 6025 0,'0'0'1808'0,"0"0"-1056"15,0 0 937-15,0 0-297 0,0 0-616 16,0 0-96-16,104 56-568 31,-79-50 112-31,0 0-224 0,4-1 80 16,-8 2 88-1,-4-1-64-15,-5 0 0 0,-4-2 129 0,-5 0-233 16,-3 0 240-16,0 0 432 16,0 6 240-16,-16 8 88 31,-7 4-768-31,-3 4-104 0,-1 4-8 0,-4-2-120 15,9-5-544-15,2-6-624 16,9-9-849-16,6-5-807 0,4-3-6050 16</inkml:trace>
  <inkml:trace contextRef="#ctx0" brushRef="#br0" timeOffset="18891">16087 8683 5601 0,'0'0'1912'0,"0"0"-600"16,0 0 521-16,15 113-697 0,-2-80-432 15,6-4-568 1,2-8 16-16,7-4 144 0,2-8-288 31,1-7 136-31,1-2 128 0,-1-2 16 16,-2-15 241-16,-5-8-121 15,-3-7-8-15,-6-3 272 0,-9-6-8 16,-6 1 208-16,0-2-168 15,-8 3-320 1,-19 7 33 0,-9 9-289-16,-4 10-128 0,-7 13-417 15,-35 40-1167-15,11 15-1088 16,6 5-5690-16</inkml:trace>
  <inkml:trace contextRef="#ctx0" brushRef="#br0" timeOffset="20040">9114 8743 7737 0,'0'0'2489'16,"0"0"-1785"-1,0 0-168-15,0 0 808 0,0 0-280 0,34 143-207 16,-31-94-353-16,-3 0-200 16,0-7 96-16,0-10-312 15,0-10 48-15,0-8 56 0,0-9-136 31,0-5 368-31,0 0 136 16,0 0 168-16,0-11 345 0,0-17-889 16,0-12-184-16,0-9-8 15,0-4-296-15,12 0 232 0,5 12-176 16,1 8 31-16,1 15 145 31,-1 12-184-31,2 6-56 0,-1 0 184 16,0 20 32-16,-6 6 96 15,-1 4 216-15,-6-2-40 16,1 0 200-16,-3-3-376 0,1-8 0 15,0-2-280-15,2-6-1256 32,-1-5-968-32,-1-2-4002 0</inkml:trace>
  <inkml:trace contextRef="#ctx0" brushRef="#br0" timeOffset="20363">9600 8685 9033 0,'0'0'3193'0,"0"0"-1040"0,0 0-513 16,0 0-744-16,0 0-240 0,-69 106-416 31,43-69 208-31,2-3-128 16,6-6-151-16,2-9 207 15,8-4-328-15,3-8 288 0,0-3-152 16,5-2-168-16,0-2 208 16,0 2-224-16,0-2-96 0,0 0 96 31,0 2-456-31,7 0 296 0,9 3 160 15,1-3 0-15,6 2 104 16,1-4-104 0,2 0-8-16,2 0-400 0,9 0-1425 0,-5 0-487 15,-3 0-3426-15</inkml:trace>
  <inkml:trace contextRef="#ctx0" brushRef="#br0" timeOffset="20786">9880 8769 7585 0,'0'0'1945'16,"0"0"-769"-16,0 0 248 16,-4 127-448-16,4-84-160 0,10 0-687 15,9-7 87-15,4-6-216 16,0-9 48-16,6-6-112 15,3-11 64 1,-1-4 0-16,-4 0 152 16,1-23-88-16,-6-5-64 0,-4-6 80 15,-5-4-24-15,-3 2 144 16,-9-1 136-16,-1 1 328 15,0-1 152-15,-9 1-416 0,-9 4 120 16,-8 4-24 0,-5 6-488-1,-1 12-16-15,0 10-48 0,-2 0-832 16,-13 39-816-16,8 0-2185 15,8-3-4953-15</inkml:trace>
  <inkml:trace contextRef="#ctx0" brushRef="#br0" timeOffset="22730">11706 4475 8241 0,'0'0'2353'0,"0"0"-1345"0,0 0 104 16,0 0-232-16,-81 89-39 16,67-59-729-16,6 2-40 15,5 2-40 1,3 0 80-16,0 1-88 15,0-1-24-15,8-2 0 0,8-2-80 16,2-5 80-16,4 0-48 16,9-7-665-16,19-6-1359 31,-3-4-1881-16,-5-8-3967-15</inkml:trace>
  <inkml:trace contextRef="#ctx0" brushRef="#br0" timeOffset="24415">11911 4534 6809 0,'0'0'2384'0,"0"0"-1143"0,0 0 7 15,0 0-376 1,0 0-648-16,0 0 96 0,0 0-312 0,-5 0 40 31,5 0-24-31,0 0 0 16,0 0-24-16,0 0 0 0,0 0 0 15,0 0 104-15,0 0 16 16,0 0 88-16,0 0 96 15,0 0-296-15,0 0 105 0,0 0-113 32,0 0 8-32,0 0-65 15,0 0 57-15,0 0-48 0,0 0-160 16,0 0-584-16,0 0-104 15,0 0-368-15,0 0-337 0,0 0 497 16,0 0 288-16,0 0 152 16,0 0 584-1,0 0 80-15,0 0 288 16,0 0 280-16,0 0 56 0,0 0 304 15,0 0-303-15,0 0-33 0,0 0-72 16,0 0-264-16,0 0 72 16,0 0-8-1,0 0-24-15,0 0 320 16,0 0-128-16,0 0 0 15,0 0 16-15,0 0-351 16,0 0 127-16,0 0-56 0,0 0-224 16,0 0 376-16,0 0-200 0,0 0 48 31,0 0 56-31,0 0-272 15,0 0 152-15,0 0-160 16,0 0 88-16,0 0-8 0,0 0-72 16,0 0 96-16,0 0 64 15,0 0-120-15,0 0 152 0,0 0 40 31,0 0-240-31,0 0 304 16,0 0-288-16,0 0 88 31,0 0-48-31,0 0-48 0,4-2-8 16,-1-2 0-16,2-2 48 15,1 4 40-15,-1 0-88 0,5 2-40 0,-1 0-16 16,6 0-88-16,-1 0 136 16,3 0 8-16,0 0 0 15,-4 0-16-15,2 2 16 0,-7 4 0 16,-2 0-48-16,-1 2 120 15,0 0-80-15,-5 2 8 16,0 4 0-16,0 6 248 16,0 4-72-16,-11 6 168 31,-5 2-48-31,-4 2-288 0,2-2 120 0,-3-3-128 0,7-3 8 15,-2-7 112-15,4-4-56 16,4-6-48 0,5-3-16-16,0-4 40 15,3 1-96-15,0-3 56 16,0 0-288-16,0 0 208 0,0 0-184 15,8 0 40-15,10-5 120 16,12-6 104-16,3-3 80 0,2-4 16 31,1 1-40-31,-2 2-8 16,-4 1 24-16,-4 3-72 15,-5 5 0-15,-3 1 56 0,-5 1-56 16,-3 0 8-16,-2 1 8 16,-4 1 80-16,1 2-48 0,2-2-48 31,-7 2 0-31,1-2-48 15,4 0-272-15,2 2-424 0,4 0-432 16,-1 0-496-16,-2 0-3218 0</inkml:trace>
  <inkml:trace contextRef="#ctx0" brushRef="#br0" timeOffset="24816">12505 4791 4480 0,'0'0'4914'0,"0"0"-3290"15,0 0 96-15,0 0-79 0,0 0-713 16,0 0-200-16,0 0-728 16,-61 119-760-1,48-94-1905-15</inkml:trace>
  <inkml:trace contextRef="#ctx0" brushRef="#br0" timeOffset="25905">12909 4432 6177 0,'0'0'2992'0,"0"0"-1335"0,0 0 271 15,0 0-527-15,0 0-521 16,0 0-568-16,0 0-136 31,-11 75-136-15,9-24 296-16,2 3-112 0,0 1 224 0,0-6-240 15,0-4 8-15,0-11 32 0,0-6-192 16,0-9-56-16,0-4 0 15,0-9-472-15,0-6-792 32,7 0-1401-32,4-10-3632 15</inkml:trace>
  <inkml:trace contextRef="#ctx0" brushRef="#br0" timeOffset="26238">13056 4614 2536 0,'0'0'2297'0,"0"0"-561"15,0 0 320-15,0 0-271 0,7 123-553 0,-3-101-632 16,8-8-400-16,-1-3 8 31,0-7-200-31,4-1 144 16,1-3 240-16,3 0 64 0,1 0 17 15,-2-9-193 1,-1 0-232-16,-2-1 128 0,-1-1-120 0,-2 0-32 16,-6-1 264-16,1-3-144 31,-4 0 136-31,2-4 40 0,-5-1-168 15,0 2 120-15,0-2-208 16,0 3 40-16,-5 0-104 16,-8 3-480-16,2 6-464 0,3 8-641 15,4 0-1351-15,4 0-2705 0</inkml:trace>
  <inkml:trace contextRef="#ctx0" brushRef="#br0" timeOffset="26548">13344 4570 1320 0,'0'0'1304'16,"0"0"1185"-16,0 0-873 0,0 0-432 16,0 0-16-16,79 131-127 15,-65-91-57-15,-1 1-288 0,3-2-32 16,1-10-360-1,-3-6-296 1,2-11 208-16,-3-4-208 16,-2-8-8-16,1 0 392 0,1-10 192 0,1-16 73 15,1-10-281-15,-1-7-152 16,-4-2 128-16,-4 0-152 0,-4 1 160 15,-2 8 152-15,0 8-40 32,-10 8 384-32,-6 10-384 0,-5 8-472 15,-6 2-24-15,-4 2-936 16,-14 30-616-16,8-2-1033 0,8-3-3048 15</inkml:trace>
  <inkml:trace contextRef="#ctx0" brushRef="#br0" timeOffset="26836">13799 4420 2712 0,'0'0'1808'0,"0"0"-527"15,0 0 143 1,0 0-416-1,0 0 40 1,0 0-223-16,102 112-81 0,-91-76 472 0,-9 6-232 0,-2 8-336 16,-25 29-472-16,-12-13-176 15,-5-6-2872-15</inkml:trace>
  <inkml:trace contextRef="#ctx0" brushRef="#br0" timeOffset="28232">5813 4544 432 0,'0'0'8145'0,"0"0"-5880"16,0 0-521-16,0 0-263 0,0 0-377 47,0 0-416-47,0 0-264 15,-105 116-48-15,89-68 56 0,5 5-424 16,3 0 184-16,6 2-192 15,2-3 0-15,0-6 48 0,0-4-48 16,13-8-384-16,16-9-864 16,-3-12-1369-16,0-9-3280 0</inkml:trace>
  <inkml:trace contextRef="#ctx0" brushRef="#br0" timeOffset="28603">5868 4931 7737 0,'0'0'2313'15,"0"0"-1433"-15,0 0-32 0,0 0-440 16,0 0-80-16,23 6 528 16,-1-6-79-16,3 0-57 0,2 0-520 15,2-2 24-15,2-10-224 31,3-4-1297-31,-5 4-1823 16,-8 0-6546-16</inkml:trace>
  <inkml:trace contextRef="#ctx0" brushRef="#br0" timeOffset="29189">6167 4705 2696 0,'0'0'4881'0,"0"0"-3841"16,0 0 81-16,0 0 751 0,0 103-640 0,0-67-344 15,0-2-271-15,0-4-489 16,5-5 176-16,1-7-216 0,-1-6-80 16,-3-6 32-16,1-4-40 15,-2-2 0-15,6 0 0 0,-1-4 16 16,9-21 120-1,3-9 136-15,3-7-264 0,8-10 104 0,-2 4-112 16,2 0-56-16,2 9 8 31,-4 10-104-31,-4 9 80 16,-8 8 72-16,-3 5-104 0,0 4 0 15,-4 2 32 1,0 0-32-16,2 4 88 0,-1 13-136 0,3 4 152 31,-1 5 120-31,-1 6-112 16,-4 0 328-16,-4 2-336 15,-2-4 192-15,0-2 16 0,0-1-192 0,0-7 320 16,-8-4-104-16,-2-2 168 16,-3-4 272-16,-2-2-168 0,-4-4 264 15,-4-3-39 1,-2-1-409-1,-9 0 296-15,-7-3-328 0,-1-13-152 16,0-6-72-16,0 1-64 0,12 2-608 16,7 2-296-16,9-2-1153 31,10 4-567-31,3 4-6690 0</inkml:trace>
  <inkml:trace contextRef="#ctx0" brushRef="#br0" timeOffset="29938">6787 4915 2536 0,'0'0'4777'16,"0"0"-2352"-1,0 0-497 1,0 0-56-16,0 0-255 0,0 0-729 15,0 0-104-15,-11 38-344 0,-2-10-440 16,-7 8-272-16,-1-4-1864 16,5-9-6018-16</inkml:trace>
  <inkml:trace contextRef="#ctx0" brushRef="#br0" timeOffset="31696">7007 4596 1528 0,'0'0'4457'0,"0"0"-2673"0,0 0-552 0,0 0 177 16,0 0-641-16,0 0-752 15,0 0 392-15,0 0-40 16,0 0 160-1,64 22 176-15,-46-12-224 16,0 3 97-16,-4 0-137 0,-2 2-312 16,-4 4 368-16,0 3-96 0,-7 3-48 15,-1 5 192-15,0 0-376 16,-6 0 32-1,-15 0 24-15,-2-2-224 16,-1-3 248 0,1-2-152-16,-1-5-16 0,6-8 296 0,6-2-192 15,2-4 312-15,7-2 81 16,3-2-529-16,0 0-48 0,0 0-136 15,11 0-232-15,15-6 352 32,8-8 16-32,6-8 168 15,7-2-168-15,0-3-793 0,8-5-839 16,-10 7-977-16,-10 5-4184 0</inkml:trace>
  <inkml:trace contextRef="#ctx0" brushRef="#br0" timeOffset="31941">7456 4426 4865 0,'0'0'2632'0,"0"0"-2088"15,0 0 728-15,0 0 737 0,0 0-385 16,79 110-503-16,-70-74-97 16,-2 4-440-16,-7 0-200 15,0 9-384-15,-24 25-152 16,-10-8-1873-16,-3-8-5840 15</inkml:trace>
  <inkml:trace contextRef="#ctx0" brushRef="#br0" timeOffset="33016">17211 4479 1304 0,'0'0'6625'16,"0"0"-4480"-16,0 0-729 0,0 0 80 15,0 0-616-15,0 0-343 16,-53 79-401-16,42-30-40 0,4 4 176 15,6 5-216-15,1-1 24 0,0-3-80 16,6-8 0 0,10-6-96-1,5-6-232-15,20-6-1281 0,-7-8-3192 16,1-9-3040-16</inkml:trace>
  <inkml:trace contextRef="#ctx0" brushRef="#br0" timeOffset="33483">17463 4522 6673 0,'0'0'2897'15,"0"0"-1977"-15,0 0-80 16,-22 106 448-1,14-52-368-15,4 1-512 16,-2-8 65-16,6-4-425 0,0-11 16 16,0-6-64-16,0-8-801 15,11-18-783-15,4 0-2513 16,-2 0-552-16</inkml:trace>
  <inkml:trace contextRef="#ctx0" brushRef="#br0" timeOffset="33901">17525 4654 2472 0,'0'0'2241'16,"0"0"-937"-16,0 0-360 0,0 0 96 15,0 0 713-15,0 0-633 16,32 121-328-16,-21-91 56 31,2-4-472-31,3-4-112 0,-3-8-240 16,0-5 104-16,3-5-80 15,-3-4-48-15,5 0 48 0,-3-2 280 16,1-15-248 0,-2-7 209-16,-1-6-105 0,-1-2-176 31,-3-4 216-31,-4 4-224 0,-5 3 8 15,0 13-80-15,0 10-24 0,0 6-120 16,2 11-385-16,-1 18 601 16,6 8 0-16,2-3 48 0,-1-4-48 15,7-11 0 1,-2-6-152-1,5-9 104-15,-2-4-96 0,-2-4 144 16,3-18 352-16,-3-7 32 0,-6-3 145 16,-1-2 103-16,-7 4-384 15,0 0-16-15,0 8-232 0,0 6-128 31,-13 16-280-31,3 0-1441 16,2 12-4272-16</inkml:trace>
  <inkml:trace contextRef="#ctx0" brushRef="#br0" timeOffset="34090">18155 4848 7161 0,'0'0'4185'0,"0"0"-2729"0,0 0 433 15,0 0-273-15,0 0-992 32,0 0-224-32,-130 139-400 0,92-107-1616 15,12-8-2897-15</inkml:trace>
  <inkml:trace contextRef="#ctx0" brushRef="#br0" timeOffset="34394">18327 4801 5113 0,'0'0'3304'16,"0"0"-1447"-16,0 0 95 0,0 0-472 31,0 0-807-31,146-28-217 0,-108 16-360 15,0 1-96-15,0 0-552 32,8-6-1513-32,-9 3-2560 0,-8 5-376 0</inkml:trace>
  <inkml:trace contextRef="#ctx0" brushRef="#br0" timeOffset="34585">18576 4607 5865 0,'0'0'2656'0,"0"0"-327"0,0 0-585 16,0 0-1096-16,0 0-224 15,0 0-39 1,-32 137-57-16,30-90-200 0,2-1-128 16,0 2-136-16,2-10-1545 15,7-14-3680-15</inkml:trace>
  <inkml:trace contextRef="#ctx0" brushRef="#br0" timeOffset="35080">18776 4616 5129 0,'0'0'3256'0,"0"0"-1903"16,0 0-177-16,0 0 320 0,-5 138-328 15,1-85-599-15,0-5-65 16,4-8-224-16,0-10-128 15,0-10-152-15,4-10-136 0,5-6 128 16,3-4 0 0,2 0 8-1,9-18 640-15,1-15-224 0,5-6-200 16,7-9-184-16,2 0 104 15,3 1-208-15,-3 11 72 16,0 8-40-16,-6 10-16 0,-5 13-56 16,-4 5 48-16,-5 0 56 31,-5 7 8-31,-2 11 0 0,-5 6 8 15,-1 2 88-15,-3 2 224 0,-1-1-312 16,-1-5 64-16,0-6-72 16,0-7 120-16,0 0-72 0,0-7 24 15,0-2 128 1,0 0 792-1,-8 0-440-15,-14 0-111 0,-2-6 31 16,-7-5-384-16,-6-4 264 16,-8-4-352-16,-6-3 0 0,5 1-56 15,4-2-552-15,13 5-41 0,12 4-431 31,11-2-848-31,6 6-1073 16,0 0-5761-16</inkml:trace>
  <inkml:trace contextRef="#ctx0" brushRef="#br0" timeOffset="35429">19435 4454 4104 0,'0'0'2113'15,"0"0"-441"-15,0 0 209 16,0 0-617-16,52 110-616 0,-44-76 616 15,-2 2-448-15,-6 4-271 16,0 4 39-16,-16 5-584 0,-40 25-104 16,2-10-1897-1,-2-8-5688-15</inkml:trace>
  <inkml:trace contextRef="#ctx0" brushRef="#br0" timeOffset="55231">11834 13834 2456 0,'0'4'1688'0,"-2"0"-63"16,2 1 111-16,0-1-48 15,0-2-231-15,0 0-481 31,0-2-184-31,0 1-120 0,0-1-200 16,0 0-40-16,0 0-103 16,0 0-49-16,0 0 0 0,0 0-224 15,0 0 48-15,0 0 72 16,0 0 40-16,0-9 40 31,3-12-104-31,10-11 104 0,3-8-8 16,2-6-248-16,-5-2 0 15,2 0-200-15,-4 6 0 0,-3 5 80 0,-2 7-40 16,-1 9 96-16,2 6 56 15,-7 9 16 1,0 2-8 0,0 4 8-1,0 0 0-15,0 0 72 0,0 0-72 0,0 0 40 16,1 8-48-16,7 9-176 15,2 7 176-15,1 8 0 16,4 8 8-16,1 2-8 16,-1 4 96-16,1 0-40 15,-2-4 72-15,2-4-128 16,-4-6 0-16,-6-7-8 0,1-8 16 15,-2-4-8-15,-4-5 0 0,-1-5 8 16,0-3 160-16,0 2-40 31,-1-2 224-31,-16 0-352 0,-4 0-176 16,-4 0-104-16,-1 0-200 15,1-9 216 1,0-4 136-16,7 1 32 0,3 3 96 0,4 0 80 16,1 1 8-16,9 2 240 31,1-1-120-31,0-2-88 0,0 3-16 15,0-2-104-15,0 0-8 16,0 0-48-16,13 0-8 16,0 0 56-16,8 2 8 15,1 2-96-15,1 0 88 0,1 4 8 16,7 0-584-1,-7 0-1161-15,-6 0-3496 0</inkml:trace>
  <inkml:trace contextRef="#ctx0" brushRef="#br0" timeOffset="55804">12438 13832 7033 0,'0'0'3865'16,"0"0"-2737"-16,0 0 208 15,0 0-487 1,0 0-473-16,0 0-376 15,0 0-721 1,-23 81-2351-16,18-72-7258 16</inkml:trace>
  <inkml:trace contextRef="#ctx0" brushRef="#br0" timeOffset="56102">12699 13533 392 0,'0'0'6849'0,"0"0"-4753"16,0 0-1279-16,0 0 671 0,0 0 48 15,0 0-439 1,10 141-297 0,-4-101-192-16,-6 0-256 0,5-6-200 15,2-5 8-15,-2-8-144 31,-4-4 48-31,4-6-64 0,-3-2-368 0,1-9-784 0,-3 0-969 0,0 0-2440 16</inkml:trace>
  <inkml:trace contextRef="#ctx0" brushRef="#br0" timeOffset="56608">12704 13484 3368 0,'0'0'3281'15,"0"0"-1945"-15,0 0-616 16,0 0 369-16,0 0-153 0,0 0-200 16,0 0-160-1,50 3-168 1,-35 3 120-16,-4 0-144 0,-1 3-48 15,-1 1 65-15,-5-1-145 16,-3 6 152-16,-1 2 168 16,0 2-272-16,0 3 48 0,-3-1-232 0,-10 2-32 31,-3-7-88-16,1-4-304 1,4-4 304-16,3-8-72 0,-2 0-304 16,9 0 320-16,-4 0-48 15,5 0 16-15,0 0 16 0,0 0-208 16,0 0 128-16,11 0 104 0,2 0-16 15,3-2 16-15,2 2 48 16,-2 0 0-16,-1 0 0 0,-1 0-144 16,-2 8 144-16,-6 0-8 15,0 0 0-15,-1 0 8 16,-5 0 128-16,0 2 184 15,0 2 256 1,-1 2-232-16,-14 6-32 0,-3 0-264 16,-1 5-40-16,-2 5-648 15,2-7-945-15,4-5-3104 0</inkml:trace>
  <inkml:trace contextRef="#ctx0" brushRef="#br0" timeOffset="56792">12969 13776 6081 0,'0'0'2648'31,"0"0"-1143"-31,0 0 303 0,0 0-616 16,0 0-728-16,0 0-464 0,-32 116-1656 15,20-93-6714-15</inkml:trace>
  <inkml:trace contextRef="#ctx0" brushRef="#br0" timeOffset="57328">13263 13512 4504 0,'0'0'3049'0,"0"0"-1032"15,0 0-785-15,0 0-240 0,-78 88-208 16,64-56-328-16,-1-2-136 16,10-2-256-16,2-4 16 15,3-4 104-15,0-4-168 0,0-2 200 0,3-4-104 16,9-1 81-16,-1-2 199 15,5-1-128-15,2-2 40 16,1 0-64 0,1-2-184-16,-1 0-56 15,4 0-344-15,12 5-873 16,-4-3-1727-16,-5 1-6426 0</inkml:trace>
  <inkml:trace contextRef="#ctx0" brushRef="#br0" timeOffset="57494">13560 13750 4048 0,'0'0'6170'0,"0"0"-4418"0,0 0-648 16,0 0 193-16,0 0-769 31,0 0-400-31,0 0-128 15,-27 131-1489-15,7-93-4584 0</inkml:trace>
  <inkml:trace contextRef="#ctx0" brushRef="#br0" timeOffset="58231">13936 13557 488 0,'0'0'6705'0,"0"0"-4785"16,0 0-1119-16,0 0 607 16,0 0-8-16,31 129-528 15,-21-87-472 1,-2-2-135-16,-3-4-169 15,1-6-48-15,2-8-16 16,-5-3-32-16,2-9-457 0,-5-7-911 16,0-3-1440-16,0 0-2722 0</inkml:trace>
  <inkml:trace contextRef="#ctx0" brushRef="#br0" timeOffset="58598">13954 13550 4793 0,'0'0'2056'0,"0"0"-1512"0,0 0 224 16,0 0 40-16,0 0-239 15,0 0-97-15,121 0-320 16,-90 0-40 0,0 2 80-1,-4 5-192-15,-4 4 208 0,-6 1 96 16,-5 1-16-16,-6 4 272 0,-3 3-128 15,-3 1 136-15,0 6-24 16,-3 1-320-16,-13 6-24 0,-3 2-144 31,-2-2-48-31,-2 1 136 16,2-5-144-16,0-7-192 0,3-6-248 15,-4-10-632-15,7-3-1264 16,1-4-4082-16</inkml:trace>
  <inkml:trace contextRef="#ctx0" brushRef="#br0" timeOffset="61570">8572 14322 6081 0,'0'0'3144'16,"0"0"-1623"-16,0 0-689 15,0 0 88-15,0 0-208 16,11 54-512-16,-5-16 112 16,1 5-56-16,-1 6-240 0,-1-5 145 15,0-3-153-15,-5-7 0 0,0-8 104 16,0-9 8-16,0-4-64 15,0-7 216-15,0-4 168 32,0-2 216-32,0 0-136 0,0 0-8 15,0 0 304-15,0-10-648 16,0-12-168-16,0-7-56 0,0-5 56 15,5-3 24-15,3-2-24 16,3 5 0-16,0 6-8 16,1 6-72-16,-4 6 64 0,3 6-40 15,-6 2-112 1,1 3 88-1,2 3 80 1,-4 2 0-16,4 0-8 0,0 0-112 16,6 0 64-16,-2 7 48 15,4 11-24-15,-2 4-16 0,1 4 48 16,1 0-344-16,-3-2-448 0,0-10-896 15,6-14-785-15,-1 0-2048 32,0-4 168-32</inkml:trace>
  <inkml:trace contextRef="#ctx0" brushRef="#br0" timeOffset="61806">8901 14402 3080 0,'0'0'2225'16,"0"0"-545"-16,0 0-304 0,0 0-159 16,48 130-465-1,-31-98 48-15,0-5-376 0,-1-10-328 31,-1-8 152-31,0-7-80 0,-3-2 136 16,-5 0 96-16,-1-17-144 16,-2-5 344-16,-4-3-127 0,0-4-33 15,0-1 232-15,-17 2-384 16,0 4-264-16,-1 5-24 31,3 12-616-31,4 7-625 0,1 12-1495 16,9 8-6450-16</inkml:trace>
  <inkml:trace contextRef="#ctx0" brushRef="#br0" timeOffset="62006">8901 14402 4929 0,'163'34'2240'16,"-152"-36"-216"-16,2-2-47 0,5-1-345 0,1 2-648 15,4-3-367-15,-2 0-289 16,0 0-328 0,-2-1 0-16,1 1-128 15,-9 3-857-15,0-1-647 16,-3 0-2545-16,-8 2-2328 15</inkml:trace>
  <inkml:trace contextRef="#ctx0" brushRef="#br0" timeOffset="62286">9143 14227 3488 0,'0'0'5665'16,"0"0"-3528"-16,0 0-817 31,0 0-528-31,0 0-232 15,0 0-311-15,0 0-49 0,15 143 192 16,-4-99-344-16,2-2 176 0,-2-6-8 16,1-3-200-16,-1-10 224 0,-5-5-120 15,1-6 8 1,-1-3 232-1,-1-4-352-15,0-1 72 0,-2-4-80 16,4 0-104-16,4-2 96 16,16-42-384-16,-7 2-992 0,2-2-3834 15</inkml:trace>
  <inkml:trace contextRef="#ctx0" brushRef="#br0" timeOffset="62976">9687 14225 8009 0,'0'0'4193'0,"0"0"-3033"31,0 0-167-31,0 0-113 0,0 0-576 16,-6 127-8-16,6-71 344 16,0 0-472-16,0-4 112 15,0-8-280-15,0-10 48 0,0-9-56 16,0-12 8-16,0-5-536 31,0-8-440-31,0-10-809 0,0-14-679 16,0-6-3161-16</inkml:trace>
  <inkml:trace contextRef="#ctx0" brushRef="#br0" timeOffset="63207">9681 14225 2616 0,'0'0'2737'0,"0"0"-1313"0,0 0 200 0,0 0 257 0,0 0-305 16,71 93-408-16,-48-55-344 15,1 3-7-15,-2 0-169 0,-4-3-120 16,0-2-40-16,0-4-440 16,-7-6 144-1,0-4-192 1,-3-6-48-16,-3-5-8 0,-3-4-728 15,-2-5-424-15,0-2-225 0,-18 0-2824 16,-1 0-1616-16</inkml:trace>
  <inkml:trace contextRef="#ctx0" brushRef="#br0" timeOffset="63376">9662 14540 624 0,'0'0'6585'0,"0"0"-3376"0,0 0-1169 0,0 0-496 16,0 0-911-16,0 0-417 31,0 0 160-31,0 0-328 0,90-10-48 15,-50 6-8-15,14-2-1168 16,-12 0-1721-16,-2 0-5081 16</inkml:trace>
  <inkml:trace contextRef="#ctx0" brushRef="#br0" timeOffset="63488">10023 14502 5761 0,'0'0'3320'16,"0"0"-1303"-16,0 0-657 15,0 0-672-15,0 0-344 0,-43 113-344 0,41-92-1144 16,2-2-5073-1</inkml:trace>
  <inkml:trace contextRef="#ctx0" brushRef="#br0" timeOffset="63725">10185 14352 4280 0,'0'0'5234'0,"0"0"-3250"16,0 0-640-16,0 0-360 0,0 0-447 15,0 0-457-15,0 0 472 32,26 84-120-32,-17-44-312 0,-2 2-120 15,-2-2-552-15,1-4-1097 16,-4-7-1591-16,1-14-5394 0</inkml:trace>
  <inkml:trace contextRef="#ctx0" brushRef="#br0" timeOffset="64197">10193 14186 3872 0,'0'0'2889'0,"0"0"-1353"0,0 0 97 15,0 0-313-15,0 0-216 0,0 0-600 16,79 0-96-16,-64 4-96 16,1 3-232-16,-11 7 272 0,-2 2 25 31,-3 7 63-16,0 3 136-15,0 4-480 0,-13-1 80 0,-5-1-176 16,0-3-248-16,2-7 16 16,8-6-96-16,2-8 112 0,4-2 152 15,2-2-497-15,0 0 57 31,0 0 200-31,10 0 128 16,6-4 176 0,2-2 56-16,-1 0 48 0,-4 0 144 0,2 4-248 15,-1-1 64-15,-7 3-64 0,3 0 8 16,-6 0 224-16,0 3 121 31,-1 9 127-31,-3 3 256 16,0 6-304-16,0 1-32 15,-11 4-288-15,-2 1-112 0,-2-2-160 16,4-1-1080-1,4-4-1321-15,6-10-4720 0</inkml:trace>
  <inkml:trace contextRef="#ctx0" brushRef="#br0" timeOffset="64360">10521 14496 3776 0,'0'0'5353'16,"0"0"-2928"-16,0 0-497 15,0 0-1191-15,0 0-489 16,0 0-248-16,0 0-256 0,-62 100-1297 15,48-81-4128 1</inkml:trace>
  <inkml:trace contextRef="#ctx0" brushRef="#br0" timeOffset="64695">10661 14220 2800 0,'0'0'5561'16,"0"0"-3256"-16,0 0-609 0,0 0-536 0,0 0-712 15,0 0-167 1,0 0-225-1,-55 134-40-15,50-98 144 16,5-4-144-16,0 0-16 0,0-6 176 16,12-4-128-16,-4-4 136 15,3-6-48-15,4-4-128 0,-6-2 136 0,8-4-144 31,-5-2-48-31,6 0-528 16,11 0-1137-16,-3 0-1271 16,-2 0-145-16</inkml:trace>
  <inkml:trace contextRef="#ctx0" brushRef="#br0" timeOffset="64877">10895 14492 3488 0,'0'0'5489'0,"0"0"-3016"0,0 0-377 15,0 0-271-15,0 0-689 16,0 0-440-16,0 0-584 0,0 0-96 15,-11 31-32-15,6-20-712 16,4-1-512-16,1 1-729 31,0-6-2031-31,0-3-1970 0</inkml:trace>
  <inkml:trace contextRef="#ctx0" brushRef="#br0" timeOffset="65161">11026 14223 5265 0,'0'0'3224'0,"0"0"-919"16,0 0-457-16,0 0-648 16,0 0-511-16,0 0-433 0,0 0 192 31,0 104-184-31,0-70-168 15,0 2-96-15,0-3-24 0,0 9-992 32,0-8-1601-32,0-8-4929 0</inkml:trace>
  <inkml:trace contextRef="#ctx0" brushRef="#br0" timeOffset="65616">11049 14141 4865 0,'0'0'2704'15,"0"0"-647"-15,0 0-537 16,0 0-544-16,0 0-472 0,22-2-160 16,-5 2 88-16,0 2-280 0,3 9-32 15,-4 0 64-15,2 1-168 16,-5 4 153-1,1 0 103-15,-3 0-144 16,1 4 232-16,-3 2-144 16,-2 4 88-1,-2 3 176-15,-5 3-224 0,0 2 24 0,-2 2-24 16,-17 2-240-16,-7 0 80 0,-2-4-96 15,-20 4-984-15,8-10-640 16,6-7-3370-16</inkml:trace>
  <inkml:trace contextRef="#ctx0" brushRef="#br0" timeOffset="83241">13045 17083 4488 0,'0'0'2233'0,"0"0"-1329"0,0 0 136 0,0 0 345 15,0 0-265-15,0 0-416 0,0 0-192 16,0 0-56-16,0 0-352 15,0 0 128-15,0 0-80 32,0 0-80-32,0 0 64 0,0 0 56 15,0 0 88-15,0 0 89 16,0 0-201-16,0 0 136 0,0 0-72 15,0 0-152-15,0 0 168 16,0 0-200-16,0 0 24 31,0 0-24-31,0 0-40 0,0 0-8 16,0 0 0-16,0 0 0 15,0 0 0-15,0 0 8 0,0 0 0 0,0 0 40 16,0-9 8-16,0-4-56 16,0-11 96-1,0-10-16 1,0-8 32-16,5-11-8 0,-4-5-96 15,3-6 152-15,0-2-144 16,0 0 56-16,0 6-72 0,1 5 0 16,2 7-16-16,-6 8 72 0,4 6-56 31,0 8 16-31,-5 6-8 15,0 4 0-15,2 6 40 0,-2 6-48 16,0-1 56-16,0 5-48 16,0 0 48-16,0 0 40 0,0 0-96 15,0 0 0-15,0 0 0 47,0 0 8-47,0 0 0 0,0 0 0 16,0 0 32-16,0 0-40 15,0 0-104-15,0 0 88 0,0 0-64 16,0 0 24-16,0 0 40 15,0 0-40-15,0 0-64 16,0 7-88-16,0 9-192 0,0 10-312 16,-12 24-913-16,3-2-919 15,-3-3-4666-15</inkml:trace>
  <inkml:trace contextRef="#ctx0" brushRef="#br0" timeOffset="84047">12987 16880 784 0,'0'0'2008'16,"0"0"-312"-16,0 0-367 31,0 0 231-31,0 0-248 15,0 0-167-15,0 0-241 16,-49-8-392-16,49 8-16 0,0 0-64 0,0 0-200 16,0 0 232-16,0 0-80 0,0 0-40 15,0 0 225-15,0 0-297 16,0 0 8-1,0 0-152-15,0 0-80 16,0 0-96 0,2 10-24-16,14 7 72 15,0 4 128-15,2 1-56 0,1 3-72 0,1-3 0 16,-6-5 56-16,-1 2-32 0,-2-6-16 31,-4-2 0-31,-2-5 48 16,-4-2-8-16,-1-4-56 0,0 0 8 15,0 0 0-15,0 0 248 16,0 0 104-16,0 0 120 0,0 0 224 15,0 0-248-15,0 0-48 32,0-6-176-32,4-7-216 0,2-2 160 15,-1-6-160-15,3 1-8 16,-2 5 0-1,1 3-16-15,1 1 8 0,0 5-48 0,-6 3-440 16,7 1 280-16,-9 0-216 31,5 0-128-31,-2-2-176 0,-3-5-888 16,0 1-657-16,0-1-4056 0</inkml:trace>
  <inkml:trace contextRef="#ctx0" brushRef="#br0" timeOffset="85510">11254 16078 5209 0,'0'0'2368'0,"0"0"-1720"0,0 0 184 0,0 0 545 15,0 0-585-15,0 0-168 16,5 53-376-16,-4-12 64 0,4 12 320 16,0 9-320-1,-2 4 144 1,2 0-175-16,-2 0-233 15,-1-6 256-15,0-2-176 0,-2-7-120 0,4-9 224 16,-4-4-216-16,2-8-16 16,1-2 0-16,4-6 48 0,-7-3-96 15,5-6 48 1,-4-3 0-1,4-3 56-15,-5-3-8 16,0-4-48-16,0 0 120 0,0 0-16 16,0 0 456-16,0 0-184 0,0 0 24 15,0 0-40-15,0 0-360 31,0 0 48-15,0 0-48-16,0 0-32 0,0 0-64 0,0 0-400 16,0 0-904-16,0-4-1481 15,0-5-6377-15</inkml:trace>
  <inkml:trace contextRef="#ctx0" brushRef="#br0" timeOffset="86012">11096 16766 3896 0,'0'0'4057'0,"0"0"-2681"0,0 0-543 16,0 0 431-16,0 0-256 0,0 0-536 15,0 0-176-15,0 4-248 16,17 12 80-16,3 4 328 0,2 4-223 31,4 4 367-31,-2-2-296 16,1 0-296-16,-6-5 216 0,-3-4-152 15,-3-6-16-15,-2-5-24 16,-9-2-24-16,1-4-8 16,-1 0 72-16,3 0 144 0,1-10 256 31,10-14 56-31,4-8 352 15,1-8-264-15,3-3-552 0,-1 1 136 16,-4 6-200-16,-3 6 80 16,-3 10-40-1,-3 6-40-15,-7 5-72 0,2 6-272 0,-5 3-872 16,0 0-704-1,0 3-4322-15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55:21.327"/>
    </inkml:context>
    <inkml:brush xml:id="br0">
      <inkml:brushProperty name="width" value="0.05292" units="cm"/>
      <inkml:brushProperty name="height" value="0.05292" units="cm"/>
      <inkml:brushProperty name="color" value="#FF0000"/>
    </inkml:brush>
  </inkml:definitions>
  <inkml:trace contextRef="#ctx0" brushRef="#br0">15743 6054 2936 0,'0'0'5849'0,"0"0"-4496"16,0 0-705-16,0 0 432 15,0 0-408-15,0 0-48 0,-72-5 0 16,43 5-247-16,-4 0 207 31,-7 0-88-31,-4 0-8 0,-6 0 88 16,-11 0-368-16,-7 0 32 15,-9 11-240-15,-7 1 160 16,-4 2-160-16,0 2 56 0,0 2-48 31,-4-2 136-31,4-2-136 16,-3-2-8-16,-1-2 0 0,2-3 64 15,-4-4-64-15,0-1 0 0,-3 0 0 16,7 2 128-1,1 0-112 1,2 0-16-16,6 0 0 0,0 3-16 16,1-3 16-16,-4 1 0 15,-5-1 0-15,-5 0 112 0,5-4-56 16,-6 0-56-16,3 0 0 15,3 0-8 1,7-2 8-16,4-7 0 16,6-4 80-16,-1 1 128 0,8 1-192 15,-2-4-16-15,2 3 0 16,2 0-16-16,-2-2 8 0,-1 3 8 15,5-4 0 1,-4 1 16-16,2-2 32 0,4 2-48 16,0 0 0-1,8 0 16-15,2 1-32 16,4 2 16-16,3-1 0 0,0 1 80 15,2 2-16-15,-7-1-64 16,3-3 0-16,-3 2-16 16,-3-6-32-16,2 0 48 0,-5-6 0 15,1 1 40-15,4-4-40 31,1-1-80-31,8-1 72 0,8-3 16 16,7-4-56-16,6 0 48 16,4-9 0-16,4-5-48 15,2-4-192 1,6-5 128-16,2-3 64 0,0-5-248 15,13-3 280 1,10 0-136 0,8 3 152-16,7 0-72 0,4 5-80 15,7 5 96-15,2 4-48 16,3 2-168-16,-1 5 208 15,4 2-32-15,1 3-48 0,1 1 96 0,3 1-112 16,4 2 152-16,2 2-40 16,8 2-96-16,4 0 96 0,4 4-88 15,4 2 96-15,0 1-88 16,5 8 48-16,-5 2 0 15,4 6-40 1,-1 3 72-16,4 1 40 16,2 3 8-16,19 2 0 15,22 0-8-15,26 0-56 0,4 2 48 16,-13 5 16-16,-4084-1-56 15,8121-2 48-15,-4069-1 16 0,0 1 32 32,-2 0-40-17,-6 1 104-15,1 1-112 0,0-2 8 16,-1-2 0-16,1 2 16 0,2-4-16 15,0 0 0-15,-13 0 40 16,-19 0-24-16,-20 0-16 0,-8 0 0 31,11 0 64-31,4 0-40 16,9 0-24-16,-2 0 48 0,-8 7-48 15,-2 8-48-15,-6 0 40 0,-4 2 8 16,0 2 0-16,-7 4 24 16,2-1-8-16,-7 2 32 0,-2 3-16 15,-4-2 88 1,-4 3-96-1,-5 0-24-15,-3 2 0 0,-1 0 80 16,-6 2-72-16,0 0-8 0,-6 2 48 16,1-2 72-16,-3-1-88 15,-6 1-32 1,1-2 16-16,-7-2 64 15,2-2-72-15,0-4-8 16,-5 1 88 0,0-6-40-16,0 4 16 0,0 0-56 0,-5 3-8 15,-11 2 128-15,-3 7-128 0,-6-1 16 16,-2 2 0-16,3-4 32 31,1-4-48-31,4-4 0 16,7-4 0-16,-4 0-40 0,5-1 88 15,-4 0-48-15,-4 5 0 16,-7 3 48-16,-1 5-48 0,-7 2 0 47,-5 2 0-47,-8 0 48 15,2-2-48-15,0-2 0 0,0-2 0 16,3-4 96-1,3-4-96-15,3-4 0 0,-1 0 16 0,-2 0-8 16,2-2 56-16,-3 4-64 0,-2-2 0 16,2 2-24-16,1 1 24 15,0-4 0-15,7 2 8 16,3-5 8-16,6-5-16 0,4 1 0 15,4-1 0-15,1-1-24 16,2 0-56-16,-1-1 80 16,2 4 0-16,-3 1-128 15,-1-2 56-15,2 1-104 16,2 2-56-16,-1-3-504 15,0 0-120-15,-26 6-961 0,5-2-2088 16,-6-1-3648-16</inkml:trace>
  <inkml:trace contextRef="#ctx0" brushRef="#br0" timeOffset="3106">16281 8600 640 0,'0'0'1840'16,"0"0"-776"-16,0 0-224 16,0 0 113 15,0 0 199-31,0 0-168 0,0 0-104 15,0 0 40-15,0 0-143 16,0 0 39-16,0 0-152 16,0 0-176-16,0 0 64 0,0 0-360 15,0 0-64-15,0 0-96 16,2 0 48-16,4 0-80 0,4 0 128 15,0 0-112-15,1 0 296 16,0 0-168-16,1 0 136 16,-1 0 81-16,2 0-257 0,5-2 104 15,3-2-152-15,4 3-48 31,6-3 152-31,3 0-152 0,11 0 136 0,10 2-64 16,7-3-32 0,13 3 80-16,9 0 16 0,4 2-96 15,7 0 216-15,3 0-168 0,15 0 56 16,26 0-104-1,26 0 16 1,5 0 88-16,-9 0-88 0,-38 0-64 16,-36 4 48-16,-19 5-40 0,-12-1-8 15,9-1 0 1,6 1 72-16,-3 3-104 0,-10-3 32 0,-11-1-16 31,-10-3-128-15,-13 5-832-16,-8-3-945 0,-16-2-4024 15</inkml:trace>
  <inkml:trace contextRef="#ctx0" brushRef="#br0" timeOffset="5438">16490 9916 40 0,'0'0'1024'32,"0"0"-376"-32,0 0-352 15,0 0-16-15,0 0 400 0,0 0 200 31,-38 0 217-31,37 0-465 16,1 0-136-16,0 0-48 0,0 0-248 16,0 0 40-16,0 0-96 15,0 0-64-15,0 0 136 16,0 0-112-16,0 0 208 0,0 0 184 15,0 0-136-15,0 0 200 0,0 0-31 16,0 0-73-16,0 0-16 0,0 0-248 16,0 0 0-1,0 0-64 1,0 0-72-16,0 0-16 15,0 0-40-15,0 0 0 0,0 0-16 16,0 0 24-16,0 0-8 16,0 0 0-16,0 0 56 0,0 0-112 0,0 0 56 31,0 0 0-31,0 0-16 15,0 0 16-15,0 0-8 16,0 0-48-16,0 0-144 0,0 0 136 16,0 0 16-16,0 0 48 15,0 0-72-15,0 0 192 0,0 0-120 16,0 0 136-16,1 0-136 31,6 0 272-31,4 0-184 0,4 0 16 16,-4 0 240-16,8 2-344 15,1-2 280-15,-1 0 80 0,4 0-168 16,-4 0 160-16,1 0-128 31,-3 0-48-31,1 0 256 16,0 0-376-16,-4 0 153 0,2 0-41 15,1 0-160-15,0 0 144 16,3 0-144-16,-1 0-8 0,9 0 192 15,-1 0-72-15,5 0-120 16,2 0 32 0,2 0 80-16,1 0 24 15,2 0-32-15,-1 2-104 0,-4 2 168 16,0-2-72-16,-3 2-72 15,-2 1-24-15,0-2-16 0,2 3 16 16,-4-2 0-16,6 0 0 16,-1 2 56-1,7-2 32-15,-2-1-88 16,5 0 0-16,0-3 8 0,-4 2-72 31,3-2 80-31,-4 0-16 16,3 2 24-16,2-2 24 15,-3 0-48-15,3 0 0 16,-5 0-8-16,7 0-48 0,-4 0 64 0,-1 0-8 15,1 0 24-15,2 0 56 16,4 0-88-16,-4 0 8 16,-2 0-40-16,-1 0-56 0,-7 0 104 31,0 0-8-31,-4 0 0 15,-1 0 64 1,-4 0-112-16,1 0 48 0,-1 0 0 0,-1 0-16 31,4 2 32-31,-3 2 40 16,3 0-56-16,1 2 80 0,0-2-136 15,4 1 56-15,-5-1 0 16,6-1 96-16,5-1-96 0,-3 0 112 16,8 0-40-16,4 0 16 0,2 0-56 15,4-2-24-15,3 2-8 16,3-2 328-16,5 0-152 15,6 0 24 1,4 0 72-16,8 0-272 16,7 0 256-16,22 0-160 0,23 0-88 31,25 2 176-31,10 5-176 0,-8-1 128 0,-7 7-136 0,-20 4-1216 15,-37 0-1056 1,-31 0-4922-16</inkml:trace>
  <inkml:trace contextRef="#ctx0" brushRef="#br0" timeOffset="7025">16499 11247 728 0,'0'0'1568'16,"0"0"-472"-16,0 0 225 0,0 0-153 15,-11 0 160-15,11 0-264 16,-3 0-40-16,3 0 1 0,0 0-497 31,0 0 88-31,0 0 0 16,-4 0-160-16,4 0 264 15,0 0-288-15,0 0-71 0,0 0 39 16,0 0-400-16,0 0 136 16,0 0-136-16,0 0 0 0,0 0-16 15,0 0 16 1,4 0 0-16,10-2 240 15,10 0-240-15,6 0 240 16,10-3-32-16,8 1-152 0,15-5 408 16,10 5-184-16,14 0 24 0,12 4 56 15,6 0-296 1,16 0 360-1,24 8-112-15,20 5-72 16,11-4 128-16,-11-5-264 0,-9-4 88 16,-14 0-192-16,-3 0-720 0,-14 0-1176 15,-38 0-1273-15,-29 0-4424 16</inkml:trace>
  <inkml:trace contextRef="#ctx0" brushRef="#br0" timeOffset="8439">16464 12757 2760 0,'0'0'1176'31,"0"0"-399"-31,0 0 287 16,0 0 264-16,0 6 320 0,0-3-495 15,0-3-265-15,0 0-304 16,0 0-320-16,0 2 296 0,6 0-256 16,2 0 144-16,8 0 136 15,2 0-328 1,6 0 145-16,5 0-121 0,10 0-104 0,3-2 232 15,7 1-288-15,9-1 56 16,6 0 200-16,28 0-376 0,34 0 248 16,31 0 136-16,16 0-176 15,3 0 336-15,-3 4-312 0,-13 9 128 16,3-1 24-16,3 1-272 15,2 0 264-15,-2-5-272 16,-9-1-39 0,-10-3 143-16,-11 1-160 0,-12-3-48 15,0 4-521-15,-7 0-1175 16,-30-2-1145-16,-29-1-3672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55:40.088"/>
    </inkml:context>
    <inkml:brush xml:id="br0">
      <inkml:brushProperty name="width" value="0.05292" units="cm"/>
      <inkml:brushProperty name="height" value="0.05292" units="cm"/>
      <inkml:brushProperty name="color" value="#FF0000"/>
    </inkml:brush>
  </inkml:definitions>
  <inkml:trace contextRef="#ctx0" brushRef="#br0">3811 4917 5313 0,'0'0'4241'15,"0"0"-3153"-15,0 0-448 0,0 0 504 16,0 0-112-16,0 0-135 15,0 0-385-15,0 0-312 0,0 0 344 16,0 0-232-16,0 2-88 31,0-2 32-31,0 0-200 16,0 0 96-16,0 2-104 0,0-2 24 15,0 0 168-15,0 0-192 16,0 0-48-16,0 0 0 0,3 0-128 16,13 2 128-16,3-2 64 15,7 0-56 1,3 0 320-16,4 0-232 15,5 0 104-15,4 0 248 0,5 0-384 16,5-6 32-16,3-1-96 16,1 2 80-1,6 1-24-15,2 2-40 0,6 0 56 16,-6 2 56-1,-1 0-120-15,-3 0-8 0,-13 0 0 16,-5 0 0-16,-11 0 48 0,-6 0-48 16,-10 0 72-16,-5 0 65 15,-7 0-137-15,-3 0-145 0,0 0-1567 31,0-4-1305-31,-3-6-3808 0</inkml:trace>
  <inkml:trace contextRef="#ctx0" brushRef="#br0" timeOffset="1180">6228 4915 4600 0,'0'0'2641'0,"0"0"-1137"0,0 0-63 31,0 0-457-31,0 0 120 0,0 0-368 15,0 0-448-15,0 0 112 16,-11 0-272-16,11 0 32 16,0 0 273-16,0 2-337 0,3 0 128 15,20 0 184 1,7-2-136-16,3 0 360 15,9 0-328-15,3 0-40 0,3 0 104 16,6 0-352-16,4-6 264 16,-3-1-88-16,3 4-136 15,-3 1 240-15,-5 0-288 16,-3 2 80-1,-5 0 16 1,-7 0-32-16,-2 0-72 16,-11 0 56-16,-7 0-8 0,-4 0 248 0,-6 0-96 0,-4 2-79 15,3-2 271-15,-4 0-368 0,0 0 264 31,0 0-280-31,0 0-8 16,0 4-560-16,0 2-1753 0,0 0-3064 16</inkml:trace>
  <inkml:trace contextRef="#ctx0" brushRef="#br0" timeOffset="2273">8518 4947 472 0,'0'0'5793'0,"0"0"-3817"15,0 0-1096-15,0 0 153 16,0 0-137-16,0 0-144 0,-3 6-32 15,3-6-416-15,0 0-24 16,0 0-128-16,0 0-104 0,10 2 320 31,9-2 129-31,7 2-33 16,1 0 240-16,12 0-328 15,-2-2 48-15,7 2 64 0,1 0-360 16,-1-2 376-16,-1 2-296 16,1 0-48-16,-7 0 240 0,2-2-240 15,-7 0 64-15,0 2 48 16,-6-2-167-1,-6 3 255-15,-4-2-256 16,-5 1-32-16,-6-2 256 0,0 2-320 16,-5-2 120-1,0 0 0-15,0 0-120 16,0 0 256-16,0 0-208 0,0 0 32 15,0 0-88 1,6 0-1264-16,2 0-1705 0,-1 4-2880 16</inkml:trace>
  <inkml:trace contextRef="#ctx0" brushRef="#br0" timeOffset="3462">10232 4976 3208 0,'0'0'2481'16,"0"0"-1033"-1,0 0 88-15,0 0-215 0,0 0-321 0,0 0-376 16,-2 0-608-16,18 0 280 16,13 0 392-16,10 0-80 0,11 0-40 15,3 0-352 1,4-9-23-1,6 1 175 1,-3 0-280-16,-2-1 328 16,-11 4-304-16,-7-1-16 0,-9 2 248 15,-9 2-344-15,-4 2 208 0,-8-2-64 16,-7 2-64-16,2 0 128 15,-5 0-112-15,0 0-96 0,0 0-288 32,0 0-1720-32,0 8-4106 15</inkml:trace>
  <inkml:trace contextRef="#ctx0" brushRef="#br0" timeOffset="4508">11737 4933 1640 0,'0'0'4201'0,"0"0"-2793"0,0 0-760 15,0 0 464-15,0 0 281 16,0 0-513-16,0 0-136 15,-8 0-232-15,8 0-72 0,0 0 136 16,0 0-360-16,19 0-64 16,13 2 449-16,9 0-121 0,4-2 360 31,2 0-416-31,6 0-200 15,-4 0 272-15,-3 0-264 0,0 0-112 16,0 0 64 0,-10 0-176-16,-2 0 136 0,-7-2-144 15,-2 0 0 1,-1 2-48-16,-2 0-1552 0,-14 0-2465 15</inkml:trace>
  <inkml:trace contextRef="#ctx0" brushRef="#br0" timeOffset="5557">14762 4885 4488 0,'0'0'4065'0,"0"0"-3265"0,0 0-287 15,-4 4 783 1,4-4-192-16,0 2-128 0,0-2-520 15,0 0-304 1,0 0 209-16,15 0-41 16,11 0 112-16,9 0 80 15,17 0-336-15,30-4 144 0,43-7 112 16,36-4-184-16,7-2 424 31,-23 2-192-31,-38 4-160 0,-38 5-144 0,-9 2-112 0,8 1-64 16,0-1 80-16,1 0-80 0,-15 2 176 15,-16 0-176-15,-13 0 72 16,-13 2-72-16,-7 0-112 15,-10 0-936-15,-19 0-784 0,-11 2-4241 0</inkml:trace>
  <inkml:trace contextRef="#ctx0" brushRef="#br0" timeOffset="8474">9453 3513 4705 0,'0'0'2136'16,"0"0"-1176"-1,0 0 296-15,0 0 33 16,0 0-233-16,0 0-496 0,134-20 128 16,-106 4-344-16,-2-2-64 15,-2 0 120-15,-6-2-400 16,-2 1 168-1,-5 2-112-15,-9-1-8 16,-2-2 161-16,0-2 15 16,-2-3 8-16,-16 1 152 0,-6 1-376 15,-5 4-8-15,0 6 0 16,3 6 72-16,0 7 88 15,4 0-160-15,1 19 0 0,1 13-8 32,6 5-168-32,2 10 128 0,12 1-72 15,0-2 40-15,0-2-16 0,5-8 72 16,10-6 24-16,3-8 64 15,-1-7 40-15,4-5-96 16,-1-7 160-16,2-3-168 0,3 0 136 31,4-11-136-31,11-28-560 0,-6 3-1385 16,-8 2-6761-16</inkml:trace>
  <inkml:trace contextRef="#ctx0" brushRef="#br0" timeOffset="9027">9880 3261 7057 0,'0'0'3985'31,"0"0"-3273"-31,0 0-704 15,0 0 592 1,0 0 624-16,0 126-567 16,0-86-329-16,0-8-216 15,6-6-24-15,-6-8-8 16,2-10-80-16,-2-4 8 0,3-4 248 15,-3 0 144-15,0 0 664 16,0-17-112-16,2-12-560 16,4-9-168-16,4-6-224 0,3 0 0 15,1 5-56 1,1 11-184-16,-2 11 64 15,3 13-192-15,0 4-160 0,0 2 400 16,-1 17-24-16,1 9 152 16,-7 4 56-16,1 2-48 0,-8-4-8 15,-2-3 0-15,0-11 80 0,0-6-136 16,0-6 152-16,3-4-48 15,-3 0 184 1,2-10-16-16,2-14-40 16,3-10-176-16,6-6-144 15,1-3 40-15,4 5-136 0,0 8 24 16,1 13 208-1,1 8-336-15,-3 9 120 0,0 0 72 0,-3 15 56 16,-4 6 96-16,-1 7-16 31,-2 0 16-31,1 1-8 0,3-7-1248 16,1-9-1545-16,-3-6-3224 0</inkml:trace>
  <inkml:trace contextRef="#ctx0" brushRef="#br0" timeOffset="9217">10353 3118 1320 0,'0'0'3112'0,"0"0"-2247"0,0 0 87 16,0 0 952-16,3 137 97 16,-3-67-257-16,0 4-600 0,0 2-135 15,0-6-185 1,0-10-520-16,0-9-168 15,5-9-136-15,3-12-184 16,2-10-752-16,-4-8-1241 0,-1-8-2944 16</inkml:trace>
  <inkml:trace contextRef="#ctx0" brushRef="#br0" timeOffset="9473">10337 3184 5449 0,'0'0'4729'0,"0"0"-4241"16,0 0-408-16,0 0 336 16,0 0-56-16,0 0 104 0,90 0-256 15,-69 9-80-15,-2 2 152 16,-7 8-272-16,-6 2 248 0,-6 9 368 31,0 6-248-15,-11 5 137-16,-13-1-513 0,-12 0-801 15,5-12-1911-15,9-14-7682 0</inkml:trace>
  <inkml:trace contextRef="#ctx0" brushRef="#br0" timeOffset="9686">10498 3189 3696 0,'0'0'2577'15,"0"0"-689"-15,0 0-71 0,0 0-865 31,0 0-272-31,118-49-576 0,-86 38-104 0,1 0-240 0,5-5-712 16,-7 4-1369-16,-15 0-2264 16</inkml:trace>
  <inkml:trace contextRef="#ctx0" brushRef="#br0" timeOffset="9888">10624 2905 4536 0,'0'0'2849'0,"0"0"-696"31,0 0-1593-31,0 0-368 15,0 0 8-15,3 127 648 16,7-62 72-16,-4 4-216 0,-1-1-232 16,-3-3-320-16,4-11-152 15,1-10-240-15,7-14-1208 0,-2-14-1465 31,-1-12-2464-31</inkml:trace>
  <inkml:trace contextRef="#ctx0" brushRef="#br0" timeOffset="10056">10769 3062 2528 0,'0'0'2016'16,"0"0"-455"-16,0 0-33 16,0 0 225-16,0 0-81 15,97 129-704-15,-72-89-248 0,-1-1-336 0,3-3-384 16,-1-6 0-1,19-3-344-15,-9-11-1824 0,-2-10-3409 0</inkml:trace>
  <inkml:trace contextRef="#ctx0" brushRef="#br0" timeOffset="10284">11254 3038 2800 0,'0'0'6137'16,"0"0"-3920"-16,0 0-1185 0,0 0-48 15,0 0-256-15,0 0-47 16,-57 159 599-16,27-82-120 0,-12 10-272 16,0 1-264-1,-3-2-528 1,3-8-96-16,-13 16-640 15,9-23-1488-15,8-14-2961 0</inkml:trace>
  <inkml:trace contextRef="#ctx0" brushRef="#br0" timeOffset="13230">3954 6234 1696 0,'0'0'3169'0,"0"0"-1465"15,0 0-616-15,0 0-280 16,0 0 209-16,0 0-225 0,0 0-512 16,0 0 40-16,0 3-224 15,0-1-88-15,0 0-16 0,7 4-72 16,7-1 80-16,6 3 88 0,-2 1-80 31,6-1 264-31,3-1-56 16,4-1-72-1,6 0 264-15,2 1-328 0,0-3 128 0,6 2 32 16,-2 1-120-16,4-1 240 15,3 3-104-15,2-1-32 0,4-1 168 32,-1 1-151-32,2-1-9 0,-1 1-136 15,1 0-40-15,3-3 152 16,1 2-64-16,2-3 56 15,0 2 336-15,0-4-512 0,-2 2 80 16,4 0-56-16,-2-2 56 31,2-1 24-31,-1 1-32 0,1 0 40 16,-2-2 160-16,0 3-280 15,-2-1 96-15,2-2-72 16,2 0 32-16,1 0 128 0,0 0-72 16,-1 0-72-16,-1-9-40 15,-1 4-8-15,-5-1-8 0,1 0 0 16,-5 2 8-1,0 0 48-15,-7 1-56 16,4 1 8-16,1-1 48 16,0 1-48-16,3-2-8 0,1 0 0 15,1 0-40 1,4 2 40-16,-1 2 8 15,3 0-8-15,1 0 40 0,1 0 80 16,3 0-96-16,3 0 72 16,3 0-88-16,4 0 152 15,4 0-160-15,10 0 0 0,2 0 160 31,6 0-104-31,5 0-80 0,0-4 24 16,-2-1 0-16,0 3 32 16,-7 2-24-16,-9 0 40 15,-10 0-48-15,-7 0 72 0,-10 0-80 16,-9 7 8-1,-5-1-16-15,-9 0 8 0,-3 0 16 0,-9-3 56 32,-4 1-64-32,-6 1-32 15,-4-3 32-15,-3 0 0 16,-6-2 0-16,-2 0 40 0,0 2 8 15,0-2 24-15,0 0-40 32,0 0-32-32,2 0-8 0,-2 0-16 0,4 2-48 15,-2-2 0-15,8 2 80 16,-5 0-8-16,3 0 40 15,1-2-32-15,-1 2-8 0,0 0 0 16,-1 0 16 0,-1 0-56-1,1-1 88-15,-1 1-48 0,-1 0 0 0,-2 1 16 16,1-1-64-16,-3-2 48 15,-1 0 0-15,0 0 160 16,0 0-104-16,0 0 104 0,0 0 41 31,-11 0-201-15,-8 0-1833-16,-9 0-7665 0</inkml:trace>
  <inkml:trace contextRef="#ctx0" brushRef="#br0" timeOffset="16210">8320 7205 3688 0,'0'0'2241'0,"0"0"-1009"15,0 0 272-15,0 0 377 0,0 0-385 32,0 0-568-17,0 0-192-15,-8 8-584 0,-4-2 121 0,-2 2-41 16,-4 0-224-16,-5 4 88 15,2 0 0-15,-3 0-48 16,-3-2 384-16,2 2-376 0,1-4 240 31,-2 0 32-31,2-1-120 16,1-3 128-1,-2 1-64-15,-3-3-104 0,-2 2-32 0,-1 0-128 16,3-2-8-16,-2 2 0 16,9-2 64-16,3-2-40 0,7 3-24 31,4-3 0-31,4 0-16 0,-2 2 104 15,2-2-88 1,0 0 0-16,-1 0-48 0,3 0 32 0,1 0 16 16,-7 0 0-16,6 0 16 15,-3 0-16-15,4 0 0 0,-1 0 0 16,1 0-8-1,0 0 8-15,0 0 0 16,0 0 0-16,0 0 0 0,0 0-56 16,0 0 48-16,0 0 0 15,0 0-184-15,0 0 144 16,0 0 16-16,0 0 32 0,0 0-96 31,0 0 64-31,0 0-56 0,0 0 88 16,0 0-176-16,0 0 112 15,0-7 128-15,0-3-56 16,0-3-8-16,0-4 8 0,0-1-8 31,5 0 0-31,3-4 16 16,-3-2 40-16,1-2-48 0,-1 0 0 15,1 0 120-15,1 0-128 16,1-1-8-16,0 3 8 15,0 3-40-15,3-2 40 0,-3 5 0 16,1 1 0-16,-1 0-8 31,3 3-16-31,-1 2 16 0,-1 2-40 16,6 0 48-16,-1 0-88 0,6 0 88 15,-1 0 0-15,1 3-64 16,2 0-8-16,1 5 24 16,-1 0 48-1,6 2-136-15,-2 0 88 16,3 0 16-16,0 2 32 0,-3 7 0 15,-2-2-24-15,-2 1 16 0,1 0 8 16,-7 1-40-16,2 0 40 16,-5-1 0-1,1 2 96-15,-2 0-96 16,-4 0-24-16,-2 5 24 15,1-2 0-15,-2 4 48 0,-1-2 0 16,-2 2-40-16,0-4 104 16,1-1-40-16,-2 1-72 0,3-6 0 31,-3 3-8-31,1-3 16 15,0 1-16-15,1-4 16 0,-2 0-8 16,-1-1 0-16,4-1-16 16,-4 0 16-16,0 0 40 15,0 1 24-15,0 1 64 0,0 2-80 16,0 0 72-16,0 0-72 31,-5 2-40-31,2-2-16 0,1 0 0 16,-1-2 8-16,-1 0 0 15,0 2 16-15,0-5-16 16,1 4 144-16,-2-3-144 0,2 0-88 15,-5-2-912 1,2 0-2041 0,1 0-8217-16</inkml:trace>
  <inkml:trace contextRef="#ctx0" brushRef="#br0" timeOffset="17620">9532 7931 2880 0,'0'0'2353'0,"0"0"-1521"0,0 0 312 15,0 0 432-15,0 0-39 16,0 18-281-16,-1-10-504 16,-12 6-88-1,0 0-32-15,-3 2-280 16,-4 0 129-16,-2 0-225 15,2 0-80-15,-2-2 208 0,-1-4-176 0,-1-2 168 16,1-3-80-16,-2-3-288 16,-3-2 280-1,1 0-40-15,1-5-128 16,-3-9-120-16,1-6 0 15,4-4 0-15,-2-6-72 16,10-2-88-16,-2-5 96 0,9-2 40 16,7-1 24-16,2-7-8 0,0 0-80 31,18-4 80-31,9-1-96 15,4 0 56 1,4 2 32-16,6 6 16 0,-4 5 0 0,3 11-8 16,6 7-128-16,-1 8 32 15,5 7 40-15,-3 6-64 0,1 0 120 31,2 4 8-31,-3 15 0 16,-5 1 16-16,-2 1 48 16,-6 4-64-16,-6 1 64 0,-2 2-56 15,-7 0 144-15,-3-2-56 16,-8 0 104-16,-1-2 176 0,-3-4-288 15,-4 1 160 1,0-6 64-16,0-1-160 16,0 0 272-16,-8 2-104 15,-3-2-24-15,-3 2 57 0,-1 0-281 16,-3 3 48-16,-3-2-120 15,5 4 96-15,-3-2-144 16,4 2 64-16,1-3-16 16,2 1 0-16,4-2 0 15,-1-3 0-15,2-2 0 16,2-2 0-1,2-4-48-15,0 0 112 0,1-2-64 0,2 0 0 16,-1-2-40 0,1-2 40-16,0 2 0 31,0-2 8-31,0 0 16 15,0 0-24-15,0 0 0 0,0 0-144 16,0 0-817-16,0 0-903 16,-4 0-2825-16</inkml:trace>
  <inkml:trace contextRef="#ctx0" brushRef="#br0" timeOffset="19198">9718 9031 1632 0,'0'0'3008'15,"0"0"-1399"-15,0 0-377 16,0 0 160-16,0 0-111 0,-79 15-313 15,55-11-216-15,-4 0-288 16,-2 0 144-16,-4 1-72 31,-3-1-256-31,-2-2 129 0,0 1-57 16,-3-3-24-16,0 0 96 15,5 0-424-15,1-9 136 0,6-4 112 16,2-4-248-16,6-2 216 16,4-3-216-16,2-7-24 31,8-1-32-31,4-2-40 0,4-4 88 0,0-3-64 15,15-2-48-15,12 1 112 16,7 2 8-16,7 2 0 0,6 1-56 16,3 10-64-16,3 3 64 15,2 5-32-15,-2 7 80 16,0 5-64-16,1 5 72 15,-4 0 0 1,-7 0 0-16,-2 2-16 0,-11 9 8 16,-2 4 0-16,-6 0 0 0,-4 4 0 15,-2 3 16-15,-4-1-8 31,-4 6 152-31,-7 1-152 16,-1 0 192-16,0 0-56 16,0 0-48-16,0-3 192 0,-8-4-96 15,-1-3-88-15,1-4 72 0,-2-1-160 16,2-4 64-16,1-1-72 31,2 1-192-31,-7-1-344 0,2-1-1161 16,2-3-4168-16</inkml:trace>
  <inkml:trace contextRef="#ctx0" brushRef="#br0" timeOffset="22916">3977 10696 232 0,'0'0'2680'0,"0"0"-543"15,0 0-441-15,0 0-728 0,-2 0-736 32,6 0-128-32,23 0 160 15,9 4 384-15,17 1 817 16,15-2-513-16,11-1 32 0,10-2-40 0,3 0-456 15,-3 0 113-15,-7 0-193 16,-8-7-104-16,-12 0 0 16,-12 3-304-1,-13 0 104-15,-10 2-104 16,-12 2 8-16,-4-2-8 15,0 2 0-15,2 0-808 16,5 0-1025-16,-7 0-3936 16</inkml:trace>
  <inkml:trace contextRef="#ctx0" brushRef="#br0" timeOffset="23597">6173 10772 6161 0,'0'0'3897'15,"0"0"-2881"-15,0 0-480 16,0 0 352 0,0 0 216-16,0 0-191 15,-9-1-433-15,9 1-408 16,0 0-72-16,0 0-72 0,19 0-80 15,15 1 144-15,16 5 8 16,13 0 400-16,8-2-16 0,3-2-112 31,-1-2 120-15,-4 2-200-16,-6-2 88 0,-6 0 72 15,-5 0-176-15,-6 0 136 0,-10 0-272 16,-4 0-32-16,-11 0 136 16,-3 0-144-16,-10 0 48 0,-1 0-48 31,-1 0-712-31,7 0-704 0,-2 0-953 15,1 0-4304-15</inkml:trace>
  <inkml:trace contextRef="#ctx0" brushRef="#br0" timeOffset="24292">8743 10710 3184 0,'0'0'5265'15,"0"0"-3896"-15,0 0-769 31,0 0-8-31,0 0 144 16,0 0-96-16,0 0-408 16,92 4 688-16,-20 0-183 0,4 2-129 15,7-4 8 1,-6 0-216-16,-4-2 24 0,-7 2 152 0,-9-2-424 15,-4 0-8-15,-9 0-40 32,-4 0-104-32,-5 0 144 0,-4 0-144 15,-10-2-80-15,0-2-1024 16,-8 0-1225-16,-5 2-3368 15</inkml:trace>
  <inkml:trace contextRef="#ctx0" brushRef="#br0" timeOffset="25429">12811 10718 2712 0,'0'0'4577'0,"0"0"-3553"15,0 0-896-15,0 0 56 16,0 0 553 0,3 0 39-1,3 0-512-15,11 0 24 0,2 4-112 16,10 0 136-16,8 0 120 15,10 1-168-15,6-3 248 0,10-2-8 0,12 0-56 32,23 0-72-32,-6 0-120 31,11 0 73-31,4-7-9 0,-12 1-312 0,10 0 208 0,0 6-216 15,15 0 128-15,19 0-16 16,19 19-104-16,3 2 624 0,-12 1-408 16,-15-1-216-16,-19-8 104 15,-15-5-112-15,-15-1 80 16,-18-5-40-1,-9-2-24-15,0 0-16 16,0 0 0-16,-3-11-64 0,-20-4-80 16,-17-21-432-16,-10 4-240 15,-8 1-2081-15</inkml:trace>
  <inkml:trace contextRef="#ctx0" brushRef="#br0" timeOffset="31431">3528 11541 5449 0,'0'0'2344'0,"0"0"-1400"0,0 0-15 31,0 0 31-31,0 0 288 16,0 0-312-16,0 0-512 16,0 0 8-16,0 0-304 0,0 0 8 15,0 0-96-15,0 0 65 0,0 0 31 16,0 0-72-16,0 0 88 31,0 0 56-31,0 0-184 16,0 0-24-16,0 0 0 0,0 0-24 15,2 0-24-15,4 0 96 16,1 0-48-16,2 0 144 0,1 0-80 15,1 0-64-15,5 0 0 32,4 0 48-32,-4 0 72 15,7 2-64-15,-1-2 16 0,1 0 48 0,-1 1-40 31,1-1-72-31,4 0-8 0,1 0 96 0,4 0 32 0,9 0 40 16,1 0 112 0,4-7 208-1,6-4-384-15,-10 1 40 16,3 3-16-16,-3-2-128 0,-1 3 296 15,-1 0-176-15,-1 2-64 16,-5 0-8-16,4 2 16 0,1-1-64 0,0 1 0 31,1-1 8-31,-1 1 160 16,-7 0-96-16,2 0-64 15,-5 2 72-15,-3-2 0 0,-2 2-88 16,1-2 8-16,1 0 0 16,-2 2 0-1,2-2 8-15,1 2-8 16,-3-2 96-16,4 2-96 15,-2 0-8-15,1 0 0 0,2 0 8 16,-3 0-32-16,1 0 32 31,-2 0 0-31,-1 0 32 16,0 0 40-16,2 0-128 0,-4075 0 56 15,8146 0 0-15,-4072 0 8 16,0 0 16-16,-4 0 8 0,4 0 16 16,-3 0 16-16,2 0-72 15,-1 0 8-15,-4 0 0 0,4 0-8 0,-2 0 8 16,-3 2 0-1,0-2 0 1,-1 2 8-16,-2 0-8 16,1 0 0-16,-3 0-24 0,3-2 16 15,-3 2 8-15,2-2 0 16,-1 0 16-16,-3 2 32 15,1-2-64-15,-1 0 16 16,0 2-8 0,1-2 0-16,-1 3 8 0,2-3 0 15,0 2 0-15,0-2 24 0,3 1-24 16,-3-1 0-16,1 2 0 15,1-2-56-15,1 2 56 16,2-2 0-16,1 2 0 0,-3 0 0 31,2 0 0-31,1 0 0 0,1 0 0 16,-1 0 0-16,-1 0 0 15,0-2 0-15,1 2-48 16,2 0 40-16,-2 0 0 0,4-2-72 31,0 0 80-31,-1 0-48 31,-1 0 48-31,5 0-96 0,-2 0 96 16,2 0-104-16,-3 0 96 16,1 0 8-16,2 0 0 15,-2 0-64-15,2 0 72 0,1 0-8 0,-1 0 0 16,3 0-24-16,4 0-24 15,0 0 48 1,0 0 0-16,2 0 24 0,1 0-24 0,-2 0 0 16,1 0-8-16,-4 0-8 15,3-2 16-15,-3 0 0 16,-2 0 8-1,0 0-8-15,0 0 0 0,-5 2 0 16,-1-2 0-16,-1 0 80 16,-2 2-136-1,-3-2 56-15,4 2 0 16,-3 0-48-16,-3-2 120 15,1 2-72-15,0 0 0 0,-2-2 0 16,4 0-88-16,0 0 88 16,3 1 0-16,-2-1 80 0,2-1-80 15,2 1 0 1,-2 0 0-16,0 0-24 0,2 0 16 0,-2 0 8 31,3 0 0-31,-2 0 16 16,3 0-16-16,4 0 0 0,0 0 0 15,3-2-16-15,-1 2 8 16,-1 1 8-1,3-2 0-15,-3 1 8 0,1 0 0 0,3-2-8 32,-3 2 0-32,1-2-32 15,-5 2 32-15,-1 0 0 0,-2 0 8 0,-1 0 24 16,-4 0-32-16,4 0 0 15,0 0-8-15,-2-1-56 16,1 0 56-16,1 1 8 16,0 0 0-1,-1-2 24-15,1 2-8 16,-2 0-16-16,3 0 0 0,3 0-56 15,4-2 48-15,-3 2 8 0,1-3 0 16,1 3 24-16,1 2-24 31,3-2 0-31,1 1 0 0,1-1-24 16,3 0 16-16,1 0 16 15,2 0-8-15,0-2 72 0,0 0-72 16,0 0 0-16,-2 0 0 16,1-1-24-16,-6 3 8 0,2-1 24 31,-3 1-8-31,0 2 0 31,2 0 48-31,-7 0-48 0,6 0 0 16,-4 0 0-16,0 0-16 15,-4 0 16-15,2 0 0 16,0 0 0-16,0 0 0 0,-4 0 0 31,4 0-48-31,-8 0 24 0,3 3 24 0,-1 1 0 0,1 1 0 16,2-1 8-16,-2 0-8 15,3 0-8-15,-1 0 8 0,0-2-56 16,1 2 48-16,-1-1 16 15,2 1-8-15,-1 1 8 16,1-3 0 0,1 2-16-16,1 0-80 0,1-2 88 15,3 2 48-15,2 0-48 16,-1 0 0-16,5 0 0 15,-4 2 0-15,3 0 0 16,-2 0 0-16,5 0 0 16,-2 1 0-1,4-4 0-15,-1 1 8 0,-1 0-8 0,4 0 0 16,-4 0-16-16,-2-2 16 15,0 0 0-15,1-2 0 16,-4 2 0-16,-2-2 0 16,-1 0 16-1,-3 2-16-15,0-2 0 0,3 0 0 31,-4 3 8-31,3-3 88 0,-3 0-96 0,1 2 0 16,1-2 32-16,-3 0-32 0,2 1-8 16,0-1-8-16,1 0-40 31,-1 2 48-31,-1-2 8 0,1 0 0 15,0 0 0-15,-1 0-8 16,1 2 8-16,0-2-8 16,1 2 8-16,-1-2 0 0,3 2 0 15,3-2 0 1,-7 0 8-16,8 2-8 15,-6-2 0-15,5 0 0 16,0 0 0-16,-1 0 0 0,1 0 0 31,2 0-56-31,-1 0 56 0,0 0 0 0,0 0 8 16,1 0 0-1,3 0-8-15,0 0 0 0,3 0-40 16,2 0 40-16,-3-2 0 16,7-4 8-16,-1 3-16 0,0-4 0 15,4 1 8 1,-7 0 8-16,4 0 0 15,-4 2-8-15,2-2 56 16,-3 2-56-16,4-2 0 16,-1 0 8-16,-1 2 0 0,4 0-8 15,0 0 0-15,-1 0 0 16,3 2 0-16,-1-2 0 15,-1 2 0 1,1-2 0-16,-3 0 0 16,2 2 0-16,-2-2-8 15,-2 0 8-15,-1-1 0 0,0 0 8 16,-2 1-32-16,0 0 40 15,1-2-16-15,0 2 0 0,1 0-16 32,0-1 8-32,1 1 8 15,3 3 0-15,-3-1 0 0,2 0 0 16,0 0 0-16,3 0 104 0,1-2-104 15,2 0 0-15,-1 0-40 16,-2-1 40-16,1 1 8 0,-7 1-8 16,4 1 48-1,-1 0-24 1,0 2-24-16,2 0-40 15,1 0 32-15,1 0 8 0,-1 0 0 0,-1 0 0 16,1 0 0-16,2 0 8 16,-5 0 0-1,2 0-16-15,-4 0 8 31,2 0 0-31,-5 4-8 0,0-3 8 0,2 3 0 16,-5 0 40-16,4-1-40 0,-1-1-56 31,-3 0 48-31,0-2 8 0,1 2-24 16,1 0 24-16,-2 2 0 15,2 0 16 1,1 0-16-16,0-1-16 0,-3 4 8 0,2-1 0 16,1 0 8-16,-3 0-8 15,0-2 8-15,0-1 64 0,-10 4-64 31,-1-3 0-31,-5 0-8 16,-5-2-8-16,-7 2 16 16,-4-2 0-16,-2-2 40 0,-5 2-40 15,-3-2 8-15,0 0 40 0,0 0 96 16,0 0-136-16,0 0 104 15,0 0-112 1,-8 6-1040-16,-10 0-1704 16,-9 2-10331-16</inkml:trace>
  <inkml:trace contextRef="#ctx0" brushRef="#br0" timeOffset="40119">4300 12539 1016 0,'0'0'2864'15,"0"0"-1479"-15,0 0-681 16,0 0 72-1,0 0 376-15,0 0 112 0,0 0-463 16,0 0-145-16,0 0-296 16,0 0-88-16,5 0 24 0,0 0-224 15,4 0 152-15,6 0 64 16,-2 0-168-1,6 0 304-15,4 0-176 16,4 0 64-16,2 0-8 16,2 0-296-1,0 0 168-15,1 0-176 16,-1 0 80-16,-2 0-8 15,1 0 24-15,1 0-7 0,0 0-65 16,-1 0 64-16,4 0-88 16,-1 0 32-16,1 0 48 15,0 0 16-15,-1 0-88 0,0 0 168 31,1 0 80-31,-2 4-256 0,7-2 128 0,-5 1 72 0,1 2-192 32,1-3 248-32,-4 0-240 15,2-2 40-15,1 0 72 0,-2 0-112 16,-3 0-16-16,4 0 0 0,-3 0 16 31,0 0 16-31,-1 0-32 0,-1 0 0 0,-1 0 0 16,-1 0 48-16,-1 0-48 15,2 0 0 1,-3 0 0-16,3 0 32 15,-2-2-32-15,1 0 0 0,2-3 16 0,0 4-8 16,0-3-8 0,2 2 0-16,-2 0 0 0,0 0-16 0,2 2 16 31,0 0 0-31,1 0-48 15,-1 0 48-15,3 0 0 16,1 0 0-16,1 0 0 0,1-4 0 16,5 0 8-16,0 0-8 0,0-3 0 46,1 2 48-46,3-1-48 16,-1 0 0-16,-2 2 0 16,-1 0 8-16,0 0 72 0,-1 1-80 15,-1 1 0-15,-4 0-72 16,-1 1 72-16,1-1 0 15,1-2 72-15,-3 0-24 0,-4 0-48 16,1-2 0-16,0 1-8 16,-1 1-16-16,-2 0 24 0,1 3 8 15,-2-1 0-15,1 2 16 0,-1-2-24 16,-1 2 0-16,3-2 0 15,0 2-16-15,5-4 8 16,2 0 8 0,4 0 0-16,2-1-8 15,0-1 16-15,0 1-8 0,-3 1 0 16,1 0 0-16,-3 0 0 15,4 0 0-15,1-1 0 16,0 3 24-16,-2-2-16 16,5 2-16-1,1 0 8-15,0 2-48 0,-2-2 40 16,6 1 8-16,0-3 0 0,-5 0 32 15,4 0-32-15,2-3 0 16,-5 1 0 0,0 0 8-16,-2 1-16 15,3-1 8-15,0-3 0 16,-2 3 24-16,-3 2-24 0,0-1 0 15,-3 1 0-15,-1-3 0 16,-2 3 0-16,3 0 48 0,-4-2-48 31,1 2 72-31,-1 0-72 16,-1 1 0-16,0-2 0 15,0 1-48 1,-2 2 40-16,2 0 8 0,-1 2 0 0,-1 0-16 16,-1 0 16-16,-1 0 0 0,-1 0-8 15,0 0 0 1,0 0-8-16,-1 0 16 15,-2 0 0-15,-4 4 8 16,3 0 0 0,-3 3-16-16,-2-2 8 0,1 1-8 0,-5 0-8 15,-2 3 16-15,2-3 0 16,-1-1 8-1,1 3 0-15,-5 0-8 0,2 1 0 16,-1-2-16-16,-1 1 16 16,3 0 0-16,-2 1 0 15,-1-2-8-15,5 1-16 0,0 3 24 16,2-1-8-16,0-1 8 0,1 2-8 31,4-3 0-31,-4 0 8 31,4 1 0-31,1 0 8 0,-5 1-8 31,4-1 0-31,-4 0-8 0,1-1 0 0,2 2 16 0,-2-5-8 16,2 4 56-16,1-1-56 16,0-2-8-16,-1 0 0 15,2 2-24-15,1-2 32 0,-1 2 0 16,0-2 56-16,-1 2-56 15,1-2-32-15,0 2 32 16,2-2 8-16,-2 0 0 0,0 1-16 31,1-2 8-31,-1-1 0 0,-1 2 64 16,1-2-64-16,-2-2 0 0,-2 2 0 15,2-2 0-15,-2 0-8 16,-4 1 8 0,5-1 0-1,-2 1 16-15,4-1-16 0,-4 0 0 16,4 0-8-16,1-2-8 15,-1 2 16-15,-1 0 0 0,1 0 0 0,0 0 0 16,1 0-24-16,-2 0 24 31,3-2 0-15,-4 2-8-16,6 0 8 0,-4 1 0 0,1-1 0 15,2-2 0-15,-4 2 0 16,1-2 0-16,1 0 0 0,-1 0-8 31,-1 2 8-31,-2-2 8 16,1 0 0-1,0 0-8-15,-5 0 8 0,2 0-16 0,1 0 8 16,-3 0 0-16,0 0 0 0,2 0 8 16,-2 0-8-16,2 0 0 15,1-2 0-15,-6-2 16 31,5 1-8-31,1-3 8 0,-1 2 72 16,0 0-88-16,1 0 0 16,-1 0 0-16,0 3 8 0,0-1-8 15,-1 0-8-15,4-3 8 0,0 1 0 16,2 0 8-1,1 0-8 1,4-2 0-16,-2 0-8 0,1-2 8 16,2 2 0-1,2-2 0-15,1 2 16 0,0 1-16 0,4-2 0 16,-1 1 0-16,1 2-8 15,1 0 8 1,0 0 0-16,-1 0 0 16,4-2 40-16,-6-2-40 0,5 0-8 15,-2 0 8 1,-2-1 0-16,-1 2 8 0,-3-1 40 0,1 0-32 15,1-1-16-15,-3 4 8 32,1-1-64-32,1 0 40 0,-1 2 16 15,-2-1 64-15,2 1-64 16,-7 0 0-16,5 1 48 15,-5 1-48-15,4-2 0 0,-4 0 0 16,3 2-64-16,-2-2 64 31,0-1 0-31,1 1 0 0,-1 0 16 16,0 2-16-16,-2 2-8 15,0-1 8-15,1 1-24 0,-2 0 16 16,-2 0 8-16,2 0 0 16,-1 0 56-16,0 0-56 15,0 0-8 1,0 0-40-16,0 0 48 0,2 0 8 15,-4 0-8-15,2 0 0 16,-1 0 0-16,-1 0-24 0,-3 0 24 16,2 0 0-16,-2 0 0 15,-1 1 8 1,-1 1-8-1,-2 0 0-15,-4-2 48 0,0 0-40 16,-5 2-8-16,-3-2 0 0,0 0-56 16,-3 13-264-16,-20-1-1400 0,-11 2-6290 15</inkml:trace>
  <inkml:trace contextRef="#ctx0" brushRef="#br0" timeOffset="48732">17153 11795 784 0,'-1'2'4945'0,"-1"-2"-3177"15,-1 2-264-15,-2 0 25 16,3 0-17-16,2-2-56 0,-1 2-583 16,1-2-297-16,0 0-248 31,0 0-24-31,0 0 96 0,0 0-48 15,0 0 160-15,3-24 56 0,36-36-400 16,25-54 208-16,32-57-152 16,15-29-224-16,-4-5 0 0,-14 24-72 15,-20 37-112 1,-17 32-32-1,-9 27-56-15,-14 27 264 0,-4 11 0 16,0-4 8-16,1 3-64 16,-5 0 72-16,-3 14-8 0,-9 10 0 15,-6 10 48-15,-1 8-48 0,-6 1 16 16,0 5-16-1,0 0 184-15,0-2-112 16,0 2-72-16,0-3 0 16,0-1-328-16,0 0-552 15,0 0-936-15,-8 4-3017 16</inkml:trace>
  <inkml:trace contextRef="#ctx0" brushRef="#br0" timeOffset="49600">17024 11677 2984 0,'0'0'2057'15,"0"0"-257"-15,0 0-112 31,0 0 177-31,0 0-153 16,0 0-608-16,0 0-191 0,-19-65-257 16,19 62-272-16,0-1 192 15,0 2-224 1,0-2-40-16,0-3-32 0,0 1-232 0,0 0-48 15,0-1 0 1,0 1-40-16,0-1-8 16,0 3 48-16,1 2 0 0,3 0-72 15,-1 2-32-15,2 0-48 16,1 2 104-1,5 15 24-15,4 4 24 0,-5 9 80 16,1 2 96 0,-1 3 24-16,-2-3-80 0,1-5-120 15,-2-2 0-15,-2-9-32 0,0-4 32 16,-5-6 0-16,1-3 8 15,-1 0 16-15,0-3-16 16,0 2-8-16,0-2 0 0,0 0 88 31,3 0-24-31,-3 0-56 16,0 0 0-16,0 0-8 0,0 0 40 31,4 0-40-31,2 0 0 0,5 0 0 31,12-12 352-31,6-13-112 0,15-10-56 0,32-37-184 16,-7 8-1752-16,-9 3-4441 0</inkml:trace>
  <inkml:trace contextRef="#ctx0" brushRef="#br0" timeOffset="53173">18213 9397 5737 0,'0'0'4105'15,"0"0"-2689"1,0 0 240-16,0 0-279 0,-12-2-489 16,12 9-224-16,0 20-520 0,0 15-128 15,0 12 408-15,0 10-136 0,0 3 72 16,5-8-64-1,2-10-176-15,1-13 72 0,3-10-184 16,0-8-8 0,-1-8 0-16,0-6 0 15,1-4-96-15,-3 0-448 16,3-4 80-16,1-18 456 0,-1-7-216 15,-1-1 40-15,-1 5 184 16,-2 9-144-16,-1 8 144 0,1 8-152 16,4 6-120-16,5 16 272 15,-1 8 8-15,3-2 48 0,3-4 0 31,-4-6 8-31,3-8-64 16,1-6 0-16,-2-4 0 16,2-6 120-1,-2-19 16-15,1-9 40 0,-6-1 24 0,-6-3-200 16,-6 4 176-16,-2 7-120 0,0 11-40 15,-2 8 144-15,-9 8-160 16,3 0-200 0,3 6-272-16,2 7-576 15,3-4-217 1,0-7-991-16,16-2-425 0,7-4 601 0,-4-16-129 15,-3-3 713-15,0-2 688 16,-6 1 808 0,-7 4 344-16,-1 4 848 0,-2 6 769 15,0 4 351-15,0 6-111 16,-2 0-361-16,-7 2-696 15,-4 16-808-15,-5 6-56 0,2 5-127 16,8 1-25 0,-2-7 16-16,10-1-96 15,0-7-48-15,0-3 0 16,11-7-176-16,7-1 120 0,5-2-16 15,4-2 32-15,2 0-49 16,-3 0-31 0,2 0 48-16,-11 0 64 0,-4 2-128 0,-8 7 112 31,-5 2 48-31,0 8 80 15,-23 2 417-15,-4 4-513 0,0-1-8 16,-3-4 0-16,0-8-801 16,4-4-1647-16,10-8-5314 15</inkml:trace>
  <inkml:trace contextRef="#ctx0" brushRef="#br0" timeOffset="53514">18878 9718 2560 0,'0'0'2177'16,"0"0"-633"-1,0 0 8-15,0 0-384 16,0 0-391-16,0 0-153 16,0 0-384-16,0 0-32 0,89-81-40 0,-89 59-168 15,0-2 232-15,-3 4-48 16,-10 4-112-1,-7 4 120 1,6 12-88-16,-4 0 40 0,0 10-144 16,4 16 8-16,2 6-16 15,4 2 16-15,7 2-8 0,1-4 240 16,0-6-144-16,0-3 312 31,3-8-40-31,8-2-152 16,2-7 272-16,2-4-207 0,-1-2-105 15,7 0-72-15,-1-6-104 0,7-13-385 16,15-19-1143-16,-8 4-1641 15,-5 2-3896-15</inkml:trace>
  <inkml:trace contextRef="#ctx0" brushRef="#br0" timeOffset="53828">19133 9466 5673 0,'0'0'2768'16,"0"0"-655"-1,0 0-737-15,0 0-480 0,0 0-296 16,0 0-104-16,-79 109-15 15,79-81-473-15,0-1 96 0,0-6-104 16,15-1 72-16,2-3 0 16,3-4-72-1,4-3 16-15,0-1 40 16,2-3-40-16,-5 0-16 0,-3-1 0 15,-4 1-32-15,-6 3 24 16,-8 1 16-16,0 1 80 0,0 6 416 16,-17 5-272-16,-8-2-208 15,-5 0-24-15,-11-6-1168 16,9-4-2673-1,5-6-5929-15</inkml:trace>
  <inkml:trace contextRef="#ctx0" brushRef="#br0" timeOffset="70756">16037 11230 4400 0,'0'0'3121'32,"0"0"-1505"-32,0 0-839 15,5 0 159-15,7-24 208 0,17-33-336 16,29-47-304-16,34-48 56 15,13-29-480-15,9-7 73 0,-9 5-153 16,-13 27 72-16,-6 11-40 31,-15 38-24-31,-21 28 0 0,-14 26 32 16,-10 16 8-16,1 1-48 15,-6 4 8-15,2 3 96 0,-12 13-80 16,-6 8 96 0,-5 4 240-16,0 4 144 0,0 0-376 31,0 0 112-31,0 0-240 0,-12 0-792 15,-4 4-1113-15,-3 6-4528 0</inkml:trace>
  <inkml:trace contextRef="#ctx0" brushRef="#br0" timeOffset="71419">15979 10995 3544 0,'0'0'3057'0,"0"0"-1217"16,0 0-487-1,0 0 303-15,0 0-56 16,0 0-591-16,0 0-313 15,0-2-592-15,0 28-104 0,0 14 104 16,0 7-104-16,5 0 80 16,-3-4-80-16,3-11 0 0,1-11-48 31,4-6 48-31,-2-7 0 15,3-5 0-15,-1-3 64 0,4 0-64 16,7-13 40-16,8-19-40 16,26-41-344-16,-5 7-1625 0,-3 2-4512 15</inkml:trace>
  <inkml:trace contextRef="#ctx0" brushRef="#br0" timeOffset="72535">16616 9094 4480 0,'0'0'1857'16,"0"0"-433"-16,0 0 313 15,0 0-497-15,0 0-304 16,17 104-384-16,-17-92-472 16,2-4 24-16,1-1-104 0,-3-7-632 31,0 0-1640-31,0 0-5218 0</inkml:trace>
  <inkml:trace contextRef="#ctx0" brushRef="#br0" timeOffset="73022">16607 8815 3000 0,'0'0'4465'0,"0"0"-3609"15,0 0-472-15,0 0 112 16,0 0 321 0,0 0-289-16,0 0-512 0,36 98 96 15,-21-76-112-15,-1 1 56 16,-3 3-40-16,4 4-8 0,-2 8-8 31,-5 6 96-31,-2 4-88 16,-6 5 288-16,0-6 16 0,0-4-104 15,0-9 160-15,0-13-168 0,0-6 128 16,0-11-64-16,0-4-192 15,0 0 496-15,0-19-24 0,0-13-463 16,0-12-81 0,5-8-40-1,5-4-153-15,3 2 41 0,-2 10-24 16,2 10 96-16,5 11 8 15,-7 14-48-15,2 7 72 0,5 2-72 16,-7 0 120-16,4 9 32 31,-4 8 16-31,-3-2 104 16,-3 6-56-16,0-1-24 0,-5 12-72 15,0-6-2152-15,0-4-6530 0</inkml:trace>
  <inkml:trace contextRef="#ctx0" brushRef="#br0" timeOffset="73587">17418 8896 392 0,'0'0'5041'0,"0"0"-3065"16,0 0 137-16,0 0-409 31,0 0-984-31,0 0 112 16,-132 79-416-16,111-34-64 0,6 0 265 15,9-4-521 1,6-9-88-16,0-6-8 0,6-10 80 0,9-6-136 15,6-8 56-15,1-2-88 32,3-8 80-32,0-18-249 15,4-8-95-15,-6-2-216 0,-4 0-176 16,-2 2 488-16,-8 4 0 15,-7 5 256-15,-2 10 64 0,0 2-56 0,0 7 640 16,0 5 320 0,0 1-303-1,0 0-145-15,0 3-520 16,0 11 0-16,5 3-48 0,4 3 48 15,4-3 0-15,2 2 0 32,12-4-1033-32,-2-4-1015 0,-6-3-2785 0</inkml:trace>
  <inkml:trace contextRef="#ctx0" brushRef="#br0" timeOffset="73859">17862 8851 1856 0,'0'0'4849'0,"0"0"-2377"0,0 0 41 16,0 0-937-16,0 0-583 16,0 0-489-16,0 0-392 0,-106 90 416 31,101-56-256-31,5-4-64 15,0-2-40-15,3-5-160 16,12-5 56-16,2-4-64 0,4-8-176 16,4-6 104-16,0 0-512 15,3-6-264-15,9-24-401 0,-5 2-1271 16,-6 1-2641-16</inkml:trace>
  <inkml:trace contextRef="#ctx0" brushRef="#br0" timeOffset="74284">18008 8487 1632 0,'0'0'4777'0,"0"0"-3593"0,0 0-792 16,0 0 960-16,0 0 17 15,11 132-569-15,-5-83-168 0,-4 6-184 16,4-3-128-16,-6-6 48 31,0-7-360-15,0-11 72-16,4-11-56 0,-4-4 80 0,1-9-88 15,-1-4-16-15,0 0 80 16,0 0 344-16,2-15-424 0,3-6 8 31,0-5-8-31,1-3-192 16,4 7 192-16,-1 4-96 15,-1 10-120-15,4 6 208 0,-1 2-136 32,0 0 144-32,2 15 264 15,-1 2-96-15,-4 1 137 0,1 2-305 16,-1-2 0-16,4-1-329 15,1 2-1231-15,1-4-2561 0,1-6-656 0</inkml:trace>
  <inkml:trace contextRef="#ctx0" brushRef="#br0" timeOffset="74682">18318 8759 3688 0,'0'0'2265'0,"0"0"-489"15,0 0 393-15,0 0-481 0,0 0-208 16,0 0-688-1,0 0-567-15,-75 20-89 16,67 14-128-16,5 2-8 16,-2-2 0-16,5-2-16 0,0-6 16 15,0-5 0 1,5-10 0-16,6-2-96 0,-1-7-81 15,3-2-167 1,0 0 168-16,3-17-304 16,2-5 80-16,-5-1-328 0,-2-3 88 15,-5 3 456-15,-1 6-96 16,-3 4 280-16,-2 5 296 15,0 4 384 1,0 4 416-16,0 0-504 16,5 0-376-16,-5 0-152 15,5 0-48-15,1 0-16 0,2 6 0 16,0 2-144-16,-1 0-312 15,1 2-912-15,-3-2-1473 0,-4-2-2888 16</inkml:trace>
  <inkml:trace contextRef="#ctx0" brushRef="#br0" timeOffset="75053">18318 8759 1240 0,'95'-44'2568'0,"-89"44"-879"15,-1 6 31-15,2 12 176 16,1 4-551-16,-3 4-289 15,1 4-208 1,-3-2-408-16,-1-2 64 16,4-1-296-16,-6-8-136 15,4-2 56-15,-3-6-120 0,2-3-8 16,-3-4 0-1,0-2 72-15,0 0 136 0,0 0 241 0,0-14-193 16,0-8-184-16,0-4-72 31,2-4-8-31,5 1-48 16,1 4-88-16,1 5 72 0,-1 10 40 15,4 8-40 1,-3 2 64-16,1 0-72 0,-2 4 80 0,-1 10 120 16,-3 2-112-16,1 2 192 15,2-2-200-15,-1 0-240 31,7-2-857-31,10-6-1359 0,-4-2-217 0,-3-6-2568 16</inkml:trace>
  <inkml:trace contextRef="#ctx0" brushRef="#br0" timeOffset="75580">18731 8757 2288 0,'0'0'2553'15,"-4073"0"-361"-15,8146 0-224 0,-4073 0-79 16,0 0-161 0,0 0-528-16,0 0 57 15,-10-52-225 1,6 52-424-16,-3 0-136 0,2 14-472 0,-1 8 8 15,1 2-16-15,2 5-80 16,3-4 80-16,0-3-112 16,0-3-880-1,9-10-40-15,9-5-761 0,2-4 137 16,7 0 328-1,-1-11 215-15,8-4 537 0,-10 1 416 16,5 2 152-16,-6 4 16 0,-1 4 104 31,-4-2 288-31,0 0 489 16,-2-4-265-16,-2-4 0 0,3-4-288 15,0-4-248-15,-9-2 136 16,-3-2-208 0,-1 0 40-16,-4-3 32 0,0 3-72 0,-5 5-8 31,-7 1 0-31,1 8 56 15,0 5 400-15,-1 7 72 0,0 0-104 16,-1 5-128-16,0 16-240 16,1 7-56-16,3 8 0 0,4 5 0 15,5 1 128-15,0-4 0 16,0-6 0-1,10-4 153-15,6-8-273 16,-2-8 248-16,4-4-208 0,3-8-48 16,10-6-184-16,-5-15-1009 0,-2-6-2904 15</inkml:trace>
  <inkml:trace contextRef="#ctx0" brushRef="#br0" timeOffset="75738">19413 8777 9914 0,'0'0'2896'0,"0"0"-1495"15,0 0-553-15,0 0-448 0,0 0-400 16,0 14-696-16,0-6-2369 0</inkml:trace>
  <inkml:trace contextRef="#ctx0" brushRef="#br0" timeOffset="78288">3161 14053 6673 0,'0'0'2128'0,"0"0"-1632"15,0 0-327-15,0 0-153 16,0 0 336-16,36 2-32 0,4-2 288 16,41 0 72-1,64-2-200-15,80-18-48 0,56-10 232 16,42-9-448-1,6-4 841-15,-19 3-217 0,-4 6-384 16,-22 9-144-16,-3 13-312 16,-5 12 0-16,-5 0 0 0,-7 22-120 15,-17 16-368-15,-68-6-1073 16,-47 0-3232-16</inkml:trace>
  <inkml:trace contextRef="#ctx0" brushRef="#br0" timeOffset="83655">10425 11510 3320 0,'0'0'2033'0,"0"0"-713"0,0 0 112 16,0 0 417-16,0 0-521 31,0-8-184-31,0 8-280 0,0 0-416 15,0 0 177-15,0 0-233 0,0 0-256 16,0 0 192 0,0 0-328-1,0 3 0-15,0 12-128 0,0 19 32 16,18 30 96-16,8 43 0 0,10 51 0 15,2 35 0 1,-7 21 64-16,-8 7-64 0,-10-17 0 0,1-7 8 16,5-21 8-16,1-19 120 15,7-16 64 1,2-9 24-16,-3-8-224 15,0-24 72 1,-5-21-72-16,-6-19 0 0,-2-7 56 16,3 5-56-16,-2 3 0 0,2-1 24 15,-3-10-16-15,-1-12-8 0,-3-8 0 16,-2-4 32-16,-2-1-32 31,1-1 8-31,-4-1 0 16,4 0 24-16,-6-1-16 0,3-1-16 15,-1-2 0-15,-2-6 48 16,0-2 88-16,0-5 144 0,0-4 72 31,0-2 384-31,0 0-264 16,0 0 208-16,0 0-79 15,0-2-473-15,-5-18-128 16,0-54-1553-16,2 2-959 0,-3-11-3738 0</inkml:trace>
  <inkml:trace contextRef="#ctx0" brushRef="#br0" timeOffset="84662">10358 11520 4176 0,'0'0'3913'0,"0"0"-2544"0,0 0-9 16,0 0-64-16,0 0-272 15,0 0-472-15,-13 83-376 32,6-38-64-32,2 6 33 15,-1-6-81-15,4-4 112 0,2-9-176 16,0-5 8-16,-3-10 120 0,3-2-128 15,0-6 8-15,0-1 56 16,-3-2-16-16,3-1-48 31,0-5 56-31,0 0-56 0,0 0 0 16,0 0-56-16,0-5-312 0,0-15 79 15,0-8-319-15,0-10 280 0,3-2-56 16,2-2 152-16,1 0 160 16,1 5 8-1,-2 3 64 1,0 6-8-16,-2 5 80 0,-2 4-16 15,1 3 48 1,0 4-24-16,-2 2 208 0,3 5-280 0,-3-2 88 0,3 3-72 16,-3 2 64-16,2 2 0 15,1 0-8-15,3 0-80 16,6 0 112-1,9 0-48-15,3 4 72 16,7 14 64 0,4 11-192-16,-1 6 216 0,2 9-224 0,10 35-456 15,-10-11-1800-15,-7-2-8682 0</inkml:trace>
  <inkml:trace contextRef="#ctx0" brushRef="#br0" timeOffset="86481">10945 14376 3224 0,'0'0'2297'0,"0"0"-1049"16,0 0 288-16,0 0-39 0,0 0-361 16,0 0-488-16,0 0-504 31,0 0 96-31,0 0-240 0,2 6 48 15,1 9-48-15,5 8 8 16,2 5-8-16,-2 4 0 16,3 0-16-16,1-2 16 0,-4-4 56 15,0-3-40-15,0-6 224 16,-5-2-232-1,4-6 224-15,-4 1-24 0,-1-3-200 16,1-3 184 0,-3-2-32-16,0 0 72 0,0-2 72 15,0 0-256-15,0 0-96 0,6 0 40 16,-1-8-1520-1,3-3-4385-15</inkml:trace>
  <inkml:trace contextRef="#ctx0" brushRef="#br0" timeOffset="88123">11656 14526 640 0,'0'0'4305'16,"0"0"-2665"-16,0 0-208 31,0 0 377-31,0 0-201 16,0 0-312-16,0 0-648 0,-76-20-24 15,65 20-207-15,3 14-169 16,-2 14-152-16,0 15-32 0,1 13-64 0,7 14 0 15,2 7 8 1,0 4-56 0,2-7 64-1,19-12-16-15,1-12 0 0,6-16 40 0,-6-9-96 16,6-10 40-16,-6-8 16 0,-2-5 200 15,-4-2-200-15,-3-2 56 0,0-20 88 47,-2-8-136-31,-6-10-16-16,1-5-72 0,-6 3-360 15,0 6-72-15,0 10-401 0,-11 12 57 16,-3 8-312-16,-3 6-264 16,0 0 735-16,0 6 577 0,5 6 120 15,5-2 801-15,2-4 79 31,5-2-32-31,0-1-416 0,0-3-328 16,5 0 456-16,8 0-104 16,8 0-112-16,-2-3 160 0,1-13-319 15,2-2 39-15,-2-4-80 16,-6 0-56-16,-1 2-16 15,-3 4-72-15,-4 3-80 0,-4 6 72 16,-2 3-264 0,0 2 272-16,0 2 0 0,0 0-24 0,0 0-56 15,0 2 80-15,0 13 0 16,0 8-105-1,0 3 33-15,0 6 72 16,0 0 153-16,3-2-153 0,4-4 240 16,-1-5-232-1,1-6 0-15,-3-7 32 0,1-4-40 0,-1-1-144 16,-1-3-521-1,0 0-607-15,2-9 168 16,1-12-608-16,1-4-745 16,2-3-464-16,-2 2 449 0,-1 4 1184 15,-1 6 1288-15,0 4 56 31,0 6 888-31,-2 4 192 0,-3 2 168 16,5 0 321-16,1 10-145 16,1 10-184-16,-1 2-152 0,4 4-263 15,-2-4-1-15,-3-4-440 16,1-6-248-16,2-5-48 0,-4-5-144 15,4-2-128 1,-5-7-64 0,5-14-48-16,0-10-40 15,-1-3-360-15,1 4-32 0,-3 4 488 16,-1 10 32-16,1 6 144 15,-3 8-97-15,3 2 105 0,0 0 0 16,-4 8 369-16,4 6 143 31,-3 0 56-31,2-4-224 0,-4-2-112 16,2-6-160-16,1-2-64 0,-1 0-16 15,3 0-88-15,-4-10 96 16,4-4-48-16,2-1-112 0,-2 6-40 16,1 1 112-1,0 6-120 1,1 2 208-1,-1 0 8-15,-1 2 224 16,2 8 248-16,-4 0-264 16,2-2 144-16,-5-2-224 0,1-2-112 15,-1-4 8-15,0 0-32 0,0 0-600 16,0 0-328-16,0-6-913 15,-1-24-1319-15,-9 2 151 0,-6 0 505 16</inkml:trace>
  <inkml:trace contextRef="#ctx0" brushRef="#br0" timeOffset="90145">12086 14647 1904 0,'0'0'2216'0,"0"0"-495"16,0 0-265-16,0 0 168 31,0 0-327-31,0 0-257 0,0 0-320 16,0 0-424-16,76 119-200 15,-62-102-96-15,2-9-800 0,4-8-1000 16,5 0-121-16,1-27 1433 31,3-9-760-31,0-3-689 16,-3-3 841-1,-5 3 400-15,-6 9 696 0,-10 10 96 0,-5 12 824 0,0 8 1441 16,0 0-217-16,0 20-1168 0,-8 12-239 15,1 6-41-15,-1 5-192 16,6-5 152 0,2-4-216-1,0-8-216-15,0-8-176 0,0-8-40 16,10-6-16-16,-3-4 8 15,1 0-168-15,-2-4 160 0,2-14-72 16,-5-9-96 0,2-3-80-16,-2-4-416 15,-1-4 24-15,-2 1-361 16,0-3-7-16,0 3 80 15,-2 3 184-15,-6 8 368 16,0 4 384-16,2 4 0 0,1 8 184 16,2 4 312-1,0 4 232-15,3 2 232 16,0 0-120-16,0 0-167 0,0 0-233 15,0 6-336-15,0 6 40 16,0 2 48 0,3-2-24-16,0 0 176 0,2 0-176 0,-2 0-64 15,2-2-24-15,1 2-72 31,2 0-8-31,-1 1 0 0,-1-4 0 16,1-1-16-16,-2-2-200 16,1-1-272-16,-1-3-288 15,-2-2-249-15,2 2 193 0,-3-2 136 16,1 0 400-1,-3 0 288-15,0 2 8 16,0-2 0-16,0 0 408 0,0 0 104 16,0 0 16-16,0-4-528 15,-10-13-424-15,-1-3 96 0,1-4-64 31,1-4-72-31,0 2 176 0,1 0 32 16,2 4 256-16,1 2 128 16,-1 4 56-16,2 2 120 0,3 3 88 15,1 2 96-15,0 3-64 16,0 4-160-16,0 0 168 15,0 2-247 1,0 0-113-16,5 4 448 16,12 16 104-16,3 9 144 0,1 10-72 15,3 7-320-15,3 2 192 16,-4 0-360-16,-2-1-136 15,0-10 40-15,-2-7-112 0,1-5 0 32,-4-12-184-17,0-2-584-15,0-11-8 0,0 0-168 0,-1-4 168 16,1-18 280-16,-3-2-49 31,0-5 257-31,-2 1 192 16,-1 6 96-16,-2 4 72 0,-2 7 96 15,-1 2 216-15,2 5 241 16,-4 2-185-16,2-2-56 0,0 0-128 0,3-1-176 15,-5-6 192-15,5 1-192 16,-6 1-16-16,-2-4 128 16,0 5-184-16,0 0 128 0,-4 3-32 15,-10 5-96 1,-2 0 472-1,4 0 88-15,-2 15-136 0,3 11 48 0,6 6-400 16,-2 2 49-16,7-6 103 31,0-3-184-31,0-12 32 16,7-7-80-16,4-6-104 0,0 0 104 15,2-25-281-15,5-12-23 32,-5-9-544-32,1-6-704 0,-5 2-192 0,0 2 271 0,-7 8-191 15,1 8 632-15,-3 12 968 0,0 8 64 16,0 10 1912-16,0 2-224 31,0 0-487-31,3 16-825 0,2 12 24 16,3 8 576-1,2 5-192-15,1 4-72 0,2-1-160 16,-2-3-247-16,2-9 55 0,-1-9-352 15,2-7 96-15,-4-6-104 32,6-8-152-32,-5-2-56 0,2 0-153 15,5-14-47-15,-3-4 168 0,1 1-104 31,-2 0 40-31,-1 1 296 0,2 6-144 0,-7 4 136 0,3 4-56 16,-6 2 40 0,1 0 32-1,2 15 200-15,-1 2 168 0,1 5 88 0,0-1-336 16,-3-8-32-1,1-3-88 1,-1-6-224-16,2-4-336 0,1-4 24 0,0-19 272 16,-2-7 8 15,2-5-592-31,2 3 352 15,-3 8 264-15,-1 8 232 0,2 12 56 16,-3 4-48-16,1 0 440 31,-1 12 336-31,5 8-216 0,-4 0-8 16,4-2-296-16,-2-2-264 15,0-6 112-15,0-2-112 0,0-8-224 16,2 0-104-16,0 0-160 16,6-6 336-16,0-9-160 15,3-2-56 1,-2 3 224-16,-1 2-136 0,-2 2 240 0,1 2 24 15,-7 4-56-15,-2 0 72 16,-1 2 0-16,-2 0 0 0,-3 2 200 16,2 0-184-16,1 0 64 15,5 0-80-15,-1 0 8 0,1 0 0 16,3 0-8-1,0 4-16-15,-4-1 16 16,3-3 8-16,-2 0-8 16,1 0 128-16,3-15-128 0,1-4-104 15,-2-2-48-15,0 3-272 16,-4 0 104-16,-2 6-176 15,-5 2 159-15,0 4 337 16,0 4-72-16,-12 2 72 16,-4 0 208-16,0 4 417 15,1 15 23-15,1 8-120 0,7 3 64 16,7 4-16-16,0 0-64 15,0 1-8-15,18-8-48 0,5-3-127 32,-1-3 55-17,3-10-224-15,0-2-64 0,-4-7-96 0,4-2-440 16,10-15-825-16,-6-9-1799 15,-5-1-5162-15</inkml:trace>
  <inkml:trace contextRef="#ctx0" brushRef="#br0" timeOffset="90762">13864 14550 936 0,'0'0'13195'0,"0"0"-10355"16,0 0-1496 0,0 0 353-1,0 0-505-15,0 8-824 16,-8 19-368-16,0-2-1072 0,-5 3-4009 15</inkml:trace>
  <inkml:trace contextRef="#ctx0" brushRef="#br0" timeOffset="104515">11931 15564 2656 0,'0'0'2105'0,"-2"0"-665"16,2 0-504-16,-2 0 80 15,2-1-80 1,-3 1 25-16,3 0-393 15,0 0-296-15,0 0 144 16,0 0-160-16,0 0-24 0,0 0 96 0,0 0-328 16,0 0 184-16,0 0-184 15,0 0 48-15,0 0-56 0,0 0 8 16,0 0 0-16,0 0-16 31,0 0 80-31,5 0-64 0,5 0 56 31,-1 0-48-31,3 0 160 0,5 0-112 0,4 0 40 0,4 0 80 16,9 0-128-16,3-2-16 15,8 0 32-15,8-4-56 16,12-2 248-16,1-1-184 0,13-2 8 31,5-3 48-31,8-1-80 16,5 0-48-16,8 0 0 0,13 0 8 15,26-4 64-15,24 4-64 16,8-4-8-16,-13 1 120 31,-16-1-112-31,-26-2 40 0,-21 4-48 0,-18 2 8 16,-20 5 24-16,-4 5-32 15,6-4 8-15,1 1-16 0,6 2-80 16,-8 2 80-16,-11 2-56 16,-9 2 64-1,-2 0-8 1,-7-2 8-16,-5 2 0 0,-7 0-8 15,-4-1-8-15,-5 1-80 0,-3 0 96 32,-4-3-8-32,-3 3 8 0,1 0 16 0,-4 0 40 0,0 0-56 31,0 0-40-31,0 0-24 15,0 0 64-15,0 0-8 0,0 0-112 16,0-2-856-16,-12-2-1744 0</inkml:trace>
  <inkml:trace contextRef="#ctx0" brushRef="#br0" timeOffset="113339">14272 14484 3624 0,'0'0'3265'16,"0"0"-1297"-16,0 0-663 16,0 0 255-16,0 0-24 15,0 0-583-15,0 0-177 0,0 0-264 16,0 0-160-16,0 0 32 31,8 0-384-31,7 0-144 0,12-4 144 16,7-2 8-16,5 0 224 15,5-2-224-15,-6 2 0 16,1 0 256-16,-3 0-264 0,-6 2 72 15,3 0-56-15,-6 0 112 16,-6 1-120-16,-3 1-8 16,-5 2-72-1,-7 0-280-15,-6 15-992 0,0 7-841 16,0 0-5496-16</inkml:trace>
  <inkml:trace contextRef="#ctx0" brushRef="#br0" timeOffset="114273">14712 14773 3792 0,'0'0'2513'0,"0"0"-889"0,0 0 137 16,0 0-97-16,0 0-648 15,-4 0-704-15,14 0-112 0,13 0 112 16,9 0 168-16,5-9 113 16,3 2-337-16,4-1 64 0,0 0-32 0,-2-1-192 31,-5 2 200-31,-2 1-288 15,-2 0 112-15,-8 2-16 16,-4-1-56-16,-6 3-16 0,-5 2-32 16,-4-2-72-16,-6 2 64 15,0 0-656-15,0 0-1017 0,-16 0-4064 16</inkml:trace>
  <inkml:trace contextRef="#ctx0" brushRef="#br0" timeOffset="115191">15135 15088 4064 0,'0'0'1953'0,"0"0"-969"16,0 0-264-16,0 0 8 0,0 0 24 15,0 0-624-15,0 0 425 16,46-21 223-16,-12 12-184 15,5-1 104-15,-2-5-80 0,0 4-88 16,-3 0 8-16,-3-1-384 31,-2 5 153-31,-1 1-113 0,-3-1-184 16,-5 3 160-16,-1 2-160 15,-8 0 0-15,1 0-8 16,-6 0-216-16,-6 0-889 0,0 2-2175 31,0 0-5706-31</inkml:trace>
  <inkml:trace contextRef="#ctx0" brushRef="#br0" timeOffset="116200">15487 15264 3264 0,'0'0'2353'0,"0"0"-1209"16,0 0-104-16,0 0 280 0,0 0 281 16,0 0-729-16,11 2-176 15,5-2 176-15,4 0-104 16,5 0-39-16,3 0-177 0,6 0-168 15,1-2 248 1,4-8-304 0,1 2-8-16,-1 0-120 0,-5 2-192 15,0 2 176-15,-10 2-120 0,-1 2-64 16,-10 0 48-16,-4 0-48 15,-7 0-512 1,-2 0-704 0,0 0-841-16,-16 0-2488 0</inkml:trace>
  <inkml:trace contextRef="#ctx0" brushRef="#br0" timeOffset="117431">15844 15551 824 0,'0'0'4897'15,"0"0"-3361"1,0 0-352 0,0 0 497-16,0 0-49 0,0 0-272 15,0 0-696-15,0 0-215 0,0 0-161 16,27 0 16-16,-8-4 272 15,9-2-72 1,-2-1-56-16,3 3-48 16,-5 1-296-16,5-1 24 15,-6 0-120 1,-1 0 0-16,1 2-16 15,-5-2-352-15,1-3-736 16,-6 1-1025-16,-5 5-3560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4:02:09.0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definitions>
  <inkml:trace contextRef="#ctx0" brushRef="#br0">825 3489 6161 0,'0'0'2112'0,"0"0"-271"16,0 0-265-16,0 0-16 0,0-2-287 15,0 2-649-15,0 0-144 0,0 0-224 16,0 0-240-16,-4 9-16 0,-2 12-96 31,-2 9 96-31,-5 10 344 16,-2 8-208-16,1-1 120 16,-1-1-232-16,4-8 32 0,5-4 72 15,-1-8-120-15,2-6 64 0,4-6 56 16,-1-4-128-16,-1-2 312 31,1-4-104-31,-1 2-96 16,0-2 152-16,-2 5-264 0,0 0-200 15,0 1-1248-15,2 1-2401 16,1-5-3312-16</inkml:trace>
  <inkml:trace contextRef="#ctx0" brushRef="#br0" timeOffset="246">1009 4016 7393 0,'0'0'1632'0,"0"0"-207"0,0 0 439 15,0 0-312-15,0 0 97 16,0 0-721-16,0 0-544 0,0 0-144 16,0 2-240-1,5-2-904 1,6 0-1489-1,0 0-1519-15,-3 3-5162 16</inkml:trace>
  <inkml:trace contextRef="#ctx0" brushRef="#br0" timeOffset="1622">2304 3423 6265 0,'0'0'4169'0,"0"0"-2921"15,0 0 152-15,0 0 81 16,0-8 159-16,0 8-888 0,0 0-424 15,0 0-328-15,0 2-264 16,0 16 40-16,0 10-192 16,6 12 416-16,6 12 96 15,-1 8-96-15,0 2 0 16,-3-3 0-16,2-5 120 15,-2-6-120-15,-1-10 0 0,1-8 0 16,0-10-16-16,-7-6 16 31,4-6-8-31,0-6 8 16,-3-2-56-16,1 0 56 0,2 0 0 15,8-13 240-15,6-20 608 0,5-19 112 16,5-14-239-16,5-13-161 16,-5 0-416-16,0 2 432 15,-9 11-200-15,-4 14-80 0,-2 14 296 31,-5 13-376-31,-5 10 48 16,-2 7-264-16,0 4 48 0,-2 1-120 16,0 3-728-16,3 0-1248 15,5 3-1913-15,2 9-1608 16,-2 3-1305-16</inkml:trace>
  <inkml:trace contextRef="#ctx0" brushRef="#br0" timeOffset="1922">2758 3658 6185 0,'0'0'2024'15,"0"0"-912"-15,0 0 9 16,0 0-353 0,0 0 88-16,0 0 424 15,0 0-319-15,121-11-9 16,-86 3-384-16,-4 1 112 0,-7 1-312 15,-1 2-360-15,-2-1-16 16,-3 1 0-16,6 2-1696 0,-6 0-1257 31,-5 2-4601-31</inkml:trace>
  <inkml:trace contextRef="#ctx0" brushRef="#br0" timeOffset="2672">3396 3532 7153 0,'0'0'3241'16,"0"0"-2105"-16,0 0-472 0,0 0 216 0,0 0 241 15,0 0-225 1,-20 139-336-16,12-98-480 15,0-5 184-15,2-8-200 16,1-6 32-16,0-8 40 16,3-6-72-16,2-4 16 15,0-4 168-15,-1 0 104 0,1-2 584 16,0-16-360-16,0-6-576 0,0-10-80 31,0-3-376-31,9-3 176 16,12 5-40-16,-1 3 40 15,2 5 280-15,-2 7-136 0,-4 4 120 16,2 7-40-16,-2 4-112 15,-2 5 48-15,-4 0-16 0,1 5-96 32,-1 12 224-32,-7 5 16 15,2 7-8-15,-5 1 208 16,0 0-200-16,0 0 80 0,0-2-88 15,-5-5 8-15,-1-4 96 0,-1-6-88 16,6-4 56-16,-2-5 8 16,3-2-24-1,0-2 16 1,0 0 72-1,0 0-136-15,0-15-16 16,3-4-72-16,10-9-136 0,4-6 152 16,3 0-248-16,2 4 136 0,-2 2 16 15,-4 9 8-15,-3 6 104 0,0 7-104 16,-5 4 32-16,-3 2 56 15,-2 0-208-15,3 2 176 16,-6 11 96-16,0 8 24 0,0 0 456 16,0 3-208-16,0-1-40 15,4-3-232 1,0-4-384-16,3-9-1208 15,14-7-953-15,2 0-1800 16,-2-3 192-16</inkml:trace>
  <inkml:trace contextRef="#ctx0" brushRef="#br0" timeOffset="2905">3832 3602 832 0,'0'0'1768'16,"0"0"-176"-16,0 0 177 16,6 105-337-16,-3-76-392 0,5-7-416 15,4-9-440-15,-1-4 1 16,-1-7-169-16,1-2 328 0,0 0 632 15,-3-13 112 1,2-4 88-16,-3-3-208 16,-7-3 1-16,0 2 47 15,0-1-680-15,-5 3-336 0,-11 6-64 16,1 5-1176-16,-1 8-753 15,3 0-1912-15,7 0-4024 0</inkml:trace>
  <inkml:trace contextRef="#ctx0" brushRef="#br0" timeOffset="3602">4184 3539 7697 0,'0'0'2577'16,"0"0"-705"-16,0 0-416 0,0 0-495 15,0 0-673-15,-115 23-192 16,99 5-176-16,6 6 80 0,7 4-64 31,3-2-24-31,0-2-40 16,8-4-16-16,3-8 64 15,6-6-305-15,-3-8 281 0,2-6-240 16,0-2 8-16,-1-8 216 16,3-20 120-16,-1-9-104 0,4-6-88 31,-8-8-208-31,-1-5 352 15,-3 1-144 1,-5 0 120-16,0 5 56 16,-4 12 32-16,0 12 272 0,0 8 448 15,0 9 88-15,0 7 161 16,0 2-617-16,-4 0-368 15,4 13-216-15,-2 13-88 0,0 8 304 16,2 6 16-16,0 2 64 16,0-1 0-16,0-5-80 0,0-6-440 0,2-6-169 15,11-10-383-15,5-5-16 31,3-5 56-31,3-4-72 16,2 0 864-16,1 0 104 0,1-6 56 16,-3-5 112-16,-2-2-40 0,-12 1 112 15,1 1 264-15,-9-2 104 16,-3 0 376-16,0 0-96 31,0-1-280-31,-10 1 8 0,-6 0-383 16,0 7 55-16,-2 6-232 15,-4 0-72-15,4 12 16 0,0 12-64 16,3 6 63-16,9 4 49 15,1-2-136-15,5-2 72 32,0-1-40-32,5-5-56 0,8-7 120 15,0-2 8-15,6-7 40 16,2-8-88-16,5 0 24 0,3-4-88 15,26-36-328-15,-11 4-1080 0,-4-3-1713 16</inkml:trace>
  <inkml:trace contextRef="#ctx0" brushRef="#br0" timeOffset="3894">4718 3193 3712 0,'0'0'2233'0,"0"0"-1273"15,0 0 144-15,0 0 168 16,0 0 33-16,-9 106-217 0,-1-60-392 16,-1 6 144-16,-1 0-280 31,4-3 105-31,3-6 7 0,4-5-536 15,1-8-32-15,0-7-104 16,6-8-104-16,12-4 96 0,5-7 8 16,6-4-456-16,21-17-361 15,-3-13-1375-15,-5 0-5914 0</inkml:trace>
  <inkml:trace contextRef="#ctx0" brushRef="#br0" timeOffset="7082">3765 6204 1736 0,'0'0'3065'0,"0"0"-1697"0,0 0-536 15,0 0 288-15,0 0 0 16,0 0-399-16,0 0-17 31,0 0-352-31,42 114-56 0,-24-87 240 16,6 3-312-16,-1 4 64 15,8 0-32-15,-1 2-24 0,1 2 168 16,5 2-168-16,1 0-80 15,-2 3 176-15,11-1-320 32,0 3 169-32,6 2-177 0,6 3 120 15,2 0-120-15,1 2 136 16,2 1-64-16,0 0 72 15,-3 5-80-15,3 5-64 0,-2 1 0 0,2 7 16 16,2 0-8 0,-4 3 40-1,4 5 8-15,3 5 240 0,-2 0-128 16,5 4 320-16,3-1-168 15,5-1-176-15,1 0 128 16,2-4-184-16,5 1-8 0,0 3 16 16,-1 0-16-1,4 7-8-15,2 1-64 16,-4 2 40-16,5 2 80 0,6 0-120 15,-4-2 144-15,16 13-144 16,12 15 64-16,6 16-48 16,-1 3 88-16,-15-13-112 0,-10-12 160 31,-11-14-88-31,-11-13 144 0,-13-15-80 15,-10-12-136-15,-3 0 48 16,16 13-48-16,5 11 0 16,13 11 64-16,0-3-56 0,-2-6 72 15,2-3-80-15,-2-2-112 31,0-1 104-31,0-1 8 0,-3-3 0 16,-3-2 32-16,-3-2-32 16,-3-1 64-16,-2-5-64 15,-5 0-8-15,3-2 8 0,0 0-48 16,2 2 48-16,-1-2-8 15,-2 2 16 1,-1-1-16-16,2 1 8 0,-3-2-8 16,2 2 8-16,-1-3-72 15,-3 1 72-15,4-4 56 16,1 0-56-16,-2-4 88 0,-1-3-88 15,-2-6-8 1,-3-4 0 0,-5-4 0-16,-4-7 8 0,-9-1-24 0,-6-6 88 15,-9-6-8-15,-5-5-48 16,-8-4-8-16,-5-5 40 15,-8-4-40 1,0-3 0-16,-3 0 0 16,-1 2-32-16,2 0 32 15,3 2 8-15,-4 5-8 0,4-4 96 16,0 1-96-16,-3-2 0 15,1-4 48-15,-3 1-40 0,0-3 200 16,0 0 33-16,0 0 231 31,0 0 264-31,0 0-152 0,0 0-168 16,0 0-112-16,0 0-224 15,0 0 24-15,0 0-104 16,0 0 0-16,0 0 64 0,0 0-64 16,0 0 0-16,0 0 56 31,2 0-48-31,-2 0 80 0,0 0-88 15,1-3 8-15,-1 3-56 0,0 0 24 16,3 0 24-16,-3 0-8 16,0-4-48-16,2-2 48 0,3-5 8 15,1-10 0 1,6-7-16-1,1-4 16-15,3-4 0 0,0 0 16 16,3 2-8-16,1 0-16 16,2 2 8-16,1 0-24 0,-1 2 8 15,1-2 16-15,1-3 0 0,2-3 16 31,2-2-16-31,2-6 0 16,3-2-8-16,2-4 8 0,1-3-48 16,1 0 96-16,1-5-24 15,0-1-24-15,0 1 8 16,0 2-8-16,-1 0 0 0,3 1 0 31,-4 1 24-31,4 0-24 0,2 0 0 16,8-2 16-16,0-2-8 15,8-6-16-15,5-5 8 31,3-1 0-31,7-5-64 0,0 4 80 16,-4 3-16-16,1 4 96 16,-9 7-48-16,-1 7-48 0,-5 6 0 15,-2 6 0-15,-5 0 48 16,6-2 40-16,-4-8 128 15,5-9 176-15,4-9-336 0,3-10 112 0,4-6-104 16,5 0-56 0,3-3 80-1,4 3-80-15,-1 2-8 0,4-2 24 16,3 1 48-16,0-3-80 15,0-2 8-15,2-6-48 16,15-15-8-16,19-19 48 0,20-18 8 16,9-13 0-1,-5 11 8-15,-18 12-8 16,-34 31 0-16,-21 23-16 0,-23 22 8 15,-7 8 16-15,7-6-8 16,2-7 8-16,3-6 0 16,-3 0-8-16,-1 3 0 0,-1 0-88 31,1 0 8-31,4 8 32 31,-9 5-16-31,-7 10-32 0,-3 6 192 16,-10 9-72-16,0 1 48 15,-3 2-56-15,2-6 112 0,3-3-16 16,3-7-8-16,5-8-80 15,3-7 24-15,-2-2-64 16,2 2 16-16,-6 6 0 0,-7 5-8 16,-1 11 56-16,-8 8-40 15,-1 2 8-15,-1 5 40 0,-2-2-56 16,1 1 0-16,2-4 48 15,2-6-48 1,4-4 0-16,5-6 73 16,0-3-65-16,-3 8 0 0,-2 5-16 15,-3 11 8-15,-10 8-105 16,-2 7 17-16,0 4 96 0,-4 0-8 15,4-2 0 1,3-5 8 0,7-4-8-16,4-8 0 0,5-5 48 15,4-4 32-15,1 0-80 0,-5 2 9 16,-1 4-9-16,-9 6-25 15,2 6 17-15,-4 2 8 0,-4 2-48 32,1 2-24-32,-1 0 80 15,1 2-8-15,-6-1 0 16,3 1-32-16,2 1-16 0,-3-1 0 15,-2 0 16-15,2 2 32 0,-2 0 0 32,-1 0 8-32,0 2 56 15,-2 0-48-15,1 0-24 16,-1 0 8-16,0 0-16 0,0 0 16 15,0-2 0-15,0 0 120 16,7-2 57-16,-7-4-169 0,8 0 64 16,-2-4-72-16,1 1 0 31,-1 0 8-31,4-4 0 15,-2 4 32-15,3-5-40 0,1-2-56 0,-1-1 56 16,2 0 0-16,-2 0 0 16,-3 4-24-16,2 2 40 0,-5 5-16 15,-4 2 24 1,3 5-24-1,-1-1 0-15,-3 2-8 16,0-5-48-16,5 1 40 0,1 0 16 16,-3-2 0-16,-1 0 16 0,4 2 40 15,-6 3-56-15,0-1 0 0,0 2 8 31,0-2 16-31,2 2 40 16,-2 0-64-16,0-3 24 16,3 3 48-16,-3-4-80 0,3 0 8 15,-1-2 0-15,0 0 32 0,-2 0-24 16,1 0 40-16,3-2 24 31,-4 2-64-31,3-2 216 16,-3 0-136-16,3 2-80 0,-3 2 192 15,2 0-200-15,-2 4 0 16,0 0-8-16,0 0 32 0,0 0-96 15,0 0 48-15,0 0 16 32,0 0-80-32,0 0-208 15,0 0-449-15,-44 0-975 0,-8 12-2809 16,-22-4-5537-16</inkml:trace>
  <inkml:trace contextRef="#ctx0" brushRef="#br0" timeOffset="8252">3161 5445 4961 0,'0'0'2536'16,"0"0"-567"-16,0 0-273 0,-12-4-248 15,8 4-144-15,4 0-527 16,-1 0-41-16,-1 2-432 0,-3 17-256 31,0 18-48-31,-1 18-24 16,-2 18 24-16,-2 5 32 0,-1 0 48 15,0-6 40-15,-1-8-112 16,1-5 0-16,0-11 96 15,3-8-48-15,-2-10-56 0,3-10 0 32,4-8 8-32,-5-4-64 15,0-4-336-15,-13-4-824 0,2-2-1481 16,-1-12-5681-16</inkml:trace>
  <inkml:trace contextRef="#ctx0" brushRef="#br0" timeOffset="8814">3145 5314 464 0,'0'0'5137'16,"0"0"-3913"-16,0 0 40 16,0 0-280-16,0 0-175 15,115-8-169 1,-86 24-88-16,-3 7-168 15,-5 2 24-15,-8 5-32 0,-7 0 64 16,-1 2 296-16,-5 0-15 16,0 3-33-16,-18 1-40 15,-4 2-376-15,-4 2-40 0,-8-3-88 31,-5 2-144-31,-3-5 160 16,-1-4-160-16,-4-3-56 0,-3-8-72 16,3-4-160-16,7-8 272 15,9-1 16-15,11-2 0 31,6-4 32-31,11 0-32 0,3 0-56 0,0 0 8 16,0 0-312-16,0 0 104 16,0 0-8-16,9 0 8 0,8 0 200 15,12 0 112-15,9 2-56 16,6 9 104-16,1 0-32 15,-4 4-16-15,-4 0-48 16,-7 2 0 0,-1-2 96-16,-6 4-96 0,-4-5-8 15,1 0 0-15,-2-2-552 0,1-4-801 16,-1-3-1623-16,-5-2-3962 15</inkml:trace>
  <inkml:trace contextRef="#ctx0" brushRef="#br0" timeOffset="9249">3447 5902 1592 0,'0'0'2392'16,"0"0"-407"-16,0 0-345 16,0 0 233-16,0 0-609 0,0 0-184 31,0 0-272-31,123-56-424 15,-115 37 112-15,-1 0-272 0,-3-2-104 16,-4-3 193-16,0 0-289 0,0-3 24 16,-16 6-48-16,-3 3 0 15,1 8 0-15,-6 8 104 16,0 2 0-1,-4 16-104 1,4 12-24 0,1 6-32-16,4 3 48 0,4-3-136 15,7-6 64-15,4-5 80 0,4-4-8 16,0-6-97-16,0-2 33 15,6-1 24-15,7-5 40 0,8-1-248 16,5-2 128-16,1-2-664 16,25-4-672-16,-10-11-553 15,-2-4-2792-15</inkml:trace>
  <inkml:trace contextRef="#ctx0" brushRef="#br0" timeOffset="9804">3796 5675 2960 0,'0'0'3201'15,"0"0"-641"-15,0 0-543 0,0 0-273 32,0 0-448-32,0 0-615 15,0 0-217-15,-53-8-464 16,38 36 80-16,-1 6-168 0,0 6 96 15,5-1-8-15,4-3 0 0,6-6-64 16,1-9-40-16,0-4 104 16,0-8-64-1,0-5 56-15,4-2-344 16,5-2-49-16,5 0-111 15,1-8 96-15,2-9 272 0,4-7-248 16,-1-3-320-16,-4 1 152 16,-2 0 8-16,-7 5 272 15,-2 2 224-15,-5 6 56 16,0 2 288-16,0 3 328 15,0 6 232-15,0 2 176 16,0 0-488-16,0 0-55 0,-7 0-481 16,2 12 0-16,-1 14-8 15,-2 10 0 1,-2 9 8-16,4 6 64 15,-6 1-8-15,8 3-56 16,0-3 0-16,1-4 64 0,3-8 16 16,0-8 152-16,0-10-88 15,0-7-16-15,0-8-120 0,0-5-8 31,0 0 0-31,3-2-16 16,1 0-80-16,2 0 96 16,9-6 0-16,2-14-8 0,25-26-264 15,-3 4-1249-15,-5 2-5144 0</inkml:trace>
  <inkml:trace contextRef="#ctx0" brushRef="#br0" timeOffset="10757">4171 8254 4304 0,'0'0'2761'0,"0"0"-689"31,0 0 129-31,0 0-265 0,0 0-327 16,0 0-65-16,0 0-696 15,-23-14-160-15,12 14-312 0,-4 4-312 16,-2 11-128-16,-4 10 56 15,4 7-232-15,1 6-8 32,7 2-584-32,9-2 0 0,0-6-144 15,6-3-217-15,13-10 561 16,1-3 200-16,2-4 248 0,1-3 96 15,-2-5 24-15,2 0 64 0,-1-2 0 16,-4 0 24 0,-3-1-32-1,-4 1 16-15,-1 2-8 0,-4-2 0 16,-4 2-32-16,-2 1 32 15,0 3 240-15,0 3 136 0,-5 8 513 16,-13 2-233-16,-1 5-328 16,-1 1-328-1,-1-3-288-15,7-12-945 16,4-6-1351-16,8-6-4218 0</inkml:trace>
  <inkml:trace contextRef="#ctx0" brushRef="#br0" timeOffset="10937">4271 8498 656 0,'0'0'4841'15,"0"0"-2345"-15,0 0-783 16,0 0-697-16,0 0-896 0,21 8 8 16,-5 9-80-16,-1 2-40 15,4 5 192-15,-1 1 40 31,3-1-240-31,1-1-928 0,-2-4-1585 16,-7-10-3080-16</inkml:trace>
  <inkml:trace contextRef="#ctx0" brushRef="#br0" timeOffset="11169">4484 8364 2720 0,'0'0'5121'15,"0"0"-3208"-15,0 0-1089 0,0 0-88 16,0 0-128-16,-42 104 112 15,23-53 0 1,1 0-296 0,-1 6 65-16,-2-3-137 0,-2 0-280 0,4-2 160 15,-2-6-176-15,6-6-56 16,5-4-632-16,7-12-1345 0,3-12-2632 15</inkml:trace>
  <inkml:trace contextRef="#ctx0" brushRef="#br0" timeOffset="11552">4641 8304 3672 0,'0'0'4633'0,"0"0"-2800"0,0 0-281 16,0 0-992-16,0 0-168 16,0 0-288-16,0 0-24 31,-118 128-160-31,118-100 72 0,0 1 8 15,6-6-16-15,15-1-168 0,0-5 32 16,2-6 0-16,1-3-80 0,-1-2 160 16,-4-1-32-16,-4-3 104 15,-7-2-64 1,0 2 24-1,-5 0 32-15,-3 0-144 0,0 2 152 16,0-1 48-16,0 5 560 16,-11 7 240-16,-7 4-256 0,-3 4-488 0,-5 3-104 15,0 6-664-15,5-8-1376 31,8-6-5098-31</inkml:trace>
  <inkml:trace contextRef="#ctx0" brushRef="#br0" timeOffset="12324">5203 8139 5857 0,'0'0'1976'16,"0"0"-1064"-16,0 0-336 15,0 0 617-15,0 0 7 16,-5 147-480-16,3-97 152 0,-1 0-368 15,1-2-143 1,2-4-113 0,0-8-200-16,0-6 24 0,0-8-72 0,0-9-104 15,0-5-56-15,0-6-729 16,0-2-519-16,-6-13-264 15,1-6-5138-15</inkml:trace>
  <inkml:trace contextRef="#ctx0" brushRef="#br0" timeOffset="12632">5245 8101 968 0,'0'0'1792'0,"0"0"-152"0,0 0-79 16,0 0-281-16,0 0-80 15,0 0-119-15,127 42-321 16,-109-27-280-16,-3 0-112 0,-4 4-288 31,-1 1 192-31,-4 3-16 16,-4 3-24-16,-2 5 432 0,0 1 56 15,-2 0-23-15,-16 0 135 0,-1 2-400 16,-5-1-56-16,-7-1-136 16,2-2-232-16,1-5-16 0,1-3-920 15,8-7-897 1,7-7-2336-1</inkml:trace>
  <inkml:trace contextRef="#ctx0" brushRef="#br0" timeOffset="13053">5506 8398 1488 0,'0'0'2056'0,"0"0"-55"0,0 0-377 16,0 0-200-16,0 0-7 31,0 0-329-31,0 0-520 0,0 0-72 16,102-56-192-16,-94 40-112 15,-5 0 192-15,-3-1-96 16,0 0 88-16,-3 0 89 0,-11 2-409 15,-4 4 40-15,-3 9-96 32,5 2-136-32,-5 11 80 0,3 19-161 15,5 8 137-15,2 2 72 16,6 3-136-16,5-8 64 15,0-3 32-15,0-5 48 0,0-10 0 0,5-2 104 16,1-6 32 0,2-3 121-1,2-2-185-15,1-2 80 0,2-2-56 16,5 0-88-16,3 0-8 15,5-13-385-15,1-6-543 16,12-13-816-16,-2 4-921 0,-9 5-3736 16</inkml:trace>
  <inkml:trace contextRef="#ctx0" brushRef="#br0" timeOffset="13494">5826 8173 1816 0,'0'0'6585'0,"0"0"-4160"16,0 0-1369-16,0 0-248 15,0 0-184-15,0 0-312 0,-71 97-104 16,71-75-200-16,0-2-8 15,0-3 0 1,7-2-176-16,9-1 128 16,-2-6-136-16,2 0-144 0,2-2 160 15,-2-4-216-15,-1 2 120 16,-1-4 104-16,-6 2-16 0,-1 0 120 15,-2 1 56 1,-5-2 0 0,0 5 40-16,0 0-32 0,0 6 320 15,0 6 136-15,-15 3-384 0,1 0-80 16,1 3-584-16,1-7-1576 15,6-9-3738-15</inkml:trace>
  <inkml:trace contextRef="#ctx0" brushRef="#br0" timeOffset="13706">5967 8297 3896 0,'0'0'1553'31,"0"0"-681"-31,0 0 648 16,0 0-472-16,0 0-175 0,0 0-193 15,0 0-344-15,0 0 16 16,1 71-320-16,-1-51-32 0,0 2-896 16,0-2-2385-16,0-8-3336 0</inkml:trace>
  <inkml:trace contextRef="#ctx0" brushRef="#br0" timeOffset="13900">5918 8086 3688 0,'0'0'3265'0,"0"0"-1889"15,0 0-936-15,0 0-368 0,0 0-144 31,0 0-168-31,0 0-2384 16</inkml:trace>
  <inkml:trace contextRef="#ctx0" brushRef="#br0" timeOffset="14477">6164 8186 3528 0,'0'0'2753'0,"0"0"-929"16,0 0-519-16,0 0-281 0,0 0-96 15,0 0-544-15,-91 118-152 32,91-93-208-32,0 2 56 15,0-5 8-15,0-2 8 0,5-6-16 16,0-4-32-16,3-2-48 15,-2-6-8-15,6-2-248 0,-3 0-272 0,3-5 440 16,-1-16-88 0,-1-3-160-1,-5-4 128-15,-1 0-24 16,-4-1 224-16,0 4 8 0,0 7 0 15,0 6 552-15,-1 5 656 16,-2 5-88-16,1 2-199 0,2 0-649 16,0 0-272-1,0 9-104-15,0 10-24 16,0 10 128-16,0 5 0 15,0 8 8-15,0 6-8 0,0 6-24 16,-2 5 24-16,-3 1-8 16,-1-4-72-16,0-3 8 0,-1-6 72 31,-3-9-48-31,1-10 0 15,1-8-65-15,-4-10 17 0,1-6 80 16,0-4 16-16,-4 0 96 16,1-6-23-16,1-14 55 0,3-6-24 15,4-2-32-15,6 0-24 31,0 0 40-31,0 0-88 16,17 0 24-16,12-6-24 0,2-4-144 16,13-16-721-16,-7 5-1607 15,-3 7-4298-15</inkml:trace>
  <inkml:trace contextRef="#ctx0" brushRef="#br0" timeOffset="14890">6324 8229 1136 0,'0'0'4625'0,"0"0"-3785"16,0 0 688 0,0 0 321-16,0 0-865 15,14 113-432-15,-14-83-128 0,2-2-336 16,-2 0 72-16,1-6-56 15,-1-6-104-15,0-6 120 0,0-6-112 32,0-2 48-32,2-2 216 15,3 0 48-15,0-10-176 0,6-7-144 16,2-10-272-16,5-3-144 15,-1-2-280-15,1 2 8 16,0 2 112-16,-5 6 112 0,-2 6 416 31,-6 7 48-31,1 6 128 16,-6 3 208-16,5 0-240 0,0 0 160 15,2 0 264-15,1 1-184 16,1 10 104-16,-1 5-168 16,-3 6-112-16,0 10 8 0,-5 26-168 31,0-6-1384-31,-5-4-5914 0</inkml:trace>
  <inkml:trace contextRef="#ctx0" brushRef="#br0" timeOffset="15774">5894 10116 5049 0,'0'0'4569'15,"0"0"-3521"-15,0 0-520 16,0 0 176-16,0 0 304 0,24 161 8 15,-16-89-431 1,-1 5-121-16,-2-3 40 16,-1-8-392-16,1-8 16 0,-3-10-128 15,-2-10-96-15,3-8-136 16,-3-5-768-16,0-12-633 15,0-7-1463-15,0-6-4554 0</inkml:trace>
  <inkml:trace contextRef="#ctx0" brushRef="#br0" timeOffset="16113">5891 10035 5313 0,'0'0'1248'31,"0"0"-624"-31,0 0 416 16,0 0-104-16,0 0 105 0,0 0-289 15,134 24-88-15,-115-11 48 16,-1 6-120-16,-2-2-56 16,-6 4 153-16,-4-1-9 0,-3 1 160 31,-3 4-232-31,0 1 80 15,-6 6-192-15,-13 6-288 0,-6 0-56 0,-7 3-152 16,0-6-872-16,-7 1-904 16,8-11-1457-16,12-10-4865 15</inkml:trace>
  <inkml:trace contextRef="#ctx0" brushRef="#br0" timeOffset="16613">6135 10345 3136 0,'0'0'2305'16,"0"0"-977"-16,0 0 280 16,0 0 25-16,0 0-609 15,0 0-296-15,1 119-160 0,-1-87-464 16,0-2 40-16,0 0-120 0,0-4 32 31,0-6 0-31,-5-4-56 16,5-8 16-16,-1-4 112 15,1-4-120-15,0 0 112 0,0 0 528 16,0-16-368-16,6-8-63 15,5-6-209-15,2-2-8 0,0 2 128 32,-3 2-128-32,-4 7 0 15,-1 9 0-15,-3 5 96 16,3 3-16-16,-5 1 152 0,0 3-88 15,0 0 16-15,1 0-160 0,3 0-104 16,2 0 0-16,1 0 0 16,-1 13 104-1,4 0 0-15,-7 6 8 16,2 1 24-16,-2-3-16 15,-1 0-16-15,-1-5 0 0,-1-7 8 16,5-1-8-16,-5-2 0 16,0-2-72-16,2 0-384 15,1 0-1145-15,-1-8-511 16,2-3-1073-16,-2-4-3040 15</inkml:trace>
  <inkml:trace contextRef="#ctx0" brushRef="#br0" timeOffset="17162">6407 10402 3648 0,'0'0'1281'15,"0"0"-185"1,0 0 176-16,0 0-296 16,0 0-216-16,0 0-327 15,-24 111 143-15,24-98-160 0,0-3-128 16,0-3 64-16,0 2-216 15,0-1-8-15,0-2 120 16,5-1-248 0,3-1 120-16,0 1 0 0,-1-5-112 15,1 0 152-15,-3 0-56 16,1 0 32-16,5-5 200 0,-6-2-240 15,3-3 64-15,-1 2 8 16,-2-1-112 0,1 4 280-16,-6 1-80 15,0 0 0-15,0 0 169 16,0 0-321-16,0-1 64 0,0 3-168 15,0 2 64-15,0 0-32 16,0 0-24-16,0 0-8 0,0 0 0 31,0 0-224-31,0 0-184 16,-3 0-1177-16,-12 0-2584 15,2 0-4040-15</inkml:trace>
  <inkml:trace contextRef="#ctx0" brushRef="#br0" timeOffset="17844">6412 10375 1592 0,'0'0'1584'0,"0"0"-544"16,0 0-39-16,0 0-233 16,0 0-168-1,0 0-104-15,60 57 136 16,-53-44 16-16,-3 2 152 0,-4 0 137 15,0 4-137-15,-4-2-24 16,-11 4-400-16,-3-1-304 0,-6 3-72 16,3-6-1208-16,5-5-3049 15</inkml:trace>
  <inkml:trace contextRef="#ctx0" brushRef="#br0" timeOffset="18527">6659 10315 4913 0,'0'0'2680'15,"0"0"-679"-15,0 0 319 16,0 0-720-16,0 0-599 31,0 0-481-31,0 0-448 0,-75 42-64 0,63-8-8 16,7 3 0-16,-1-5-56 15,6-4 56-15,0-5-8 0,0-6 8 16,3-4-240-16,5-7 240 15,2-1-256 1,-2-5-72 0,2 0 176-16,1-2-89 0,-3-14 169 0,2-7-176 15,-2 0-320-15,0-1 280 16,-5-3 16-16,0 5 192 0,-3 7 0 15,0 2 160-15,0 7 48 32,0 6 456-32,0 0-200 15,0 0-24-15,0 4-352 0,0 13-8 16,0 2 32-16,0 5-24 0,0 4-8 15,0 3 0-15,0 1 0 16,0 2 0-16,0 1 0 31,2 4 0-31,4-1 128 0,-2 2-80 16,4-2 81-16,-7-3-129 15,6-6 8-15,-6-7 40 0,-1-3-32 16,0-10-16-16,0-3 48 16,0-4 0-16,-4-2-48 31,-13 0 0-31,-2 0 8 0,-4-11-96 15,-1-6 88-15,0 0 0 0,3-4-8 16,6 6 80-16,7 0-72 0,2 5 8 16,6 3 64-16,0-4-64 15,0 1-8 1,6 1 0-1,14-6 88-15,-1-1-32 0,4 0-48 16,-2-2-8-16,1 2-32 16,7-8-16-16,-4 6-881 0,-4 2-2215 0</inkml:trace>
  <inkml:trace contextRef="#ctx0" brushRef="#br0" timeOffset="19060">7076 9962 4865 0,'0'0'3048'16,"0"0"-1575"-16,0 0-305 0,0 0 328 15,0 125-248-15,0-72-560 16,0 6-151-16,0-3-193 0,3-4-232 16,-1-4 136-16,0-5-232 31,-2-7 48-31,4-8-16 0,-4-9-48 15,0-4-384-15,0-11-865 16,0-4-1455-16,-8 0-5706 0</inkml:trace>
  <inkml:trace contextRef="#ctx0" brushRef="#br0" timeOffset="19381">7112 9933 2480 0,'0'0'1864'0,"0"0"-311"16,0 0-361-16,0 0-152 15,0 0-32-15,0 0-287 16,126 49-201-16,-117-32-24 0,1 2-64 15,-4 1 264 1,-6 3 40 0,0 5-72-16,0-1-23 0,0 8-393 0,-17-1-72 15,-1 4-88-15,-5 4-24 16,-1 0 48-16,-3 0-112 15,2-2-32-15,0 5-833 0,4-15-1335 32,9-6-2449-32</inkml:trace>
  <inkml:trace contextRef="#ctx0" brushRef="#br0" timeOffset="19838">7333 10305 1696 0,'0'0'2272'0,"0"0"-631"31,0 0-161-31,0 0-128 0,0 0-351 15,0 0-137-15,0 0-200 0,113 4-152 16,-97-16 8-16,-3-2-360 16,-3-2 56-16,-2-2 16 0,-8-2-224 15,0-3 296 1,0 0-208-1,0 1-88-15,-12 3 128 0,-2 10-64 16,-2 9 8-16,-7 0-80 16,-1 18 24-16,1 14-48 0,9 8 24 15,2 2-24-15,8 2-56 0,4-4 160 31,0-4-56-31,0-8 72 16,8-7-32-16,0-8 136 0,-2-7-96 31,2-4-88-31,2-2-16 16,3 0-200-16,6-12-360 0,14-24-1128 31,-4 4-3449-31,-2-2 128 0</inkml:trace>
  <inkml:trace contextRef="#ctx0" brushRef="#br0" timeOffset="20105">7627 10133 4232 0,'0'0'3129'0,"0"0"-1281"16,0 0-279-16,0 0-817 0,0 0-632 15,-12 34 72-15,12-16-192 16,0-1 0-16,0 0 8 15,5-3 0-15,3-4-16 0,2-2-48 0,-3-2-104 16,2-2 112 0,-1 0 48-1,-1-2 0-15,-2 0 8 0,1-1 0 16,-6 4-8-16,0 1 0 15,0 6 128-15,0 2 768 16,-19 6-272-16,-2 4-392 0,-2 2-232 16,-1 1-536-1,9-8-1392-15,4-6-2593 16</inkml:trace>
  <inkml:trace contextRef="#ctx0" brushRef="#br0" timeOffset="20286">7722 10251 6241 0,'0'0'2672'0,"0"0"-1135"16,0 0-537-16,0 0-712 16,0 0-32-16,0 0-200 0,0 0-56 31,0 0-200-31,8 90-1200 15,-8-74-1345-15,0-3-2496 0</inkml:trace>
  <inkml:trace contextRef="#ctx0" brushRef="#br0" timeOffset="20456">7730 10052 5329 0,'0'0'2032'0,"0"0"-1456"16,0 0-480-16,0 0-96 0,0 0-168 15,0 0-2392-15</inkml:trace>
  <inkml:trace contextRef="#ctx0" brushRef="#br0" timeOffset="21009">7898 10074 1136 0,'0'0'5081'0,"0"0"-3529"15,0 0-616-15,0 0-103 0,0 0-33 16,-53 115-280-16,53-83-352 15,0-2 120-15,0-4-112 0,11-4-24 16,0-4 168-16,1-8-176 31,-1-3 48-31,2-5-48 16,1-2-144-16,-1 0 216 0,2-13-72 15,-1-5 0-15,-2-4-16 16,-6-2-120-16,-1 1 64 0,-5 2-16 16,0-1 88-16,0 3 232 31,0 6 41-31,-5 3 167 15,0 5 16-15,4 5-376 0,1 0-120 0,0 0-104 16,0 15-104-16,0 3 104 16,0 4 0-16,0 4 72 15,0 4 8 1,0 2-72-16,0 4 32 15,-3 3-40-15,-4-1 0 16,1 1 8-16,-4-3 0 0,5-2-8 16,-5-6 0-16,1-3 80 0,2-9-80 15,2-6 48-15,-6-6 80 0,3-4 288 31,-3 0-328-31,-1 0 64 16,-4 0 256-16,10-10-120 16,-2-3 56-16,4 2-280 0,4-6-64 15,0 0 0-15,12-9-264 0,10-4-432 16,3-6-528-16,5-15-609 31,-1 9-319-31,-9 4-2361 0</inkml:trace>
  <inkml:trace contextRef="#ctx0" brushRef="#br0" timeOffset="21412">8060 10065 3408 0,'0'0'2049'0,"0"0"-769"0,0 0 808 16,0 0-263-16,0 0-505 15,0 0-400-15,0 0-584 0,42 128 16 0,-39-98-24 16,-3 0-256 0,0-2 281-1,210-12-6251 204,-204 16-1199-219</inkml:trace>
  <inkml:trace contextRef="#ctx0" brushRef="#br0" timeOffset="22397">8089 10267 2712 0,'0'0'2721'16,"0"0"-1089"-16,0 0-280 15,0 0-311-15,0 0-105 0,0 0-344 16,-23 64-232-16,20-44-80 16,-4-1-224-16,6-2 72 15,-3-4-128 1,4-2 0-16,0-5-256 0,0 0-1048 15,0-3-1457-15,0-3-3344 16</inkml:trace>
  <inkml:trace contextRef="#ctx0" brushRef="#br0" timeOffset="22668">8362 10285 3728 0,'0'0'1849'0,"0"0"-961"0,0 0 336 31,0 0 208-31,0 0-655 16,0 0-441-16,0 0-232 0,0 0-104 16,25 122-240-16,-25-97-2017 15,0-6-5583-15</inkml:trace>
  <inkml:trace contextRef="#ctx0" brushRef="#br0" timeOffset="24017">9523 13154 680 0,'0'0'2296'15,"0"0"-511"-15,0 0-233 0,0 0 112 16,0 0 177-16,0 0-177 16,-23-75-104-16,5 58-632 15,-1 2 1-15,-2-2-161 16,0 2-192-16,-2 2-56 15,6 3 8-15,-1 6-56 16,3 2-72-16,2 2-208 0,-3 0-96 16,3 8-96-16,0 16-64 15,2 10-96 1,5 10 64-16,4 9-24 15,2-1 48-15,0-2 0 16,0-4 16-16,13-6 48 0,1-8-48 16,3-10 32-16,0-6-552 15,3-9-656-15,-1-7 8 0,-1 0 359 31,0-21 201-31,-1-7-136 16,-2-6-224-16,1-4 184 16,-9 1 368-16,-3 10 344 0,1 9 56 31,-3 16-32-31,3 2 48 15,3 20 56-15,-3 14 264 0,4 4 120 0,4-2-64 16,5-6-192-16,1-10-80 16,4-8-32-1,0-10 176 1,-4-2 32-16,0-4-8 0,-6-18 208 15,-5-4 152-15,-4-2-48 16,-4 0 184-16,0 0-167 0,-8 4-17 16,-9 3-272-16,1 8-256 0,2 5-136 15,6 8-272-15,8 0-721 16,0 4-1439-16,4 6-3185 0</inkml:trace>
  <inkml:trace contextRef="#ctx0" brushRef="#br0" timeOffset="24707">9936 13107 2712 0,'0'0'2657'16,"0"0"-353"-16,0 0-135 0,0 0-881 31,0 0-304-31,0 0-200 16,-115-17-296-16,93 38-248 15,6 5-168-15,4 6-64 0,9 2-8 16,3 0 0-16,0-4 0 16,11-4-8-16,7-6-40 0,-5-6-80 31,3-6-16-31,-4-8-72 15,-3 0 160-15,7-12 56 0,-4-18 0 16,4-7-24-16,-2-8-400 0,-7-8-88 16,3-5 8-16,-4-2-168 15,-6 3-160-15,0 4-17 16,0 13 481-1,0 14 368-15,0 13 1201 16,0 13 79-16,0 0-784 16,0 27-480-16,0 9 0 0,0 8-16 15,3 4 8-15,5 2 64 0,5-6-72 16,5-5 8-1,3-9-8-15,3-9-120 16,5-8 120-16,0-7-128 16,2-6-24-16,0 0 64 15,3-13-32-15,-4-6 120 0,1-4-80 16,-5-1-80-16,-2 5 152 0,-11-2-120 31,2 1 128-31,-12 4 0 16,0 0 0-16,-3 0 56 15,0 2-16-15,-11 2-32 0,-9 2-8 16,-1 8 56-16,4 2 104 15,-1 2 16-15,2 20-176 0,1 6 16 32,7 2 208-32,0 4 152 15,6-4 16-15,2-2-80 16,0-5-64-16,0-3-72 0,7-4 64 15,4-4 40-15,2-2-112 0,0-2-63 16,3-6-97-16,0-2-8 16,17-6-521-1,-6-17-871-15,-3-1-1601 16</inkml:trace>
  <inkml:trace contextRef="#ctx0" brushRef="#br0" timeOffset="25728">11813 10822 5129 0,'0'0'2032'0,"0"0"-1168"0,0 0-200 15,0 0 113-15,-18 145 31 0,18-95-312 16,0-2-120-16,0-6 96 0,10-8-168 16,-2-9-40-16,1-8-16 15,3-7-144 1,-3-5 120-1,1-5-112-15,1 0-40 16,7-5 80 0,-5-14-72-16,5-12-64 0,4-3-16 15,-5-8-64-15,-1-4-40 0,-3-1-296 16,-5-2 64-16,0 2 104 15,-5 8 56-15,0 6 176 16,-3 13 56-16,0 6 192 0,0 9 504 31,0 5 48-31,0 0-183 0,0 0-265 16,0 7-352-16,0 16-128 15,5 4 128-15,2 8-8 16,-1-1-8-16,0 0 16 0,1-2 0 16,4-4-56-16,2-2-657 15,3 0-431-15,7 2 296 0,-5-6-3033 16,-4-5-1136-16</inkml:trace>
  <inkml:trace contextRef="#ctx0" brushRef="#br0" timeOffset="26286">12181 10985 3568 0,'0'0'4369'0,"0"0"-2736"16,0 0-1001 0,0 0 376-1,0 0-72-15,-19 110-184 0,15-78-120 16,4-4-456-16,0-6 32 15,0-6-176-15,0-7 40 0,0-5 9 16,0-2 15-16,0-2 184 16,0 0 472-1,0 0-192-15,0-2-48 16,0-15-512-16,0-6-312 0,12-7 160 15,5-2-192-15,3 2-96 16,-4 5 288 0,2 9-200-16,-1 10 208 15,0 6 56-15,-5 0-120 31,1 6 200-31,-1 12 8 0,-3 2 0 16,3 2 192-16,-4 2-192 16,-2-1 0-16,4-6 0 0,-2-2-88 15,2-8-121-15,1-7-1511 16,0 0-328-16,2-5 55 15,2-18-479-15,-2-3 383 0,-2 2 1081 16,-5 6 1008-16,-2 6 464 16,-1 6 1433-16,-3 6 527 15,0 0-431-15,0 9-1241 0,0 8 456 16,0 5 88-16,0 1-560 15,0-4-272 1,0 0-319-16,0-6-73 0,0 0-16 16,0-4-56-16,-3-1-689 15,-10-4-1023 1,3-4-2329-1,-4 0-3687-15</inkml:trace>
  <inkml:trace contextRef="#ctx0" brushRef="#br0" timeOffset="26449">12380 10756 3696 0,'0'0'2985'0,"0"0"-2249"15,0 0-496-15,0 0 0 0,0 0-240 16,0 0-408-16,87 96-1800 15,-74-77-273-15</inkml:trace>
  <inkml:trace contextRef="#ctx0" brushRef="#br0" timeOffset="26611">12473 11039 1792 0,'0'0'2824'15,"0"0"-511"-15,0 0 103 16,0 0-527-16,0 0-609 0,0 0-176 16,133 16-455-16,-93-24-465 31,0-6 64-31,1 0-248 0,-7 0-400 15,-4 2-689-15,-7 2-1415 0,-10 3-2873 16</inkml:trace>
  <inkml:trace contextRef="#ctx0" brushRef="#br0" timeOffset="26866">12669 10840 1200 0,'0'0'4313'0,"0"0"-3089"15,0 0-56-15,0 123 545 0,0-80-657 31,0 0-208-31,4-3-224 16,3-8 96-16,-2-6-8 0,1-5-312 16,-4-8-7-16,3-3-97 15,-4-1-176-15,4-3 136 0,-2-3-144 16,5 1-16-16,-1-4-96 31,9 0-8-31,15-11-488 0,1-14-809 16,-1-3-3288-16</inkml:trace>
  <inkml:trace contextRef="#ctx0" brushRef="#br0" timeOffset="27431">13045 10912 6081 0,'0'0'3297'15,"0"0"-873"-15,0 0-632 0,118-30-759 16,-79 21-65-16,-2-1-328 15,-2-3-472 1,-1 3-168-16,-6 1-72 0,-7 0-768 16,-4-1-625-16,-5 3-1327 15,-6 1-3802-15</inkml:trace>
  <inkml:trace contextRef="#ctx0" brushRef="#br0" timeOffset="27668">13248 10664 3144 0,'0'0'2969'0,"0"0"-1457"32,0 0 144-32,0 0-31 15,-6 103-665-15,6-62-192 0,0 1 48 16,0 1-456-16,0-7 17 15,0-2-281-15,0-6-16 0,0-6-160 16,8-4-601-16,5-2-1255 31,-2-6-2273-31,1-6-3080 0</inkml:trace>
  <inkml:trace contextRef="#ctx0" brushRef="#br0" timeOffset="27984">13508 11006 2512 0,'0'0'2465'31,"0"0"-465"-31,0 0-56 15,0 0-367-15,0 0-553 0,0 0-176 0,126-23-432 16,-113 7-112-16,-5-2-80 16,-3 0-224-16,-5-1 208 0,0 2-104 15,-1-2-96 1,-16 4-8-1,-2 2-72-15,-2 4-40 16,2 5 96-16,1 4 16 0,2 0 24 16,-2 15-24-16,10 11 0 0,0 6 96 15,8 2-48-15,0-2-48 0,0-1 0 31,11-5-48-31,7-8 0 16,0-6-360-16,-1-8-456 16,1-4-120-16,0 0-408 0,1-8-625 15,10-22-767-15,-4 2 167 0,-4 0 1161 16</inkml:trace>
  <inkml:trace contextRef="#ctx0" brushRef="#br0" timeOffset="28233">13755 10803 1304 0,'0'0'4553'15,"0"0"-2241"-15,0 0-719 16,0 0-385-16,0 0-224 0,0 0-664 15,-30 102-160-15,31-82-160 32,16-3 8-32,4-2 8 15,-4-5-8-15,3-3-8 0,-4 2 48 16,-3-3-24-16,-4-2-24 15,-5 0 0-15,-1 2 8 0,-3-1 408 0,0 6 216 16,-3 1 161 0,-15 4-273-1,-1 2-520-15,-6 2-8 16,-15 4-913-16,4-6-2047 0,7-7-6954 15</inkml:trace>
  <inkml:trace contextRef="#ctx0" brushRef="#br0" timeOffset="28403">13877 10865 672 0,'0'0'5169'0,"0"0"-2985"16,0 0 145-16,0 0-825 16,0 0-536-16,130-70-632 0,-107 53-336 31,0 4-136-31,-10 0-1496 15,-4 3-2249-15,-9 7-2256 0</inkml:trace>
  <inkml:trace contextRef="#ctx0" brushRef="#br0" timeOffset="28614">13985 10700 2760 0,'0'0'2393'16,"0"0"-617"-16,0 0 272 15,-8 133-591-15,1-84-609 0,4 4-160 16,1-3-248-16,2-4-32 15,0-8 112 1,0-8-200-16,0-8 73 16,0-9-121-16,0-9-200 0,2-4 104 15,9 0-176-15,22-43-8 16,-4-1-585-16,0-4-2183 0</inkml:trace>
  <inkml:trace contextRef="#ctx0" brushRef="#br0" timeOffset="29481">13817 8856 3424 0,'0'0'3265'0,"0"0"-1001"0,0 0-743 15,0 0-441-15,0 0-520 16,-104 75 160-16,96-41-392 0,8 0-240 15,0-3 32-15,13-7-48 0,12-4-72 16,2-6 0-16,2-5 56 16,0-4-48-16,-6-3-8 0,-4 0 0 15,-8-2 72-15,-4 0-64 16,-2 2-8-16,-5-2 136 0,0 4 313 15,0 0 543-15,-5 4-112 16,-11 6-416-16,-5 4-248 16,-2 2-216-16,-3 1-288 15,7-2-800-15,6-10-1017 16,3-5-2568-16,9-4-3592 15</inkml:trace>
  <inkml:trace contextRef="#ctx0" brushRef="#br0" timeOffset="29657">13977 8992 5057 0,'0'0'2536'0,"0"0"-335"16,0 0-625-16,0 0-200 15,0 0-536-15,0 0-343 16,58 107-25-16,-50-72-472 0,2-3 0 15,3 0-545-15,-4-8-1895 16,-1-10-2561-16</inkml:trace>
  <inkml:trace contextRef="#ctx0" brushRef="#br0" timeOffset="29859">14153 8994 264 0,'0'0'5201'0,"0"0"-2665"0,0 0-463 0,0 0-841 15,0 0-480-15,0 0-64 16,-42 114 16-16,19-59-7 15,-1 2-337-15,-2 1 64 16,-1-2-120 0,2-3-304-16,4-9 192 0,2-10-192 15,9-8-720-15,9-12-1201 0,1-10-3776 16</inkml:trace>
  <inkml:trace contextRef="#ctx0" brushRef="#br0" timeOffset="30212">14353 8873 5601 0,'0'0'2960'0,"0"0"-1279"0,0 0-337 15,0 0-432-15,0 0-552 16,-102 126-224-16,102-94-136 16,0-3-32-16,13-7 24 0,11-5-360 31,5-4-16-31,2-3 176 15,-2-4-112-15,-1-2 128 0,-9 2 48 0,-3-2 64 16,-8 0 0-16,-1 0 160 16,-7 0-24-16,0 5 576 15,-8 0 168-15,-15 5-144 31,-3 2-344-31,-8 2-240 0,0-2-72 16,-3-4-352-16,7-6-1568 0,7-3-5146 16</inkml:trace>
  <inkml:trace contextRef="#ctx0" brushRef="#br0" timeOffset="31548">14527 8894 1136 0,'0'0'4249'16,"0"0"-2545"-16,0 0-112 15,0 0 217-15,0 0-497 16,0 0-216-16,89 0-296 15,-58 0-271-15,6 0-25 0,-5-2-424 16,2-4 24-16,-3 1-104 0,-4-1-592 31,2-2-233-31,-6 3-1079 16,-8-1-3265-16</inkml:trace>
  <inkml:trace contextRef="#ctx0" brushRef="#br0" timeOffset="31772">14734 8707 3288 0,'0'0'4273'15,"0"0"-2617"1,0 0-447-16,0 0 135 0,-11 106-64 15,6-63-448-15,5 2-423 16,0-1 23-16,0 3-280 16,0-6-48-16,0 2-104 0,0-3-1097 15,10-8-1615-15,1-12-3753 16</inkml:trace>
  <inkml:trace contextRef="#ctx0" brushRef="#br0" timeOffset="32155">14963 8992 3120 0,'0'0'2249'0,"0"0"-329"0,0 0-120 16,0 0-487-16,0 0-305 15,0 0-392-15,118-55-136 0,-102 42-120 16,-7-2-248-16,-6 2 184 15,-3 0-16-15,0-1-144 32,-8 3 96-32,-13-2-224 0,1 5 0 15,-2 4-16-15,1 4-64 16,-2 0 64-16,-1 12-32 0,6 12 40 15,4 6 24-15,2 4 80 16,9 0 65-16,3 0 23 16,0-4-184-1,10-1 64-15,6-9 0 0,3-3-72 16,-1-4 200-16,1-7-200 15,2-4 0-15,0-2-152 0,2 0-505 16,11-24-487-16,-7 2-1376 16,-2 0-3306-16</inkml:trace>
  <inkml:trace contextRef="#ctx0" brushRef="#br0" timeOffset="32785">15249 8763 6345 0,'0'0'2360'15,"0"0"-647"-15,0 0 87 32,0 0-776-32,-93 118-288 15,89-92-519-15,4-4-153 0,5-1 216 16,13-8-280-16,3-3 0 15,-2-1 0-15,1-3 72 0,-1-2-72 16,-1 0 0-16,-5-1 8 31,-2 1 32-31,-4 0-40 0,-6 3 0 31,-1-1 0-31,0 4 0 16,0 4 288-16,-14 5 0 0,-9 4-192 16,-6 3-96-16,-5-2-1288 15,8-8-2665-15,10-10-4721 0</inkml:trace>
  <inkml:trace contextRef="#ctx0" brushRef="#br0" timeOffset="32965">15338 8901 3136 0,'0'0'5089'0,"0"0"-3480"0,0 0-225 0,0 0-192 16,0 0-536-16,0 0-168 16,126-45-336-16,-100 38-152 0,-2 3-184 15,-6-2-1160-15,-7 2-1264 16,-6 2-3218-16</inkml:trace>
  <inkml:trace contextRef="#ctx0" brushRef="#br0" timeOffset="33186">15492 8728 4544 0,'0'0'2465'0,"0"0"-793"0,0 0 161 16,-12 134-465-16,11-87-568 15,1 0 16-15,0-7-312 0,0-6-79 16,0-6 231-16,4-8-416 15,5-6 80-15,0-7-16 32,-1-2-232-32,4-5 232 0,5 0-304 15,4-14-120-15,18-32-696 16,-7 3-1801-16,-3 0-6041 0</inkml:trace>
  <inkml:trace contextRef="#ctx0" brushRef="#br0" timeOffset="36681">15816 5831 5705 0,'0'0'2288'0,"0"0"-1120"16,0 0 393-16,-34 120-225 0,15-57-264 15,-1 4-288-15,1 1-423 31,-4-6 119-31,4-9-80 16,3-6-400-16,1-13 248 0,6-10-248 16,4-9 16-16,0-8 72 15,5-5 32-15,0-2-120 0,0 0 0 16,0-7 0-16,0-16-8 31,0-16-464-31,10-8-152 16,3-15 160-16,3-8-649 0,2-5-39 0,-4 3 248 15,1 8 208-15,-2 10 696 16,-5 14 0-16,1 12 80 0,-2 9 464 15,-6 11-152 1,3 6 160 0,-1 2-320-16,5 0-128 15,6 20-104-15,4 15 160 0,6 8 200 16,-1 14 280-16,-4 3-256 0,-4 4 49 15,-4-2-33-15,-4-5-280 0,-2-10 168 32,-1-6-160-32,-2-11-80 15,-2-9 144-15,0-6-112 16,0-7-8-16,0-4 208 0,-10-2-32 15,-4-2 40-15,-9 0-288 16,1 0-264-16,-4-4 32 0,0-15-416 31,2-2 224-31,1-2 64 16,5 1 79-16,9 5 273 0,1 4 16 15,8 5 81-15,0 2-89 16,9 1-105-16,20-6 89 16,8-1-40-16,9-2-728 0,-3-2-216 31,2-4-448-31,-3 2-617 15,-6-2 433-15,-4 0 408 0,-4 2 1224 16,-9 2-8-16,-8 4 64 16,-7 6 728-16,-4 2 248 0,0 4 168 15,-4 0 153-15,-10 4-681 16,-2 17-240-1,-4 14-128-15,6 5-120 16,3 2 376-16,2-1 8 0,9-7-216 16,0-6-72-16,0-7-280 15,17-6 0-15,4-5-304 16,6-9-536-16,-1-1 400 15,5 0-24-15,-1-17-296 16,3-9-120-16,-8-4-345 16,0-4 169-16,-3-9 400 0,-6 1 296 15,-4-1 352-15,-9 9 8 16,0 13 248-16,-3 12 1664 15,0 9 57 1,-3 5-889-16,-10 22-784 16,0 10 24-16,0 3 448 0,5 0-272 15,2-6-192-15,6-6-103 16,0-4-145-16,6-7-112 15,10-7-145-15,5-7-287 0,0-3-440 32,5 0-560-32,6-13-649 15,-3-7-783-15,-6-1-1457 0</inkml:trace>
  <inkml:trace contextRef="#ctx0" brushRef="#br0" timeOffset="37149">16504 6164 1632 0,'0'0'1728'0,"0"0"-223"16,0 0-305-1,0 0 48-15,0 0-624 16,0 0-232-16,0 0-312 0,115-83-72 15,-110 66-8-15,-5-3-304 16,0 2 120-16,-2 4-72 16,-16 2 72-16,-4 8 184 15,-3 4 200 1,0 0 160-16,4 19-24 0,0 10-48 15,8 3 601-15,9 0 143 0,4-2-576 16,0-4-40-16,12-8-312 16,9-4-104-16,3-3-136 15,0-9-240 1,-1-2-464-16,1 0-673 15,-3-13-95-15,-2-6-752 0,1-6 607 16,-9-3 1393-16,0 2 360 16,-3 0 656-16,-4 5 753 15,-4 6 191-15,0 11-160 0,0 4 353 31,0 4-953-31,3 26-424 16,-3 12 408-16,0 12-128 0,0 12 376 16,0 7-127-16,0 3-217 15,0-3-40-15,0-2-336 16,0-12-128-16,6-12-96 0,1-11-80 31,-2-12-96-31,-2-11-96 16,2-9-840-16,-4-4-168 0,-1-32 167 0,0-7-1071 15,0-7-3361-15</inkml:trace>
  <inkml:trace contextRef="#ctx0" brushRef="#br0" timeOffset="37391">16722 5985 1800 0,'0'0'2000'0,"0"0"-1087"15,0 0 135-15,0 0-216 16,0 0-152 0,126 15 200-16,-107 7-8 15,-7 3 41-15,-7 6 175 16,-5 1-96-16,0 3 96 0,-17-1-127 15,-10 2-521-15,-4-6 0 16,-1-2-280-16,8-9-160 0,6-10-904 31,12-9-1537-31,6 0-2688 0</inkml:trace>
  <inkml:trace contextRef="#ctx0" brushRef="#br0" timeOffset="37584">16934 6030 3016 0,'0'0'2409'0,"0"0"-585"16,0 0 32-16,0 0-583 16,0 0-505-16,113-16-240 0,-89 10-304 15,-3-2-152-15,-5 0-72 16,-5-3-424-16,-6 4-632 15,-5-10-977 1,0 6-1207-16,0-3-857 0</inkml:trace>
  <inkml:trace contextRef="#ctx0" brushRef="#br0" timeOffset="37757">17087 5844 2616 0,'0'0'2521'15,"0"0"-1025"-15,0 0-256 16,0 0 569-16,-27 109-49 16,22-62-472-16,2 0-168 15,3 0-463-15,0-7-577 0,0-6 176 16,14-8-256-16,1-5-168 15,2-12-497 1,9-7-1247-16,-3-2-1361 16,-1 0-3672-16</inkml:trace>
  <inkml:trace contextRef="#ctx0" brushRef="#br0" timeOffset="38857">17303 5992 2592 0,'0'0'4361'15,"0"0"-1961"1,0 0-479-16,0 0-153 0,0 0-223 15,0 0-729-15,0 0-96 16,-92 106-360-16,92-84-312 0,0-4 280 16,0-2-184-16,5-6-40 15,5-4 56 1,-2-4-160-16,2-2 0 15,-1 0-64-15,3-6-176 16,-1-10 240-16,-1-4-296 0,-1-2 80 16,-4 2 208-16,2 2-312 15,-6 6 104-15,1 5 112 0,-2 7-120 31,5 0 144-31,-2 11-248 16,5 8 328-16,0 6-40 16,3 1 88-16,-4 0-48 0,3-2 0 15,-2-6-192-15,3-7-312 16,-1-7-1177-16,-2-4-455 0,-2 0 487 31,-1-17 113-31,0-2 688 16,-5-4 760-16,0-1 88 0,0-2 648 15,0 1 136-15,0 6 24 0,0 4 145 16,0 10-281-16,0 5 48 15,0 0-504-15,0 16 136 16,0 7 656 0,0 8-256-16,0-3 49 15,0-2-73-15,0-6-608 16,0-4 40-16,0-7-160 0,0-5 72 0,0-4 0 15,0 0-72-15,6-2-168 16,6-15-144 0,4-2-448-16,2-4-281 15,1 1-239-15,-3 5 152 16,-1 4 400-16,1 5 216 15,-10 2 464-15,4 4 40 0,-2-3 16 16,-2 0 48-16,6-3-56 0,-6-4-8 16,4-2-201-16,-2 0-1159 31,-2 3-840-31,-1 6-633 15,-1 5 905-15,-4 0 1936 0,0 18 1168 16,0 3 616-16,0 6 377 16,0-5-633-16,3-2-456 0,3-6-167 31,6-1-449-31,5-10-112 15,4-1-168-15,2-2-168 16,3 0 40-16,1-14-48 0,-1-4-256 16,-3-2 72-16,-2-4-328 0,-5-1 280 15,-11 2 175-15,-2-3 57 16,-3 0 0-1,0 3 0-15,-5 8 81 16,-6 7 519-16,-7 8 192 16,2 0-40-16,-2 17-368 0,5 17-208 15,2 9 520-15,3 3-88 16,8 2-24-16,0-2 9 15,0-8-313-15,3-6 0 16,13-8-280-16,15-13-64 16,-4-9-760-16,-1-2-1761 15</inkml:trace>
  <inkml:trace contextRef="#ctx0" brushRef="#br0" timeOffset="39399">18190 6014 5097 0,'0'0'2992'0,"0"0"-95"0,0 0-881 16,0 0-783-16,0 0-233 15,126-22-648-15,-94 8-168 31,2 0-184-31,-3 1-448 0,-8 2-360 16,-9-2-857-16,-11 3-719 16,-3 1-1529-16,0 1-1272 0</inkml:trace>
  <inkml:trace contextRef="#ctx0" brushRef="#br0" timeOffset="39549">18374 5849 2560 0,'0'0'2841'0,"0"0"-1057"16,0 0-504-16,0 0-15 0,0 0-105 15,0 0 128-15,-19 129-448 0,14-93-280 16,3-3-87-16,1-2-473 15,1-7-129 1,0-11-1407 0,19-8-2905-16,-1-5-2176 0</inkml:trace>
  <inkml:trace contextRef="#ctx0" brushRef="#br0" timeOffset="40074">18602 6026 1136 0,'0'0'2432'0,"0"0"-271"15,0 0-721-15,0 0-664 0,0 0-392 16,0 0-336-16,0 0 128 15,0 0-176-15,92-80 0 0,-92 70 80 16,0 1-32-16,-7 5-8 16,-9 4 368-16,-1 0 193 0,-4 2 119 31,3 15-112-31,0 3 96 15,5 1-32-15,7 2-400 0,4-5-136 16,2-2-136-16,0-7-336 16,13-4-176-16,6-5-552 31,6 0-376-31,2-5-657 0,4-10-1144 15,-4-5 385-15,-1-5 2856 16,1 4 640-16,-10-3 152 0,-9 1-40 16,-2 6 689-16,-6 4 71 15,0 9 424 1,-3 4 97-16,-8 2-1129 15,-1 17-680-15,7 5 424 0,5-1-224 16,0 2-248-16,0-5 120 16,12-5-280-16,7-2 96 0,-3-3-112 15,2-4 8-15,-2-1 72 16,-1 2-64-1,-4-1 48-15,-3 0-16 16,-6 0 24-16,-2 0-72 0,0 4 280 16,0 2 249-16,-10 4 239 15,-13 0-464-15,-2 2-304 0,-11 2-80 16,5-6-1473-16,4-8-3808 15</inkml:trace>
  <inkml:trace contextRef="#ctx0" brushRef="#br0" timeOffset="40226">18989 5914 1168 0,'0'0'3216'0,"0"0"-751"0,0 0-433 15,0 0-511-15,0 0-769 16,0 0-568-16,122-21-184 0,-100 11-784 15,-7 1-1833-15,-9-2-2912 0</inkml:trace>
  <inkml:trace contextRef="#ctx0" brushRef="#br0" timeOffset="40449">19075 5761 1096 0,'0'0'3232'0,"0"0"-1143"16,0 0 143-1,-21 113 9 1,15-66-329-16,1 4-720 0,-3-4-47 0,4-4-281 15,4-11-464-15,0-8-16 16,0-10-304-16,4-6 16 0,4-8-96 16,6 0-248-16,2-12-176 31,7-36-888-31,-4 2-1665 15,-6-1-5337-15</inkml:trace>
  <inkml:trace contextRef="#ctx0" brushRef="#br0" timeOffset="41886">15433 6106 2728 0,'0'0'1944'16,"0"0"-175"-16,0 0-1 0,0 0-495 16,0 0-145-1,0 0-536 1,0 0-176-16,65-121 128 0,-42 93-240 0,6-4-24 15,8-6-56-15,5-5-224 16,3-10 264-16,5-3-200 16,0-4 16-16,-5-4 224 0,1-2-200 31,-3-2 153-31,-2 0-49 15,1-1-208-15,1-1 256 0,2 0-248 16,2-3 56-16,0 5-16 16,-2 2-40-16,-3 6-8 0,-8 5 0 15,-3 10 16-15,-7 7-64 31,-6 4 120-31,-2 8-72 0,-5 1 160 16,-4 7-112-16,1 0 48 16,-3 2-96-16,1 0 8 15,2 0 48-15,-1 0-48 0,1 2 80 16,-3-2 184-16,-1 4-264 31,1 2 192-31,-3 2-72 0,-2 6-128 16,3 0 304-16,-3 2-184 0,0 0-112 15,0 0 32-15,0 0-40 16,0 0-64-16,0 0 48 0,0 0-256 15,0 0-216 1,0 0-1025 0,0 0-3688-16</inkml:trace>
  <inkml:trace contextRef="#ctx0" brushRef="#br0" timeOffset="42562">17060 3658 1872 0,'0'0'7065'0,"0"0"-4784"15,0 0-1137-15,0 0-48 16,0 0-247-16,-8 40-769 0,-1-2-16 15,-2 14-64-15,0 10 80 32,0 6-80-32,-4 3 8 15,2-3 8-15,2-6 112 0,-2-10-128 16,2-10-400-16,4-10-689 15,2-9-1279-15,4-12-2073 0</inkml:trace>
  <inkml:trace contextRef="#ctx0" brushRef="#br0" timeOffset="43375">17108 3639 3288 0,'0'0'2889'0,"0"0"-1065"16,0 0-119-16,0 0-649 0,0 0-360 31,0 0-360-31,0 0 56 15,0 0-32-15,0 0-208 0,92 36 352 16,-81-9-200-16,-6 3-48 16,-5 2 233-16,0 0-313 0,0 4 208 15,-16 1 40-15,-3-3-304 31,-4 0 128-31,-1-4-120 16,0-6-120-16,3-5 8 0,0-2-16 16,3-9 0-16,0-6 0 15,2-2-40-15,0 0 40 0,3-4 0 16,2-6 0-16,6 1-64 31,5 7 64-31,0 2-152 16,0 0-136-16,5 0-200 0,12 15 480 0,6 0-32 15,0 2 40-15,-2-4 24 16,-4 0-8-16,4-7-16 0,-3-2 0 15,2-4-152 1,2 0 152 0,2 0-296-16,1-6-121 15,4-7 137-15,0 2-432 0,-2 1 224 0,-3 1 184 16,-3 1 0-16,-6 3 304 15,-2-3 0-15,-3-1 0 0,-2-1 184 32,-4-1-176-32,1-6 112 15,-3 0-120-15,-2-2 72 16,0-1 8-16,0 1-16 0,-2 2 64 15,-9 7 328-15,-2 6-24 0,2 4 0 16,-9 8-328-16,-1 24-32 31,2 10-88-31,1 8 16 16,4 1 0-16,10-5 0 0,4-9-120 15,0-8 112-15,4-9-48 16,10-8 56-16,4-4 128 0,0-6-16 16,4-2 41-16,3 0 47 31,4-20-200-31,3-10 0 15,5-6-353-15,0-13-439 0,-1-2-352 16,-7-7-640-16,0-23-793 16,-6 15-1400-16,-9 10 1393 0</inkml:trace>
  <inkml:trace contextRef="#ctx0" brushRef="#br0" timeOffset="43600">17644 3615 1584 0,'0'0'2200'16,"0"0"169"-16,0 0-417 0,0 0-71 16,0 0-697-16,0 0-680 15,-5 2-128-15,-1 28-280 0,1 15 248 16,-3 11 368-1,-2 6-272-15,2 2 65 16,-1-1 159-16,2-9-488 16,2-7 0-16,5-11-128 0,0-7-48 15,0-9-56-15,0-8-728 16,7-7-537-16,7-5-735 15,12-3-425 1,-3-17-199-16,-1-4-1825 0</inkml:trace>
  <inkml:trace contextRef="#ctx0" brushRef="#br0" timeOffset="44466">17854 3982 800 0,'0'0'1624'0,"0"0"304"0,0 0-175 32,0 0-545-32,0 0-144 15,0 0-360-15,0 0-111 0,0 0 159 16,37-26-408-16,-37 8-216 15,0-2-128-15,0-1-176 16,-1-2 40-16,-15 1-96 0,-4 5 80 16,-2 6 152-1,-3 11 0-15,-2 0 48 16,4 22-48-16,4 16-40 0,3 9 40 15,9 0 56-15,7 0-48 16,0-7 32-16,5-6-40 16,18-10-176-16,3-12-400 15,9-7-561-15,1-5 249 16,9-2-152-16,3-19 664 15,4-7 296-15,-4-8-296 0,-2-5 232 16,-6-2 64-16,-11-2 80 16,-6 3 0-16,-15 8 176 15,-7 10 424 1,-1 8 696-16,-1 14 577 15,-22 2-817-15,-1 10-632 0,-5 18-280 16,3 12 296-16,-1 5 24 16,7 0-184-16,6-1 88 15,7-3-320-15,7-7 32 0,0-8-80 31,0-8 40-31,0-8-136 16,7-6 96-16,7-4-112 0,1 0 16 16,6-18 48-16,0-11 0 15,5-6-8-15,-2-7-296 16,-5-3 248-16,-3 3-24 0,-3 10 128 31,-6 10 128-31,-2 12-112 16,-5 10 224-16,1 2-240 0,-1 23 104 0,3 3-104 15,-1 6 16-15,8-4-16 16,1-2 32-16,5-7-32 15,4-4-592-15,2-9-280 16,4-8 272 0,3 0-168-16,0-10-145 15,-5-14 33-15,-1-7 296 0,-5-3 152 0,-7-1 432 16,-6 1 312-16,-5 3 240 15,0 7 464-15,0 10 633 16,0 10-177 0,-8 4-296-16,5 0-840 15,-1 14-280-15,4 8-56 16,0 2-144-16,0 2 136 0,7-3 8 15,7-6 0-15,-1-2 0 16,2-4 8-16,-4-2-8 0,-6-1 0 31,1-4-16-31,-6 1 16 16,0 1 0-16,0 3 0 0,-9 3 728 15,-14 3-407-15,-1 2-257 16,-4-2-64-16,12-8-1545 16,5-3-2552-16,11-4-760 0</inkml:trace>
  <inkml:trace contextRef="#ctx0" brushRef="#br0" timeOffset="44770">18637 3995 176 0,'0'0'1512'16,"0"0"136"-16,0 0 465 0,0 0-793 15,115-45-176-15,-96 30-280 16,-1-2-328-1,-5 0 65-15,-6-2-65 16,-3 1-280-16,-4 0 80 0,0 0-336 16,-8 2 0-16,-13 4-152 15,-3 2-312-15,-5 8 272 0,0 2-64 16,3 0 176-1,2 18 72-15,3 11 16 16,8 3 280-16,7 4 224 16,2 1-184-16,4 3 16 0,0-6-216 15,10-2 104-15,9-6 96 16,1-5-280-16,2-10-48 15,22-7-192 1,-8-4-904-16,-4 0-1881 0</inkml:trace>
  <inkml:trace contextRef="#ctx0" brushRef="#br1" timeOffset="54542">4450 5803 5945 0,'0'0'3088'0,"0"0"-1591"16,0 0-545-16,0 0 48 0,0 0 152 31,0 0-463-31,0 0-209 16,0 3-8-16,0-3-344 0,0 0 128 0,0 2-256 15,3-2-104-15,1 0 32 16,7 2 16-16,8 1 56 15,9 1 112-15,9 0-48 16,5 2 40 0,8 0-104-16,5 1 72 15,3-1 136-15,2-3-40 0,0 1 48 0,1 0 128 16,0-2-296-16,1-2 136 15,-1 0-112 1,8 0-72-16,1 0 296 16,6 0-96-16,3-6 120 15,3 0 8-15,1-1-280 16,2 0-8-16,-4-1-40 0,-2 0 8 15,-1 1 120-15,-2-2-128 16,3-1 56-16,-3 2-40 0,-4 3 56 16,6-2-72-16,-6 7 0 31,3 0 0-31,-1 0-32 0,2 0 32 15,-3 0 0-15,4 0 0 16,-3 0 56-16,6 0-56 16,2 0 32-16,0 0 40 0,5 0-56 31,2-4-8-31,2 2-8 15,-2 0 8-15,3 2 81 16,-2 0-97-16,4 0 8 0,-1 0 0 16,7 0-48-16,2 0 96 15,2-2-48-15,-1 0 0 0,-1 2 0 16,-4 0-8-1,-3 0 8-15,-4 0 0 16,-2 0-24-16,3 0 32 16,0 6-8-16,5 0 0 0,4 1 72 15,1-4-72-15,21 1 0 0,21 0 8 16,19-4-32-1,5 2 24-15,-7-2 0 16,-12 0 0-16,-18 0 48 16,1 0-48-16,-1 0 0 15,-2 0 0-15,5-4 96 0,-6 2-16 16,-19-2-80-16,-21 4 0 15,13 0 0 1,12 0-72-16,15 0 72 16,16 10 0-16,-12 2-56 15,-32-2 128-15,-16-4-72 0,-19 0 0 16,-2-4 8-16,8 2-48 15,13-2 40-15,13 3 0 0,-2-3 96 16,0 0-80-16,-3 2-16 31,-3 1 0-31,0 1 0 16,-2 0-64-16,0 1 64 0,1-1 0 15,4-2 0-15,0-3 8 16,8 1-8-16,3-2 0 0,4 0 24 31,-1 0-32-31,-1 0 8 0,0-7 0 16,0 3 8-16,0 0 64 15,-1 4-72-15,4 0 0 0,-5 0-32 16,2 0-16-16,0 0 48 16,2 0 0-16,-4 0 0 0,4 0 32 15,-7 0-40 1,-2 0 8-16,-2 0-72 15,-8 2 8-15,-13 4 64 16,-11-2 0-16,-10-1 16 0,-12 1 40 16,-10-2-56-16,-11 0 0 15,-7-2-48 1,-7 2-24-16,-5 0 80 15,-2-2-8-15,0 2 152 16,0-2-32-16,0 3-240 0,0-3-72 16,-38 0-993-16,0 0-1423 15,-9 0-4890-15</inkml:trace>
  <inkml:trace contextRef="#ctx0" brushRef="#br1" timeOffset="57738">6847 8632 3320 0,'0'0'2609'0,"0"0"-1129"16,0 0-80-16,0 0-231 0,-7 0-129 15,7 0 248-15,0 0-632 16,0 0-24-16,0 0-167 16,0 0-217-16,0 0 208 0,0 0-248 31,0 0 0-31,0 0-160 15,0 0 56-15,0 0-104 0,0 0 0 16,13 0 64-16,3 0 112 16,4 0-176-16,2 0 96 0,6 0 128 15,2 0-128-15,6 0 216 31,1 0-232-31,8 0-80 0,-3 0 288 16,4 0-280-16,0 4 144 16,1 3-8-16,5-1-56 15,-2 0 72-15,8 0-80 0,2 1-72 16,6 0 112-16,2-1-112 31,9-2-8-31,3-4 0 0,4 0 128 16,4 0-80-16,-2 0-8 15,4-8-32-15,-6-3 32 0,-3 4-40 16,-2-1 0-16,-1 2-8 0,-12 4 24 15,2 2-64 1,-4 0 48 0,-2 0 0-16,-6 0 0 0,-2 6 0 15,-3 2 0-15,-2-1 0 0,-7 2 32 16,3-1-40-16,-5 2 8 15,2-3 0-15,-1 2-48 0,2 1 56 32,2 0-8-32,2 0 0 15,7-2-64-15,2 0 64 0,4-2 0 16,6-2 0-16,8-2 48 15,2-2 24-15,3 0-72 0,7 0 0 16,-2 0 56-16,2 0-112 31,-7 0 56-31,-5 2 0 0,-8 4 56 16,-1 0-48-16,-5 2-8 15,1 2 0-15,5 0 56 16,-1-2 32-16,7 1-32 0,1-2 48 16,3-1 40-16,2 0-16 31,-1-2-128-31,2 2 0 0,-1 3 88 15,-2-4-152-15,3 3 80 16,-3 0-16-16,4-1 96 16,4-1 32-16,2-3-128 0,1-1 0 15,2-2 0 1,-5 0 16-16,-2 0-16 15,-4 0 0-15,-9 0 40 16,-4 0-32 0,-4 0-16-16,-3 0 8 15,-4 6 0-15,-1 0-16 16,-3 1 32-16,0-1-16 0,2 1 81 0,-2 1-65 15,6 1-24-15,2-1 8 16,4 1-49 0,2-1-23-16,6 1 80 15,1-3-8-15,0-2 24 31,2-2-24-31,-7-2 0 0,0 0-48 16,-13 0 48-16,-3 0-8 16,-8 0 16-16,-8 0-8 0,-6 0 0 15,-6 0 88-15,-2 0-176 16,-4 0 88-16,0 0-80 15,-3 1-16-15,-3 3 192 0,-5-2-80 16,-1 0-16-16,-4-2 80 16,0 0-176-16,-14 0-104 0,-17-2-1144 15,-14-9-1568-15</inkml:trace>
  <inkml:trace contextRef="#ctx0" brushRef="#br1" timeOffset="59499">8796 4744 7553 0,'0'0'2689'0,"0"0"-1161"0,0 0 64 16,0 0 33-16,0 0-801 0,0-7-240 15,0 7-392-15,0 0-128 16,0 0 136-16,0 0-152 0,0 0 0 16,0 0 176-1,0 0-104-15,0 0-120 16,0 0 0-16,0 0-16 15,0 0 8-15,0 0 16 0,0 0-8 16,0 0 128-16,0 0-40 16,0 0-8-16,0 0-72 0,0 0 128 31,0 0-56-31,0 0-80 15,0 0 0-15,0 0-80 0,0 5-144 16,0 3 136-16,0 7 40 16,0 2 24-16,10 8 24 0,-2 5 0 15,1 8 0-15,0 6 96 16,2 4-88-16,0 2-8 31,-4-2 0-31,2-3 8 0,-1-6-56 16,-1-7 56-16,4-5-8 15,-6-5 24-15,1-7 24 0,-1-4-56 16,2-3 8-16,-7-4-24 31,0-4 24-31,0 0 8 16,0 0 128-16,3 0 288 0,-1 0-16 15,2-19 409 1,6-6-353-16,1-14-456 15,4-6 224-15,3-6-152 0,-4 2 144 16,1 0 168 0,-2 5-344-1,-4 5 184-15,-1 6-232 0,-3 4 88 16,2 6-192-16,-6 1 104 0,9 1-776 15,5 4-873-15,1 4-1479 16,-3 7-2153-16</inkml:trace>
  <inkml:trace contextRef="#ctx0" brushRef="#br1" timeOffset="60351">9284 4971 336 0,'0'0'6873'0,"0"0"-4592"16,0 0-497-16,0 0-120 16,0 0-535-16,0 0-305 15,0 0-464-15,-105-4-136 0,85 24-224 16,4 8-48-16,3 4 48 15,5 2-48 1,3 2-16-16,5-2-40 0,0-4 104 16,0-3 0-16,0-7-8 15,2-5-160-15,8-6 160 0,-2-3-88 16,-2-6-272-1,7 0-24-15,0-11-257 16,5-12 105-16,-4-11-264 16,1-7-328-16,-7-4 280 0,-3-2 232 15,-5 5 287-15,0 4 337 16,0 10 64-16,0 10 321 15,-12 8 343 1,6 6-88-16,1 4-128 16,4 0-432-16,1 6-24 0,0 13-112 15,0 8 8-15,1 3 24 16,14 4-32-16,-1-4 32 15,4-2 16-15,147-174-11458 125,-162 111 11466-125,-3 3 0 0,0-2 0 16,0 0 0-16,0 0 0 15,0 2 0-15,0 2 0 0,0 6 0 16,6 7 0-16,3 6 0 16,2 5 0-16,-6 6 0 15,3 0 0-15,-3 0 0 16,-1 2 0-16,-4 4 0 15,2-1 1528-15,-2-5 648 0,0 0-1400 16,0 0-199-16,0 0 127 16,0 0-336-16,0 0-56 15,0 0-216 1,11 38-40-16,-7-31-112 15,-4 3-512-15,0 1-1449 0</inkml:trace>
  <inkml:trace contextRef="#ctx0" brushRef="#br1" timeOffset="61150">9423 4642 3472 0,'0'0'4993'0,"0"0"-3152"16,0 0-281-16,0 0-328 0,0 0-392 16,0 0-255-16,0 0-585 31,0 18-8-31,0 6 8 0,0 10 0 15,0 11 80-15,0 10 16 16,0 7-48-16,0 5 32 16,0-1-80-16,0-2 0 0,0-7-72 31,0-6 48-31,1-8 16 15,6-11 8-15,1-6 0 0,-5-10-16 16,2-7-72-16,-2-4 80 16,-1-5-48-16,4 0 8 15,-1-2 48-15,6-18 8 0,4-10-8 16,7-6-192-1,-1-5-761-15,0 3-247 16,0 2-120-16,0 6-625 0,-1 4 673 16,-1 7 496-16,-8 4 776 15,-2 5 24-15,-1 5 264 0,-7 3 528 16,-1 2 272-1,0 0-183-15,0 0-105 16,0 11-544-16,0 8 96 16,0 4 376-16,0 1-392 15,0-1-144-15,0-4-192 0,0-4 64 16,0-6-128-16,0-3-360 15,0-6-792 1,0 0-1113-16,0-12-3352 0</inkml:trace>
  <inkml:trace contextRef="#ctx0" brushRef="#br1" timeOffset="61316">9634 4729 2816 0,'0'0'1472'16,"0"0"185"-16,0 0-481 0,0 0-248 15,0 0-432-15,53 89-360 16,-28-61-136-16,-3-3-160 0,-4-7-2224 0</inkml:trace>
  <inkml:trace contextRef="#ctx0" brushRef="#br1" timeOffset="62192">9933 4844 3752 0,'0'0'2521'0,"0"0"-921"15,0 0-160-15,0 0-575 16,0 0 39-16,-112 111-312 0,95-71-168 16,4-2 112-16,5-3-368 15,4-3 48 1,4-9-216-16,0-3 128 15,0-3-64-15,13-7-64 16,4-6 8-16,2-4-88 0,4 0-112 16,6-21 128-16,0-9-208 15,0-8-648-15,0-5-8 0,-5-8-320 31,-6-1-281-31,-5-2 409 16,-12-2 80-16,-1 0 760 16,0 3 280-16,-3 7 0 0,-8 6 808 15,3 13 680-15,0 6-56 16,4 9 81-16,0 8-177 0,0 2-80 15,4 2-431-15,-1 0-625 32,1 2-176-32,0 18-24 15,0 10 0-15,0 10 80 0,9 8-64 0,3 7-16 16,-4-2 8-1,3 0 120 1,0-7-56-16,1-6-72 0,2-10-64 16,4-9-136-16,5-10-537 15,-1-7-311-15,4-4 72 0,0-6 24 16,-5-14 416-16,0-8-56 0,-5 0 384 15,-8 2 95-15,-1 2 226 16,-6 8-97-16,2 6 656 16,-3 4 320-1,0 6 472-15,0 0-600 16,-3 0-408-16,-5 14-255 15,-5 6-201-15,2 8 0 0,0 2 0 16,4 0-89-16,4 0 73 16,3-3 16-1,0-8 0-15,0 0-56 16,0-8 32-16,3-1 24 15,5-3-16-15,-1-7-104 0,4 0 24 16,0 0-80-16,2-7 136 16,2-12-24-16,-4-6-296 0,0-5 280 31,-3-4 0-31,-3-2-24 15,2 4 56-15,-7 4 48 16,0 10 0-16,0 10 360 0,0 8-184 16,0 0-8-16,0 6-168 15,0 18 0-15,1 6 40 0,6 4-40 16,-2-2 16-1,4-4 8-15,3-5-24 16,1-6 0-16,1-6 0 16,-3-5-208-16,4-6-400 0,3 0-672 15,-4-17-793-15,1-2-3080 0</inkml:trace>
  <inkml:trace contextRef="#ctx0" brushRef="#br1" timeOffset="62411">10456 4821 1720 0,'0'0'2712'16,"0"0"-479"-1,0 0-201-15,0 0-191 16,0 0-873-16,128 21-160 15,-102-21-352-15,-4-3-400 0,1-11 32 16,-4-3-88-16,-3 0-792 16,-4-1-248-16,-6-1-1265 0,-6 0-215 31,0 4-433-31,-16 3 17 0</inkml:trace>
  <inkml:trace contextRef="#ctx0" brushRef="#br1" timeOffset="62762">10639 4688 824 0,'0'0'1784'16,"0"0"-88"-16,0 0-703 15,0 0-113-15,0 0 576 31,0 0-312-31,-33 149 73 0,24-95-129 0,2 0-424 16,2-2-80-16,4-7-296 16,1-10-280-16,0-8 224 0,0-10-232 15,0-4 8-15,0-9 16 16,5-4-24-16,3 0-152 15,5-13-16-15,4-12-40 16,6-7 152-16,4-5-328 16,-1 1 168-16,2 6 208 15,-6 7-176-15,-6 12 176 0,-4 7 0 16,-7 4 8-16,-2 0 280 31,0 0-16-31,0 4 112 16,-1 7 208-16,1 4-192 0,-1 1 40 15,-2-2-336-15,1-2-24 0,-1-2 41 16,0-4-113-16,0-2-553 15,0-4-447-15,0 0-744 32,0-4-2729-32</inkml:trace>
  <inkml:trace contextRef="#ctx0" brushRef="#br1" timeOffset="62951">10786 4568 5145 0,'0'0'4305'16,"0"0"-3737"-16,0 0-96 15,0 0 200-15,0 0 104 0,0 0-160 0,50 76-416 16,-37-53-200 0,4-6-184-1,1 0-1304-15,13-10-1041 16,-4-1-2272-16,-4-6 2681 0</inkml:trace>
  <inkml:trace contextRef="#ctx0" brushRef="#br1" timeOffset="63176">11002 4750 1384 0,'0'0'2208'0,"0"0"-303"16,0 0-441-16,-26 145-192 31,18-103-480-31,8-6-247 15,0-6-273-15,0-8-200 0,0-7 8 16,11-8-64-16,1-5 328 16,-1-2 176-16,0 0-352 0,1-11 224 31,-4-4 0-31,-3 1-160 15,-2 2 712-15,-3 0-136 0,0 4-271 16,0-2-81-16,-3 2-456 16,-6-4-272-16,5-2-641 0,4-12-1295 15,0 2-1753-15,11 0-1856 0</inkml:trace>
  <inkml:trace contextRef="#ctx0" brushRef="#br1" timeOffset="63512">11194 4771 1072 0,'0'0'1840'0,"0"0"25"0,0 0 135 16,0 0-520-16,0 0-31 15,0 0-385-15,11 104-528 16,-11-76 208 0,0-2-376-16,0-4-168 0,0-6-48 15,0-4-80-15,0-4-80 16,0-4 8-16,0-4-344 0,7 0 280 15,1-8 8-15,8-14 56 0,8-8 176 32,5-4-176-32,2-2 0 15,-2 2-8-15,-1 10 16 0,-6 5-8 16,-4 10 184-16,-7 7 8 15,-3 2 232-15,-3 0-248 0,0 9 409 16,-5 10 143-16,0 3-224 31,0 3 184-31,0 7-552 0,-6 5-136 16,-12 22-72-16,2-10-1440 15,0-4-1513-15</inkml:trace>
  <inkml:trace contextRef="#ctx0" brushRef="#br1" timeOffset="64660">9151 7742 3776 0,'0'0'4449'0,"0"0"-2720"31,0 0-97-31,0 0-72 0,0 0-239 16,0 0-385-16,0 0-720 15,0-12 88-15,0 12-304 16,0 6-128-16,7 16 128 0,6 18-72 15,3 13 72-15,-2 9 0 16,6 6 120 0,-7 0-40-16,1-6-80 0,-3-8 0 15,4-9 32-15,-7-9-24 16,3-12-8-16,-9-6 0 15,4-11 40-15,-6-3-40 0,0-1 16 16,4-3 80 0,-4 0 304-1,0 0-216-15,0-12 712 0,5-11-304 0,-2-11-544 16,8-9 176-16,0-10-216 15,-1-3-8-15,3 2 96 16,0 6-96-16,-3 10-416 0,-2 12-592 31,1 18-880-31,-2 8-993 0,-2 0-5761 16</inkml:trace>
  <inkml:trace contextRef="#ctx0" brushRef="#br1" timeOffset="65073">9471 8280 1792 0,'0'0'2112'0,"0"0"-135"0,0 0-561 15,0 0-272-15,0 0-7 16,0 0-257-16,0 0 168 0,118-32-424 15,-104 10-112 1,-2-3 176-16,-9-1-432 16,-3-4 176-16,0-2-103 15,0-2-281-15,-13 0 312 0,-5 4-304 16,-1 6-48-1,1 12 192 1,0 12-200-16,1 2-8 0,-3 26-152 16,7 12-16-16,5 6 80 0,5 2 16 15,3 1 80-15,0-6-72 16,15-4 88-16,-1-9-24 0,4-8 8 31,3-6-80-31,-2-6 56 16,-1-8 24-16,3-2-56 0,-3 0 40 15,1-10-769-15,-1-10-631 16,-2-2-976-16,-1-15-1889 0,-4 7 1392 15,-5 3 394-15</inkml:trace>
  <inkml:trace contextRef="#ctx0" brushRef="#br1" timeOffset="65455">9710 8075 1072 0,'0'0'2128'0,"0"0"-607"15,0 0-385-15,0 0 280 0,0 0-328 16,0 0 57-16,45 54-273 31,-38-24-376-31,-1 1 160 0,-3-1-312 16,-3-2-96-16,0-4-16 15,0-8-168-15,0-7-64 0,0-2 0 16,0-7 8-16,0 0 184 0,2 0-56 16,4-16-136-1,7-9 0 1,10-9-208-16,9-3-24 15,12-3 80-15,4-1 120 0,4 7 32 16,-5 8 64-16,-7 8 128 16,-11 12 168-16,-9 6-352 0,-7 0 120 0,-7 16 184 31,-3 8 184-31,-3 4 377 15,0 2-441-15,0 1-40 16,-3-5-80-16,-5-7-264 0,2-4-96 16,-1-7-152-16,-3-6-672 0,-9-2-729 15,1-8-3424-15,2-11-2864 0</inkml:trace>
  <inkml:trace contextRef="#ctx0" brushRef="#br1" timeOffset="65599">10017 7860 1856 0,'0'0'2969'15,"0"0"-1329"-15,0 0-240 32,0 0-416-32,0 0-311 0,0 0-313 15,123 55-360-15,-96-51-769 16,-4-4-2111-16</inkml:trace>
  <inkml:trace contextRef="#ctx0" brushRef="#br1" timeOffset="65932">10356 7626 3408 0,'0'0'1353'16,"0"0"-81"-16,0 0-40 16,0 153 80-1,0-96-239-15,0 8-97 16,5 3-128-16,1 2-256 0,2 2 328 15,-3 1-144-15,2-3-231 16,-2-2 95-16,-2-8-520 0,-2-4 80 31,1-7-200-31,-2-11 136 16,0-8-112-16,0-13-24 0,0-4 8 15,0-9 176-15,0-2-176 16,0-2 224-16,-2 0 56 0,-11 0-280 16,-6 0-16-16,-5-15-104 31,-2-2-704-31,-19-30-577 15,8 7-2439-15,1-4-4666 0</inkml:trace>
  <inkml:trace contextRef="#ctx0" brushRef="#br1" timeOffset="66213">10249 7971 4136 0,'0'0'1689'16,"0"0"7"-16,0 0-120 15,0 0-455-15,130 2-577 0,-92 0-56 16,1-2-240-1,-5 0-112 1,2 0 64-16,-3 0-152 0,-3 0-48 16,-6 0 0-16,-5 0-32 0,-4 4 24 15,-6 8 8-15,-2 4 0 16,-4 1 376-16,-3 2-208 0,0 1 96 31,0-4-264-31,0-2-48 16,-6-4-512-16,-4-8-1048 0,3-2-1129 15,-5 0-3184-15</inkml:trace>
  <inkml:trace contextRef="#ctx0" brushRef="#br1" timeOffset="66400">10606 7708 3744 0,'0'0'3921'0,"0"0"-3177"0,0 0 184 16,0 0 473-16,0 0-65 31,0 0-440-31,0 0-616 16,42 115 40-16,-30-85-320 0,5 4-1128 15,-4-6-2801-15,5-4-3888 0</inkml:trace>
  <inkml:trace contextRef="#ctx0" brushRef="#br1" timeOffset="66635">10929 7853 4624 0,'0'0'4025'0,"0"0"-2400"15,0 0 71-15,0 0-664 16,0 0-392-16,-64 32-288 0,54-6-336 16,5 2-16-16,5 0 0 0,0-4-584 15,16-4-864-15,7-6-1473 31,0-8-2184-31</inkml:trace>
  <inkml:trace contextRef="#ctx0" brushRef="#br1" timeOffset="67060">11047 7957 1632 0,'0'0'4185'0,"0"0"-2057"0,0 0 177 16,0 0-537-16,0 0-480 16,0 0-239-16,0 0-809 0,-56 14-80 15,48 12-160-15,-2 6-24 16,5 2 24-16,5-2 0 15,0-2 8-15,0-1-128 0,0-10 120 16,3-2 0-16,5-8 0 16,2-5-64-1,1-4 56-15,1 0 0 0,1 0-96 16,0-17-24-16,1-6 56 15,-4-5-112-15,-1-2 127 16,-2 0-199-16,-5 2 248 16,-2 2 8-16,0 6 0 15,0 6 208-15,0 6 153 16,0 6 111-16,0 2 160 0,0 0-456 15,0 0-176-15,0 14-152 16,0 4 80-16,8 6 56 16,0-1 24-1,-2-2-8-15,5-1 0 16,-4-4-40-16,3-2-464 0,-2-6-537 15,1-4-583-15,-1-4-152 32,-3 0-1241-32,2-4-2584 0</inkml:trace>
  <inkml:trace contextRef="#ctx0" brushRef="#br1" timeOffset="67270">11194 7937 5033 0,'0'0'1456'0,"0"0"-312"15,0 0 673-15,0 0-305 0,0 0-616 16,0 0 24-16,112 0-312 0,-90-4-448 16,-2-5 136-16,-4 0-296 15,-3-1-216-15,-5-3-360 16,-3 2-848-16,-5-10-824 15,0 4-969 1,0 2-920-16</inkml:trace>
  <inkml:trace contextRef="#ctx0" brushRef="#br1" timeOffset="67597">11365 7764 1280 0,'0'0'2912'0,"0"0"-791"16,0 0-649-16,0 0-464 15,0 0-359-15,0 0 567 0,0 0 120 32,-27 132-480-32,25-93-216 0,1-1-416 15,1-6-152-15,0-2 64 16,0-7-120-16,0-8-32 15,1-5-96-15,11-5-912 0,2-5-88 32,-1-2 128-32,5-19-344 15,0-3-121-15,-1 0 497 0,-2 2 816 16,-1 4 136-16,-6 6 576 15,-3 5 592-15,-3 6 273 16,3 1-401-16,-5 0-200 0,1 0-568 16,3 10 288-16,2 6 48 31,-6 2-352-31,5-2 128 0,-3 0-279 15,-1-4-89-15,2-3-32 16,-3-5-545-16,0-4-823 0,0 0-504 16,0-9-2441-16</inkml:trace>
  <inkml:trace contextRef="#ctx0" brushRef="#br1" timeOffset="67759">11499 7672 7481 0,'0'0'2849'0,"0"0"-2169"0,0 0-224 0,0 0-168 15,0 0-232-15,15 52 272 16,1-29-328-16,3 7-792 0,-2-7-1537 16,0-6-2464-16</inkml:trace>
  <inkml:trace contextRef="#ctx0" brushRef="#br1" timeOffset="68020">11713 7873 1304 0,'0'0'1856'0,"0"0"33"16,0 0 39-16,-15 114-552 15,5-80-303-15,9-4-409 16,-3-8-280-16,4-7-88 0,0-8-296 15,0-5 48-15,0-2 368 32,7 0-160-32,3-7 576 0,-2-12-296 15,1-1-264-15,-4 0 240 16,-3 0-248-16,-2 2 217 15,0 4-129-15,0 2-336 0,-11 3 168 16,-4 6-184 0,-1 3-192-16,3 0-240 15,3 0-1473-15,10 0-495 0,0 0-2801 16,5 0 393-16</inkml:trace>
  <inkml:trace contextRef="#ctx0" brushRef="#br1" timeOffset="68402">11713 7873 1512 0,'58'8'2832'15,"-55"-8"-767"-15,2 0-113 16,-2 0-375-16,2 0-337 0,1 9-104 15,2 6-528-15,-3 1-96 16,2 4-112-16,2 2-352 16,-2 2 209-1,3 0-257-15,-4-2 80 16,0-4 32-16,-1-6-96 15,-3-6-16-15,0-4 0 0,1-2 40 16,3 0-112-16,2-13 80 16,4-16-8-16,5-9 0 0,6-4-224 31,-4 0 47-31,2 6 41 15,-5 10 56-15,-4 11 80 16,-4 8 80-16,-5 7-32 0,-1 0 209 16,-1 0-177-16,-1 5 304 15,4 10 72-15,-4 2-152 0,1 2 320 31,2 3-200-31,-1 1 40 0,1 4-8 16,4 1-448-16,-2 0 80 16,1-4-88-16,2-4-80 0,-8-4-608 15,0-6-1112-15,0-4-2537 16</inkml:trace>
  <inkml:trace contextRef="#ctx0" brushRef="#br1" timeOffset="69818">2454 8561 8553 0,'0'0'2857'0,"0"0"-1409"0,0 0-360 15,0 0 161 1,0 0-553-1,-8 1-208-15,-6 9-288 16,-1 7-200-16,2 3-8 0,2 1-80 16,-1 4-72-16,4 1 112 0,5 0 48 15,3-3 0-15,0 0-104 0,0-3-24 16,11-2 32-16,7-2-88 15,6-4-120-15,-1 0 256 16,1-2-16 0,-1-4 64-16,-2 0 32 15,-7 1 16-15,-2-4-48 0,-3 1 0 16,-5-2-64-16,-4 0 56 15,0 2 8-15,0 0 0 32,0 5 176-32,0 2-104 0,-13 8-16 15,0 2-56-15,-5 0-288 16,-3-8-496-16,3-2-1449 0,9-9-3120 0</inkml:trace>
  <inkml:trace contextRef="#ctx0" brushRef="#br1" timeOffset="70225">2672 8833 2664 0,'0'0'2057'15,"0"0"-361"-15,0 0-328 0,0 0-72 16,0 0-431-16,0 0-249 16,107-2-264-16,-96-10-296 0,-3 2 176 15,-8 0-176-15,3 0-48 31,-3 4-8-31,0 0-192 0,0 2 192 16,0 2 0-16,0 2-224 16,-3 0 224-16,-3 0-232 0,-2 0-120 15,-4 4-408-15,-9 12-929 16,7-2-831-16,-1-2-1761 0</inkml:trace>
  <inkml:trace contextRef="#ctx0" brushRef="#br1" timeOffset="70585">2633 8589 7177 0,'0'0'2048'0,"0"0"-1071"0,0 0-145 16,0 0-632-16,0 0 120 15,0 0 192-15,13 141-88 0,5-77 72 16,-2 5-96-16,5 3-8 31,-1-2-87-31,-1-1-305 0,-1-9 80 16,-1-6-80-16,-2-8 8 15,-2-10 48-15,-5-9-56 0,-3-10 0 16,0-6-241-16,-5-9-751 16,0-2-496-16,0 0-1265 0</inkml:trace>
  <inkml:trace contextRef="#ctx0" brushRef="#br1" timeOffset="70968">2643 8487 2792 0,'0'0'1640'0,"0"0"105"16,0 0-529-16,0 0-272 31,0 0-344-31,0 0-376 16,137-9 225-16,-108 25-241 0,-8 4-200 15,-3 2 408-15,-7 4-232 0,-4 3 408 16,-7-1 232-16,0 4-312 15,0 0 72-15,-15 2-384 16,-4 0-200-16,-8 6-152 0,2-7-1352 31,6-12-1785-31</inkml:trace>
  <inkml:trace contextRef="#ctx0" brushRef="#br1" timeOffset="71433">3013 8705 1688 0,'0'0'1880'16,"0"0"-231"-16,0 0-225 16,0 0-232-16,0 0 8 0,0 0-431 0,106-16 7 31,-93-2-208-31,-1-2-384 15,-6-3 304-15,-3 1-232 0,-3 1-24 16,0-2 152-16,-8-1-312 16,-9 5 64-16,-4 2-80 0,-5 6 16 15,5 7 24-15,0 4-8 31,3 0 40-31,5 7-128 0,-3 18-80 16,9 5-24-16,-1 6 56 16,8 4-112-16,0-3 152 15,0-1 16-15,10-6 64 0,6-3 8 16,0-9-8-16,-1-4-72 15,3-7 0-15,3-4-224 0,1-3-80 32,9 0-568-32,-7-8-784 15,-1-4-2881-15</inkml:trace>
  <inkml:trace contextRef="#ctx0" brushRef="#br1" timeOffset="71724">3386 8368 6105 0,'0'0'3144'15,"0"0"-1367"-15,0 0-537 16,0 0-248-16,0 0-656 15,0 0 121-15,-65 121-153 16,57-82-304-16,5 1 272 0,0-2-264 31,3 1 8-31,0-5-16 0,0-4 0 16,11-9-104-16,4-4-40 15,7-9-593-15,6-8 17 16,22-14-488-16,-8-12-232 0,-3-6-4065 16</inkml:trace>
  <inkml:trace contextRef="#ctx0" brushRef="#br1" timeOffset="73294">1322 5432 6857 0,'0'0'2697'16,"0"0"-785"-16,0 0-224 0,0 0 41 15,-16-10-369-15,13 10-752 16,3 0-96-16,0 0-512 0,0 8-104 16,0 12-40-16,0 12-176 15,0 12 320-15,9 5 0 31,4 1 32-31,3-4-32 0,-4-10 0 16,1-6 8-16,-2-8-64 16,0-8 56-16,-4-4-8 0,-2-6-40 15,-2-2-56-15,-2-2 24 31,3 0 80-31,2 0 0 0,-1-6 96 16,8-14-88-16,6-6 168 0,-1-8-176 16,0-2-32-16,-5-2 24 15,0 4-40-15,-4 4 48 0,-2 6 160 16,-6 5-88-1,-1 8-72 1,0 5 136-16,0 2-40 16,0 4 280-16,0 0-240 0,0 0-136 0,0 0 0 15,0 0-240-15,0 2 48 16,0 13-168-16,5 8 216 0,3 5 136 31,2 4 8-31,1-2 0 16,1-2 24-16,-1-4-24 0,0-6 0 15,-1-4 0-15,0-4 0 16,-1-6-136-16,-2 0 24 0,-1-4-944 15,6 0-561-15,-4-14-1295 32,1-4-4466-32</inkml:trace>
  <inkml:trace contextRef="#ctx0" brushRef="#br1" timeOffset="73616">1652 5346 5497 0,'0'0'2624'15,"0"0"-1528"-15,0 0-271 0,0 0 391 16,-33 114-344-16,33-75-136 16,0-7-144-16,5-2-360 15,5-5-64 1,3-4-72-16,0-5-88 15,-2-4 177-15,3-2-185 0,-2-2 0 16,-4-2 56-16,0-2 32 16,-3 0-104-16,0-2 16 0,-5 0 0 0,0-2 120 31,0 2-112-31,0 0 152 15,0 3 416-15,-5 2-120 16,-8 5 64-16,-5 4-520 0,0 0-488 16,-3-1-440-16,8-6-1713 0,7-7-5497 15</inkml:trace>
  <inkml:trace contextRef="#ctx0" brushRef="#br1" timeOffset="74077">1828 5597 680 0,'0'0'1664'16,"0"0"-312"-16,0 0-207 0,0 0-169 15,0 0-96-15,0 0-368 16,0 0-64 0,0 0-56-16,124-54 280 15,-116 31 649-15,0-3-441 0,-6 3 72 16,-2-3-104-16,0-1-240 15,-5-1 80-15,-10 2-311 16,-1 4-193-16,-3 4 184 16,4 8-368-16,2 10 248 15,0 0 8-15,-3 20-248 16,0 16-16-16,-2 10-112 0,7 9 120 15,5 0-168-15,4-1 160 16,2-5 8-16,0-9 0 16,8-8-176-1,7-8 168-15,-1-8 8 16,-3-4 0-16,6-6-80 0,-1-2 32 15,3-2-184-15,4-2-272 16,1 0-849-16,18 0-727 16,-7-8-57-16,-4 0-2032 0</inkml:trace>
  <inkml:trace contextRef="#ctx0" brushRef="#br1" timeOffset="74499">2188 5390 5801 0,'0'0'3176'0,"0"0"-1935"16,0 0-657-16,0 0-248 15,0 0 752-15,0 0-248 16,24 106-272-16,-16-67 145 15,-2-1-241 1,-2 0-96-16,-1-4-200 16,0-4-128-16,-3-6 256 0,0-4-248 0,0-4 48 15,0-5 256-15,0-6-352 16,0-3 312-16,0 0 248 15,0-2-136 1,0 0 312-16,0 0-335 16,0 0-137-16,0 0-48 0,-3 0-168 15,3-9-56-15,0-12 0 16,0-11-344-16,3-11 336 15,13-4-80-15,5 0 88 0,-1 7-8 32,2 6-88-32,-2 4 88 15,1 4-1-15,-2 2-703 0,10-10-408 16,-5 6-880-16,-1-1-2729 0</inkml:trace>
  <inkml:trace contextRef="#ctx0" brushRef="#br1" timeOffset="74751">2955 5586 9129 0,'0'0'3249'16,"0"0"-2201"-16,0 0 1009 0,0 0 295 15,0 0-1215 1,0 0-713-16,0 0-424 15,0 0-1801-15,-20 2-4016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15:17.333"/>
    </inkml:context>
    <inkml:brush xml:id="br0">
      <inkml:brushProperty name="width" value="0.05292" units="cm"/>
      <inkml:brushProperty name="height" value="0.05292" units="cm"/>
      <inkml:brushProperty name="color" value="#FF0000"/>
    </inkml:brush>
  </inkml:definitions>
  <inkml:trace contextRef="#ctx0" brushRef="#br0">967 3331 1872 0,'0'0'1568'0,"0"0"-656"15,0 0-7-15,0 0-241 0,76-70-104 16,-57 62-104-1,2-1-128 1,0 5-176-16,0 4-72 16,0 0 32-16,-2 0 8 15,1 0-112-15,-2 4 72 16,-2 9 0-1,3 0 88-15,-3 8-32 0,0 1 104 0,-3 3 96 16,-1 5 24-16,-6 4-47 16,-1 3-9-16,-5 3-144 0,0 0 64 31,-5 5-64-31,-11-2 16 15,-5 4-120-15,-5-1 24 0,-5 0-72 16,-4-2 96-16,-1-2-104 16,1-4 24-16,-4-5-24 15,5-10 0-15,-3-7-48 0,5-8 48 16,-1-8 192-16,1 0-184 15,-2-2 112-15,3-13 248 0,4-10 48 16,-4-3 72-16,9 0-80 16,2-4-160-16,4 2 112 0,3-2-32 31,5 2-200-31,5-2-24 15,1 2-24-15,2-2-80 16,0 1-8-16,0 1 0 0,0 0-184 0,5 0-384 16,0-6-712-16,0 8-1160 15,-5 8-6298-15</inkml:trace>
  <inkml:trace contextRef="#ctx0" brushRef="#br0" timeOffset="533">970 3466 3392 0,'0'0'3049'0,"0"0"-1553"16,0 0-328-16,0 0-183 15,0 0-225-15,0 0-376 16,0 0-248-16,0 0-128 15,0 45 184 1,8-9 152-16,-8 13-120 0,0 24-224 0,0-6-440 16,0-13-4449-16</inkml:trace>
  <inkml:trace contextRef="#ctx0" brushRef="#br0" timeOffset="4124">1910 3363 2720 0,'0'0'2129'15,"0"0"-1073"-15,0 0 288 16,0 0 56-16,0 2-455 0,0-2-353 15,0 0-232-15,0 0-56 16,0 3-120-16,0 4-64 0,0 7-56 16,0 10 184-1,0 12 376-15,0 11-8 16,-3 4-88-1,-4 5-224-15,1-1-216 0,-1-8-24 0,6-2-56 16,-1-9 8-16,2-6-8 16,0-8-8-16,-3-8 0 15,3-4 8 1,0-5 0-16,-3-3 48 15,3-2 48-15,-2 0-40 0,-1 0-64 16,-5 0-880-16,0-13-1976 16,4-3-6154-16</inkml:trace>
  <inkml:trace contextRef="#ctx0" brushRef="#br0" timeOffset="5095">1934 3365 3688 0,'0'0'2617'0,"0"0"-1073"15,0 0-40 1,0 0-199-16,0 0-585 0,0 0-496 0,0 0-216 16,8-10 8-16,15 6 72 31,-5 2-80-31,6 2 0 15,-2 0 0-15,1 0 48 0,-4 0-56 16,2 8-48 0,-4 2 40-16,-8 2 8 0,3 2 0 0,-6 0 80 0,-1 2 40 15,-5 4 120 1,0 5 144-1,0-2-80-15,-2 5-56 16,-14-2-136-16,-3 2-96 0,-2-3 32 16,-2-3-48-16,-3-5 0 0,-1 0-48 31,1-7 48-31,-3-5 0 0,0-1-8 15,5-4 8-15,3 0 8 16,6 0 0-16,9 0 8 16,2 0-16-16,4 0 40 0,0 0-40 15,0 0-192-15,0-4-24 16,8-1 72-16,12-3 136 15,2 2-56 1,4-1 56-16,3 1-8 16,0 4 8-16,2 1-64 0,-5 1 56 15,-5 0-48-15,0 0 48 16,-8 1-72-16,-2 7 0 0,-4 3-16 15,-3-1-24-15,-4 3 128 32,0 6 48-32,0 1 104 31,-3 5 32-31,-11 2-48 0,-7 1 16 15,1-2-24-15,-2-4-112 16,-1-4 72-16,4-4 32 16,-1-6-16-1,-2-2-32-15,1-2-8 0,0-4-64 16,-7 0-600-16,9-10-624 15,4-5-2785-15</inkml:trace>
  <inkml:trace contextRef="#ctx0" brushRef="#br0" timeOffset="5697">2259 3331 3472 0,'0'0'2369'16,"0"0"-1433"0,0 0 104-16,0 0 120 15,-23 140-231-15,15-81-249 0,2 3-160 16,1 0-96-1,-2-4-136 1,6-8-152-16,-3-8-64 16,4-6-16-16,0-9-40 15,0-8-8-15,0-2-8 0,0-8-32 16,7-3 24-16,6-2-64 0,1-4-168 15,6 0-320 17,7-4-320-32,4-20-145 0,19-20-647 0,-11 4-896 15,-4 1-585-15</inkml:trace>
  <inkml:trace contextRef="#ctx0" brushRef="#br0" timeOffset="6363">2549 3558 1512 0,'0'0'2136'0,"0"0"57"0,0 0-321 16,0 0-448-16,0 0-383 15,0 0-481-15,0 0-192 0,-126 45-144 16,102-7-72-16,2 3 0 0,4 1-104 16,10 0-48-16,1-4-56 15,7-4 8 1,0-5 40-16,0-10-56 15,2-2-40-15,8-8 32 16,3-3-208-16,-1-6-160 0,5 0 24 16,-1 0-48-16,2-19 200 0,-1-6 31 15,1-3-231 1,-5-4 32-16,-2 2 160 15,-4 0 264-15,-2 4 8 16,-4 3 128-16,-1 6 304 16,0 2 120-16,0 6 121 0,0 3-169 15,0 4 120-15,0 2-192 31,0 0-168-31,0 0-264 0,0 10-24 16,0 8-56 0,0 1 72-16,0 2 0 0,10-4-16 0,3 0 16 15,-2-7-64-15,4-2-576 16,6-6-304-16,4-2-161 15,5 0 273-15,5-16 272 0,4-9-312 32,-2-3-248-32,-5-2 63 15,-11 1 329-15,-5 3 592 0,-9 4 144 16,-7 5 1264-16,0 9 881 31,0 4 39-31,-13 4-511 0,-3 0-513 16,-4 10-648-16,-4 16-424 0,0 6-88 15,1 6 0-15,6 3-8 16,2-1 0-16,9-4-80 0,6-6 24 15,0-4-56 1,0-4-32 0,11-6-112-16,5-5-72 0,2-6-64 15,1-5-96-15,2 0-48 16,3-12-161-16,18-34-351 0,-11 6-1112 31,-3-2-2225-31</inkml:trace>
  <inkml:trace contextRef="#ctx0" brushRef="#br0" timeOffset="6590">2950 3379 4817 0,'0'0'1784'0,"0"0"-432"0,0 0-384 0,0 0-455 15,0 0 15-15,-19 106 248 0,14-54-168 31,3 3-240-31,2 0 8 16,0 0-32-16,0-7-144 16,0-4-72-16,0-6 16 0,0-6-56 15,0-6-16-15,0-8-72 31,0-8-584-31,2-10-1056 0,4 0-1465 16,1-2-3400-16</inkml:trace>
  <inkml:trace contextRef="#ctx0" brushRef="#br0" timeOffset="6908">3179 3600 4016 0,'0'0'2649'15,"0"0"-465"-15,0 0-263 0,0 0-385 16,0 0-688-16,0 0-832 0,0 0-16 15,-84 77-8-15,62-52-112 16,1-3-16 0,8 0-144-16,1-4 48 15,1-4 112-15,3 0 24 16,2-2-8-16,2-2 24 0,4-2 72 15,0-2-112-15,0 1-56 16,0-4 40-16,5 3 64 16,8 2 72-1,5-2 96-15,3-2-88 16,1 1 88-16,3-3-96 15,-1-2-120-15,18 0-680 0,-7 0-1425 16,-4-7-1664-16</inkml:trace>
  <inkml:trace contextRef="#ctx0" brushRef="#br0" timeOffset="7183">3449 3724 1608 0,'0'0'2816'0,"0"0"-2191"0,0 0 495 0,0 0 88 15,0 0-280-15,0 0-352 16,0 0-192-1,111 0-151-15,-80 0-233 32,14-4-136-32,-8-7-2017 15,-3 0-5040-15</inkml:trace>
  <inkml:trace contextRef="#ctx0" brushRef="#br0" timeOffset="7659">4017 3402 2864 0,'0'0'4649'0,"0"0"-3369"0,0 0-295 15,0 0-305-15,0 0-672 16,0 0 280-16,26 96 424 0,-21-43-64 16,-2 9-56-16,-3 2-144 15,0-2-216-15,0-9-160 0,0-8-72 31,0-12 0-31,0-11-568 16,-3-8-400-16,3-14-416 0,-6 0-529 16,1 0-3600-16</inkml:trace>
  <inkml:trace contextRef="#ctx0" brushRef="#br0" timeOffset="8141">4184 3263 2536 0,'0'0'1352'0,"0"0"209"15,0 0-481-15,0 0 80 0,0 0-328 16,0 0-216-16,0 0-39 15,101 118 39-15,-101-84 64 16,0 4-144-16,-19 0-280 16,-5-1-104-16,-5-3-40 15,0-6-112-15,3-7 8 16,3-4-8-16,9-10 64 15,4-5 16-15,4-2-80 0,2 0-88 16,4 0-16 0,0 0-144-16,0-7-192 15,10 1-72-15,8-1 248 16,4 1 64-16,3 4 128 0,-1 2-16 15,0 0 40-15,-1 0-80 16,-4 4 32-16,0 11 80 31,-7 2 16-15,-7 6 56-16,-2 1 160 0,-3 2 56 0,0 4 72 15,-20 0-64-15,-7 2-96 0,-2-2-168 16,0-3-16 0,1-10-552-16,9-15 0 0,8-2-1177 31,6-2-3584-31</inkml:trace>
  <inkml:trace contextRef="#ctx0" brushRef="#br0" timeOffset="8366">4392 3662 760 0,'0'0'1536'0,"0"0"-152"16,0 0 89-16,0 0 47 16,47 114-640-16,-33-98-416 0,1-6-312 0,-2-4-48 15,1-4 240-15,-2-2 200 16,-7 0 97-16,1 0 7 15,-3-14 80 1,-3-2-208-16,0-4-200 16,-3-4-128-1,-16 2-192-15,-6 0-400 0,-13-2-1096 0,7 8-513 16,7 1-1175-16</inkml:trace>
  <inkml:trace contextRef="#ctx0" brushRef="#br0" timeOffset="8604">4557 3568 1280 0,'5'3'1552'0,"1"3"120"15,5 2 105-15,-1 1-169 16,6 0-360-16,5 5-415 0,0 1-217 15,8 0-56-15,0 4-352 0,0-1-56 16,4 1-48 0,-7 2-104-1,1-4-40-15,-3 4-712 0,2-3-584 16,-10-4-1009-16,-1-6-2192 15</inkml:trace>
  <inkml:trace contextRef="#ctx0" brushRef="#br0" timeOffset="8798">4867 3471 80 0,'0'0'7209'0,"0"0"-5537"0,0 0-799 16,0 0-257-1,0 0 168 1,-70 112-128-16,48-61-288 0,-6 1-184 15,-1-1-184-15,2-2-312 16,-20 11-824-16,7-12-1689 0,1-11-4704 16</inkml:trace>
  <inkml:trace contextRef="#ctx0" brushRef="#br0" timeOffset="9570">5329 3575 3184 0,'0'0'4633'31,"0"0"-2992"-31,0 0-505 16,0 0-536-16,0 0-216 0,0 0 480 16,0 0-128-16,111 0-328 15,-77-7-152 1,-2-1-96-16,-1-1-160 0,0-1 0 0,-2 3-784 31,-2-8-816-31,-6 3-929 0,-5 3-1631 16</inkml:trace>
  <inkml:trace contextRef="#ctx0" brushRef="#br0" timeOffset="9780">5510 3400 24 0,'0'0'2216'15,"0"0"-776"-15,0 0 73 0,0 0-265 0,-8 119-192 16,4-67-512 0,1 5 0-1,1 1-328-15,-4-3-32 0,3-2-184 16,1-1-256-16,2-12-1432 15,0-12-2713-15</inkml:trace>
  <inkml:trace contextRef="#ctx0" brushRef="#br0" timeOffset="10163">5673 3668 1456 0,'0'0'2136'31,"0"0"-487"-16,0 0-249-15,0 0 80 0,118-51-392 0,-91 37-439 16,-1 1-121-16,-5 0-208 16,-7 2-104-16,-7 0-88 0,-2 3 80 15,-5-2 352-15,0 3-128 31,-18-2-136-31,-5 1-256 16,-7 6-40-16,-4 2-280 0,1 0-8 16,3 10-88-16,2 8 96 15,7 7 120-15,8 3-16 0,2 2 104 16,5 2-32-16,6 0 48 15,0-2-48 1,0-5-8-16,6 0 8 0,7-7 16 16,5-4 8-16,-4-4 24 15,4-4 56-15,5-6-224 16,9-6-505-16,0-16-639 0,-6-2-2593 15</inkml:trace>
  <inkml:trace contextRef="#ctx0" brushRef="#br0" timeOffset="10484">5949 3427 3696 0,'0'0'1593'15,"0"0"-537"-15,0 0 120 0,0 0-264 16,0 0-424-16,-58 116-464 15,58-91-24-15,11-3-184 0,10-5-40 16,3 0-16-16,0-4-128 31,1-3-24-31,-1-1 184 0,0-1 80 16,-6-3-56-16,0 1 8 15,-7 1 40-15,-1-3 32 16,-9 2 104 0,-1 2 184-16,0-1 752 0,-5 8 64 0,-12 0-384 31,-8 6-351-31,-4-1-265 0,-8 2-353 15,7-4-1687-15,4-8-2905 0</inkml:trace>
  <inkml:trace contextRef="#ctx0" brushRef="#br0" timeOffset="10680">6165 3577 1928 0,'0'0'1688'15,"0"0"-271"-15,0 0-593 16,0 0-368-16,120-28-232 0,-86 20-224 16,-4 2-744-16,-7 1-1681 15</inkml:trace>
  <inkml:trace contextRef="#ctx0" brushRef="#br0" timeOffset="11119">6249 3413 984 0,'0'0'1928'0,"0"0"-616"15,0 0 329-15,0 0-33 0,-11 130-600 16,11-88-280-16,0-1-311 15,0-3-185-15,0-6 0 0,0-6-128 0,0-7-104 16,11-8-56 0,5-5-440-1,1-6-337-15,0 0-111 16,8-19 320-16,-3-8-80 0,2-3 80 15,-4 2 328-15,-4 2 168 16,-3 7 128-16,-7 10 408 0,-1 5 376 16,0 4-40-1,-5 0-328-15,2 0-144 16,-2 15 352-1,0 6 153-15,0 3-105 0,0 2-216 0,0-1-272 16,0-2-104-16,0-1-80 16,-2-6-56-16,-1-4-592 0,1-6-673 31,2-6-967-31,-5 0-2393 0</inkml:trace>
  <inkml:trace contextRef="#ctx0" brushRef="#br0" timeOffset="12091">6525 3347 1176 0,'0'0'1696'15,"0"0"-184"-15,0 0 145 0,0 0-297 16,0 0-240-16,21 130-320 15,-21-98-151 1,0-4-265-16,0-3-248 16,0-6-120-16,0-4-16 0,2-8-496 15,8-1-441 1,1-2-439-16,2-2-256 0,5-2 256 0,1 0 455 15,4 0 329 1,-1 0 272 0,4-4 168-16,-3-7 152 0,1-6 80 15,-1 0 24-15,2-6 0 0,-5 1 80 16,-1-1 128-1,-4 0 176-15,-7 5 112 0,-8 6 449 0,0 4 839 16,0 8 145-16,-7 0-641 31,-12 6-520-31,-2 19-608 16,-3 5-144-16,3 4 16 0,3 0-8 15,8-4-80-15,5-4-48 0,5-5-72 32,0-4 16-32,0-4 8 15,2-2-48-15,11-7-184 16,5-2-40-16,3-2-8 0,1 0-24 15,4-15-48-15,-2-4-216 16,2-5 80-16,-6-1 55 0,-4-1 105 16,-7 3 264-16,-5 0 112 31,-4 3 520-31,0 3 241 15,0 0 15-15,-2 5 96 0,-6 2-176 0,3 4 88 16,0 6-136-16,2 0-176 16,3 0-231-16,-5 0-241 0,4 16-201 15,1 11 81 1,-2 7 112-1,2 7-64-15,0 5 72 16,0 6 0-16,0 3 0 0,0 1 0 16,-3 2 8-16,3 1-8 0,0-2 8 15,0 1-8-15,0-3 0 0,0-7 16 31,0-2 48-15,0-8-56-16,0-4-8 0,0-4 16 16,0-2-8-16,0-4 0 0,0 0 40 15,0-1 9-15,-7-6-57 16,2 0 0-16,5-4 0 0,-6-5-17 31,1 1 17-31,2-5 0 16,-2-2 97-16,-6 0 15 0,-1-2-48 15,0 0 0-15,-1 0 24 16,-4 0-88-16,1-2 144 0,-1-10-32 15,2 1-16-15,-1 0 0 32,5-2 104-32,-1 3 104 15,7 3 152 1,2-1 128-16,3-1 40 0,0-4-280 0,3-10-344 15,25-7 0-15,7-12-8 0,11-8 8 0,7-8-344 16,18-20-1320 0,-13 14-1233-16,-14 9-5233 0</inkml:trace>
  <inkml:trace contextRef="#ctx0" brushRef="#br0" timeOffset="24906">1524 4694 408 0,'0'0'1336'0,"0"0"-944"31,0 0-216-31,0 0-16 16,0 0-160-16,0 0-464 16,0 0-1543-16</inkml:trace>
  <inkml:trace contextRef="#ctx0" brushRef="#br0" timeOffset="29550">1417 4449 1200 0,'0'0'5433'0,"0"0"-3977"15,0 0-15-15,-3 0 159 0,3 0-432 16,0 0-608-16,0 0-240 16,0 0-320-16,0 0-88 0,3 0-144 31,12 0 112-31,9 0 120 15,-1-4 160-15,3 0-16 0,-2-1-80 16,-2-1 8-16,3 0 8 16,0-3-80-16,1 1-608 15,7-5-1040 1,-4 2-1193-16,-8 1-2528 0</inkml:trace>
  <inkml:trace contextRef="#ctx0" brushRef="#br0" timeOffset="29758">1564 4541 1608 0,'0'0'1968'0,"0"0"-807"15,0 0 375 1,0 0-496-16,-13 137-336 0,10-95 112 15,-2 1-255-15,2-1-169 32,0-3-192-32,0-3-200 0,-1-3 0 0,3 3-280 0,-2-9-1169 15,3-10-1679-15</inkml:trace>
  <inkml:trace contextRef="#ctx0" brushRef="#br0" timeOffset="30244">1674 4742 2632 0,'0'0'1784'0,"0"0"-1447"0,0 0 239 15,0 0 128-15,0 0 208 16,0 0-192-16,0 0-176 16,0 0-152-16,108 0 72 0,-95-5-176 15,-1-6-63 1,-6 1-137-16,2 1 40 15,-6-4-8 1,-2 1-16-16,0-1-16 0,0-2 96 0,-10 3-16 16,-8 2 96-1,0 4-24 1,-1 4 16-16,1 2-64 0,2 0-24 0,2 13-168 15,2 6 72-15,1 7 32 16,6 2-64-16,0 3-32 16,5-1-16-16,0-4 16 15,0-5 0 1,0 0 0-16,5-7 0 15,2-2 0-15,-3-4-8 0,3-5-8 16,3 1 8-16,-1-4-424 0,14 0-520 16,-5-7-1129-16,-1-9-2032 31</inkml:trace>
  <inkml:trace contextRef="#ctx0" brushRef="#br0" timeOffset="30580">1915 4564 5777 0,'0'0'1984'16,"0"0"-712"-16,0 0-287 15,0 0-577 1,0 0-224-16,-62 68-56 0,51-42-128 15,5 2 64-15,4-4-64 32,2-3-104-32,0-6 40 0,0-2 8 0,0-3-80 0,8-3-88 15,3-3-16-15,-1 0 32 16,3-2 8-16,0-2 48 0,-2 0-17 0,1 0 25 15,-3 2 32 1,-4-2 32-16,-3 3 32 0,-1-1 40 31,-1 4-48-31,0 2 56 0,0 3 136 16,-8 8-136-16,-18 11-344 15,5-4-1264-15,0-6-3209 0</inkml:trace>
  <inkml:trace contextRef="#ctx0" brushRef="#br0" timeOffset="30798">1926 4731 488 0,'0'0'1568'0,"0"0"-232"0,0 0-408 16,0 0-215-16,0 0-217 16,0 0-312-16,0 0-184 0,128-23-528 0,-107 18-1577 15,-5-4 113-15</inkml:trace>
  <inkml:trace contextRef="#ctx0" brushRef="#br0" timeOffset="31031">2012 4628 1328 0,'0'0'1456'16,"0"0"-120"-16,0 0-15 0,0 105 223 0,0-73-464 31,0-2-320-31,0-4-480 0,0-5-7 16,0 0-153-16,0-6-120 15,0 0-80-15,3-5-1169 16,3-6-3120-1</inkml:trace>
  <inkml:trace contextRef="#ctx0" brushRef="#br0" timeOffset="31531">2591 4624 5905 0,'0'0'1864'0,"0"0"209"0,0 0-489 31,0 0-392-31,0 0-216 15,-134 36-600-15,109-6-199 0,2 4-113 16,2 5 24-16,8-3-88 16,7 0-48-16,4-6-64 15,2-4-393-15,0-4-311 0,14-6-512 16,22-10-616-16,-4-6-777 31,-1 0-1784-31</inkml:trace>
  <inkml:trace contextRef="#ctx0" brushRef="#br0" timeOffset="31941">2706 4720 1240 0,'0'0'4305'0,"0"0"-2977"0,0 0 64 0,0 0-215 16,0 0-425-16,-90 60-336 0,77-33-168 15,3 1-176-15,4-4-16 0,6-5-56 16,0 0-168-16,0-8 80 16,4-2-128-1,4-3-200-15,7-6 112 16,0 0-104-16,2 0 39 15,1-15 89-15,3-6-224 16,0-5-304-16,-6-2-96 0,-2 0 104 16,-4 3 344-16,-4 4 456 0,-3 4 16 31,-2 6 496-31,0 4 344 15,0 3 448 1,0 4-312-16,0 0-223 0,0 0-281 0,0 0-272 16,0 9-168-16,0 6-48 15,0 6 56-15,0-2-48 0,0 4 40 31,0-5 8-31,6-4-40 16,1-3-16-16,-1 0 0 16,4-5-376-16,3-6-745 0,-2 0-1271 15,0 0-2505-15</inkml:trace>
  <inkml:trace contextRef="#ctx0" brushRef="#br0" timeOffset="32288">2868 4671 856 0,'0'0'4425'0,"0"0"-3209"16,0 0-80-16,0 0-168 16,0 0-448-16,0 0-352 15,0 0-168-15,0 0-104 16,0 0-144-16,-42 102-144 15,56-91-32-15,2-2 64 0,0-1 56 32,-1-4 96-32,-1 1 40 0,-1-1 48 15,-1 0 64-15,-3 1 8 16,-1-1 48-16,-3 2-8 0,-3-4 8 15,-2 2 8-15,0-2 312 16,0 1 608-16,0 1 369 31,-7 7-257-31,-10 3-576 0,-6 4-464 16,-9 8-488-16,4-4-1129 15,7-8-2439-15</inkml:trace>
  <inkml:trace contextRef="#ctx0" brushRef="#br0" timeOffset="32759">3139 4771 280 0,'0'0'1016'0,"0"0"56"0,0 0 304 16,0 0-255-16,0 0-385 0,58-10-128 31,-47 3-16-31,1-1-288 31,-6 1-88-31,-1 1 128 0,1-3-64 0,-6 3 24 0,0-4 16 16,0 1-120-16,0-2-8 0,-6 1 8 15,-10 1-88-15,4 0-96 16,-7 5 113-16,3 4 63 31,1 0 80-31,-1 0-32 16,2 8-160-16,-2 6 64 0,1 2 200 31,4 2-56-31,4 1-168 0,2 0-112 15,2 2 88-15,3-1-96 16,0-1 0-16,0 2 0 16,0-6-56-16,8 0 48 0,7-1-8 0,-2-4-48 15,3-2 48-15,2-2-56 16,-1-6-56-16,8 0-368 0,-3-2-937 15,-1-8-3112-15</inkml:trace>
  <inkml:trace contextRef="#ctx0" brushRef="#br0" timeOffset="34656">4752 4724 728 0,'0'0'2768'0,"0"0"-1463"15,0 0 255 1,0 0-184-16,0 0-472 0,0 0-432 15,-1 113-135-15,-3-102 151 0,4 0-80 16,0-3 16-16,-1-2-64 31,-1-3-48-31,2 1-136 0,-3 1 8 16,3-3-120-1,0-2-64-15,0 0 0 0,0 0-528 16,0-2-848-16,0-10-1401 0,0-4-4296 0</inkml:trace>
  <inkml:trace contextRef="#ctx0" brushRef="#br0" timeOffset="34929">4783 4486 1296 0,'0'0'5065'0,"0"0"-4049"15,0 0-752-15,0 0-248 16,0 0-16-16,0 0-328 0,0 0-2745 0</inkml:trace>
  <inkml:trace contextRef="#ctx0" brushRef="#br0" timeOffset="35340">4927 4673 1016 0,'0'0'2712'0,"0"0"-1199"0,0 0 143 15,0 0-88-15,0 0-615 0,0 115-353 16,0-93 16-16,-7 1-256 15,2-3-80-15,-1-4 64 0,-1-2-64 16,-1-4-32 0,5-6 112-1,-2-2 56-15,0-2 200 16,1 0-103-16,2 0-241 0,-3-8-272 15,5-10-208-15,0-7-353 0,0-5 25 16,3-4 24-16,15 0-72 0,0 2 104 31,1 2 64-31,2 6 48 16,-3 6 200-16,-3 6 112 15,-1 6-32-15,-4 6-40 0,-1 0-80 16,-2 0 168-16,-1 6 40 0,1 8 184 16,-2 7 200-16,1 0-128 31,-3 5-8-31,1 0-248 15,4 7-616-15,0-7-1057 0,-3-9-2544 16</inkml:trace>
  <inkml:trace contextRef="#ctx0" brushRef="#br0" timeOffset="35625">5156 4694 3000 0,'0'0'2409'0,"0"0"-1193"0,0 0-144 16,0 0-192-16,0 0-208 15,0 103-183 1,0-61 55-16,0-1-72 31,0 4-224-31,0-3-56 0,0-1 112 0,0-7-56 0,0-2-112 16,0-4-56-16,0-5-72 0,0-1 8 15,0-5-16 1,0-7-464-16,0-8-1032 16,0-2-1041-16,0 0-2312 15</inkml:trace>
  <inkml:trace contextRef="#ctx0" brushRef="#br0" timeOffset="35925">5191 4626 744 0,'0'0'1280'0,"0"0"-224"16,0 0 40-16,0 0-271 0,0 0-169 15,96 26-168-15,-87-18-120 16,1 1-48-16,-5 0 168 0,-2 1 88 16,-3 1 176-16,0 4 25 15,0 4 199 1,-6 2-208-16,-10 5-456 15,-1 1-152-15,-2-3-160 0,0-5-584 16,4-6-632-16,7-5-1585 16,3-6-3664-1</inkml:trace>
  <inkml:trace contextRef="#ctx0" brushRef="#br0" timeOffset="36380">5376 4667 4112 0,'0'0'1905'0,"0"0"-705"0,0 0 144 16,0 0-399-16,0 0-337 15,0 0-264-15,-15 117-144 0,15-94-200 31,0-5-8-31,0-4-72 16,0-3 64-16,0-2-64 16,6-3 24-16,3-4-248 0,0-2-56 15,3 0 0-15,0-2-9 16,1-15 81-16,5-2-152 0,-2-5 56 15,2-3 232-15,-5 1-56 32,-2 3 64-32,1 1 88 0,-6 3 56 15,-3 7 16-15,-1 7 280 0,-2 3 376 16,0 2 264-16,0 0-15 15,0 0-145-15,0 0-368 0,0 5-272 16,0 7-128 0,0 5 72-1,0 2 24-15,0 1-56 16,0 1 24-16,0-4-64 0,5 0-8 0,1-6-144 15,1-1-792-15,4-5-408 16,0-3-905 0,1-2-2176-16</inkml:trace>
  <inkml:trace contextRef="#ctx0" brushRef="#br0" timeOffset="36622">5613 4673 4200 0,'0'0'1953'15,"0"0"-1441"1,0 0 400-16,0 0 512 0,0 0-487 0,58-2-169 16,-37-5-328-16,2-1-248 31,-2 2-56-31,-4 0-136 0,-2 1-488 15,1 0-648-15,-8-1-689 16,0 0-815-16,-6 2-1985 0</inkml:trace>
  <inkml:trace contextRef="#ctx0" brushRef="#br0" timeOffset="36910">5703 4554 992 0,'0'0'2496'0,"0"0"-1103"0,0 0 343 0,0 0-512 15,0 0-288-15,0 0-440 16,0 117-143-16,0-89 135 16,0 2-192-16,0-5 672 15,4-1-456-15,0-5-96 0,-2-6-128 16,3-2-136-1,-3-7 24-15,1 0-80 0,-3-4-32 16,1 0-16 0,-1 0 48-16,2 0 8 15,0 0-32-15,4 0-24 0,-1 0-48 16,5 0-48-16,1 0-312 15,5 0-392-15,12-22-536 16,-3 1-1545-16,-5 0-5224 0</inkml:trace>
  <inkml:trace contextRef="#ctx0" brushRef="#br0" timeOffset="38230">7181 4682 1592 0,'0'0'2240'15,"0"0"-879"-15,0 0-401 16,0 0-152-16,0 0-208 16,0 0-96-16,0 0-192 15,0 0 56-15,74 17-24 16,-59-17-39-16,-2 0-121 0,1 0-24 15,-6-9-56-15,0-5 72 16,-4-2-144 0,-4 0-32-16,0-2 0 31,0 0 0-31,-7 2 8 15,-6 2-8-15,-4 6-32 0,0 4-16 16,1 4-64-16,3 0-8 16,2 4 40-1,0 14-24-15,3 8 104 0,1 4 48 0,2 4 192 16,5 2-88-16,0 0 56 15,0-4-136-15,12-6 32 0,1-3 152 16,-1-8-48-16,3-2-96 16,-4-7-24-1,2-2 24 16,2-4-32-31,-1 0-80 0,6-4-512 0,4-24-600 0,-1 1-1777 0,-6 1-2704 16</inkml:trace>
  <inkml:trace contextRef="#ctx0" brushRef="#br0" timeOffset="38403">7420 4614 544 0,'0'0'1752'16,"0"0"-8"-16,0 0 81 16,0 0-441-16,0 0-280 0,73 76-472 31,-54-59-280-31,0-2-159 15,1-2-113-15,-1-4-80 0,9-5-553 16,-9-2-1567 0,-1-2-2105-16</inkml:trace>
  <inkml:trace contextRef="#ctx0" brushRef="#br0" timeOffset="38601">7561 4556 3288 0,'0'0'2185'0,"0"0"-729"15,0 0 48-15,0 0-407 16,0 0-329-16,-65 124-216 0,54-86-256 16,1-4-160-16,5-4-136 0,5-2-384 15,0-7-1433-15,0-11-2768 31</inkml:trace>
  <inkml:trace contextRef="#ctx0" brushRef="#br0" timeOffset="38800">7643 4600 3000 0,'0'0'1472'0,"0"0"-15"16,0 0 47-16,0 118-640 15,0-71-384-15,0-2-160 16,0 2-248-16,0-3-64 15,0-4 112-15,0-5-120 0,0-5-192 16,0-7-192-16,0-7-1048 31,0-8-1657-31</inkml:trace>
  <inkml:trace contextRef="#ctx0" brushRef="#br0" timeOffset="39133">7704 4496 1528 0,'0'0'1544'16,"0"0"-232"-16,0 0 137 0,0 0-177 15,0 0-72 1,0 0-111-16,0 0-25 16,49 114-184-16,-49-87-16 15,-7 0-248-15,-7 1-208 0,-4 0-152 16,0-2-120 15,-3 1-72-15,3-5-64-16,1-7-568 0,4-4-400 0,6-11-608 15,2 0-873-15,5 0-4544 16</inkml:trace>
  <inkml:trace contextRef="#ctx0" brushRef="#br0" timeOffset="39497">7809 4678 1512 0,'0'0'1536'0,"0"0"-104"32,0 0-255-32,0 0 127 0,0 0-480 15,0 0 16-15,0 0-23 31,0 0-313-31,71-2 8 16,-64-10 32-16,-2 2-184 0,-2-3-104 16,-3 0-48-16,0-3-56 0,0 0-152 15,-5 0-24-15,-5 4-136 16,2 2-144-16,-3 8 24 0,0 2 40 31,-6 6 112-31,0 18-136 0,-1 10 160 0,3 4 104 0,1 3 136 16,9-5-136-1,5-2 0 1,0-8-56-16,0-7-80 0,5-4 80 15,11-9-72-15,3-4-608 0,9-2-777 16,20-12-439 0,-2-10-81-16,-4-3-487 0</inkml:trace>
  <inkml:trace contextRef="#ctx0" brushRef="#br0" timeOffset="39697">8124 4614 3288 0,'0'0'3049'0,"0"0"-537"16,0 0-719-16,0 0-617 0,0 0-424 15,0 0-424-15,-92 48-152 16,76-24-176-16,10 2-56 31,1 3 40-31,5-3-40 0,0 0-24 16,0-5 64-16,3-2-48 15,10-4-80-15,0-4-368 0,4-3-536 16,6-8-328-1,13 0-369-15,-4-12-975 0</inkml:trace>
  <inkml:trace contextRef="#ctx0" brushRef="#br0" timeOffset="39907">8163 4630 4336 0,'0'0'1121'0,"0"0"-825"0,0 0 640 15,0 0-56-15,69 0-408 16,-40-2-184-16,-4-4-288 0,1 0-56 16,-2-3-832-16,-7-2-696 15,-5 1-1105-15</inkml:trace>
  <inkml:trace contextRef="#ctx0" brushRef="#br0" timeOffset="40103">8308 4518 3712 0,'0'0'1841'0,"0"0"-905"0,0 0 376 0,0 0-104 0,0 0-423 15,-16 102-17-15,16-70-248 16,0-2-152-16,0 0-72 0,0-3-128 16,0-7-40-16,0-3-56 31,0-5-64-31,5-3-8 15,1-5-352-15,-1-2-880 0,13-2-737 16,-7-8-1343-16</inkml:trace>
  <inkml:trace contextRef="#ctx0" brushRef="#br0" timeOffset="40622">8442 4722 1096 0,'0'0'1744'0,"0"0"-184"16,0 0 65-16,0 0-441 0,0 0-376 15,0 0 0-15,0 0-271 0,0 0-137 16,71-64-48-1,-71 50-16-15,0 2 136 16,0 0-144-16,-3 4-168 16,-11 1-56-16,1 0-96 15,-2 7-8-15,2 0-64 0,0 0 56 16,2 10-112-16,1 10-16 0,4 4 80 31,3 4 8-31,-1 2-24 16,4-1 64-16,0-7-64 0,0-5-16 15,7-4-152-15,7-9-376 16,6-4-249-16,-2 0 113 0,1-15 56 15,5-4-472-15,-8-1-48 32,-1-1 319-32,-4 6 521 15,-8 0 376-15,-3 5 1113 0,0 4 695 16,0 5 0-16,0 1-431 15,-1 0-449-15,-6 0-312 16,1 9-512-16,3 10-104 0,1 6-96 16,2 1 40-1,0 2 48-15,0-1-8 16,8-7-64-16,0-5 32 0,0-4 0 15,4-9-8-15,-1-2-336 16,2-5-176-16,3-20 104 16,-2-12-889-16,3-7-879 15,-6-4-833 1,-5-2 497-16</inkml:trace>
  <inkml:trace contextRef="#ctx0" brushRef="#br0" timeOffset="40802">8652 4445 1656 0,'0'0'2368'0,"0"0"57"16,0 0-329-16,0 0-823 0,0 0-761 31,0 0-512-31,0 0 56 15,-22 17 96-15,22 13 264 0,0 6-8 16,0 2 80-16,0 1-232 16,0-3 8-16,0-3-64 15,0-4-192-15,0-8-8 0,1-3-232 31,9-8-1680-31,-2-3-3657 0</inkml:trace>
  <inkml:trace contextRef="#ctx0" brushRef="#br0" timeOffset="41837">9035 4552 4376 0,'0'0'1953'15,"0"0"-481"1,0 0-88-16,0 0-479 0,0 0-321 16,0 0 72-16,0 92-96 15,0-60-184-15,0-5-160 16,0-6-200-16,0-6-16 15,8-6-16-15,2-5-40 16,-2-4 56-16,3 0 160 16,-4 0 120-16,2-15-24 0,1-8-24 15,-2-5-232-15,-8-4 0 16,0 0-176-16,0 0-136 15,0 6-224 1,0 3-176-16,0 10-96 16,0 5-56-16,0 2-593 0,2 3-175 15,12-1 536-15,1 3 96 16,-1 1 479-16,-1 0 265 15,2 0 224 1,-4 0 32-16,-1 1 328 16,-1 14 393-16,-2 3 143 15,-1 4 128-15,-4 4 272 0,-2 0-280 16,5-1-271-16,-5-6-249 15,0-4-208-15,1-6-208 16,3-5-48-16,-3-4 0 16,1 0 48-16,3 0 544 15,0-6-200-15,3-10-88 16,3-4-304-16,-1-2-96 0,1 5 8 15,-5 0-56-15,2 7 32 16,-4 6-32-16,-3 4-72 16,3 0-120-16,-1 0 320 15,0 12 16 1,0 2 256-16,2 4-24 0,2-2-176 15,1 0-56-15,-2-2-784 0,5-5-993 16,-1-6-2183-16,-2-3 671 16</inkml:trace>
  <inkml:trace contextRef="#ctx0" brushRef="#br0" timeOffset="42006">9436 4592 2112 0,'0'0'2240'0,"0"0"-695"0,0 0-465 16,0 0-264-16,0 0-464 31,0 0-168-31,0 0-184 0,137-48-808 16,-121 36-984-16,-5 0-1465 0</inkml:trace>
  <inkml:trace contextRef="#ctx0" brushRef="#br0" timeOffset="42253">9523 4449 656 0,'0'0'2152'0,"0"0"-1368"16,0 0 104-16,0 0 473 15,0 0-225-15,0 0-120 0,0 101 48 16,8-73-159 0,-7 1 151-1,3-4-280-15,-1-3-152 16,0-3-64-16,-3-8-128 15,3-3-136-15,-3-4-104 16,2-1-128-16,1-3-56 16,4 0-8-16,9 0-392 0,23-26-576 15,-1-3-1368-15,-1-3-6642 16</inkml:trace>
  <inkml:trace contextRef="#ctx0" brushRef="#br0" timeOffset="42873">9828 4574 4600 0,'0'0'3905'0,"0"0"-2344"16,0 0-65-16,0 0-552 15,0 0-712-15,0 0-136 0,0 0 488 47,40 90 129-47,-33-47 151 16,-1 2-184-16,-1 2-208 15,-5-4-152-15,0 0-168 0,0-9-64 16,0-6-88-16,0-8-664 16,-5-6-496-16,4-10-361 0,1-4-559 0,-4 0-1785 15</inkml:trace>
  <inkml:trace contextRef="#ctx0" brushRef="#br0" timeOffset="43188">9875 4534 328 0,'0'0'2616'15,"0"0"-1680"-15,0 0 601 0,0 0-257 31,0 0-168-31,0 0-504 16,0 0-200 0,118 4-40-16,-105 2-111 0,-4 2-57 0,-4 2 160 15,-2 0 88-15,-3 4 352 0,0 5-40 31,-1 0-120-31,-17 3-248 16,-1 3-392-16,-7-2-336 16,5-1-1232-1,3-5-2417-15,8-9-2160 0</inkml:trace>
  <inkml:trace contextRef="#ctx0" brushRef="#br0" timeOffset="43590">10111 4548 2920 0,'0'0'4033'16,"0"0"-2609"0,0 0-287-16,0 0-201 15,0 0-248-15,0 0-352 16,-25 104-184-16,25-82-96 0,0-2-56 0,0-6-8 15,0-2 0 1,0-6 8-16,0-3-56 0,0-3-72 16,0 0-176-1,7 0-320-15,4-3 160 16,0-11 56-16,2-2-505 15,5-4-295-15,-7 2-104 0,1 2 296 16,-3 4 439 0,-5 6 449-16,2 4 128 15,-6 2 705-15,0 0 23 16,0 2 80-16,0 13 416 15,0-2-112-15,0 6-383 0,0-4-409 16,2 0-152-16,1-2-160 16,2-3-8-16,1-1-464 0,4-9-785 31,-2 0-1223-31,3 0-2289 0</inkml:trace>
  <inkml:trace contextRef="#ctx0" brushRef="#br0" timeOffset="43771">10274 4572 496 0,'0'0'1872'16,"0"0"-120"-16,0 0-143 0,0 0-561 15,0 0-320-15,121-20-440 16,-95 12-288-1,9-8-448 1,-12 4-1264-16,-4 2-1505 0</inkml:trace>
  <inkml:trace contextRef="#ctx0" brushRef="#br0" timeOffset="44035">10409 4400 1032 0,'0'0'1808'0,"0"0"-296"0,0 0 441 16,0 0-345-16,0 0-640 15,-1 114-343-15,1-84-57 32,0 0-24-32,0-4-120 0,0-4-192 15,0-3-144 1,0-10 40-16,0-1-120 0,0-6 112 0,1-2-56 15,9 0 32-15,5 0 88 32,7-16-184-32,20-20-360 0,-3 4-1840 15,-4-3-5818-15</inkml:trace>
  <inkml:trace contextRef="#ctx0" brushRef="#br0" timeOffset="46513">11664 4407 3560 0,'0'0'1305'0,"0"0"-105"16,0 0 184-16,0 0-296 31,0 0-288-31,31 121 81 0,-26-85-161 16,1 0-288-16,-6 1 40 15,0-7-40 1,0-7 56-16,0-5-8 0,0-8-72 0,0-6 97 16,0-4 407-16,0 0 336 31,0 0-56-31,0-6-232 0,0-11-960 15,0-8-488-15,7-5-656 16,9-2-440-16,0 0 15 16,10 6 233-16,-4 6 184 0,3 8 320 0,0 8 400 15,-4 4 208 1,2 0 88-1,0 0 136-15,-2 2 0 0,3 2 264 16,-5-2 96-16,-4-2 56 16,1 0-88-16,-5 0 136 15,-3 0-72-15,0-6-104 0,-4-5-16 16,-1 2-56-16,-3-3-48 15,0-1-40-15,0 0-40 16,-3-2 0-16,-10 4-88 16,-2-1-8-16,1 5-40 15,2 7 48 1,1 0 80-16,0 3-80 15,3 18-168-15,-2 10 104 16,3 4 64-16,3 4 8 0,4-3 0 16,0-2 56-16,0-6-64 15,0-5-8-15,8-8 0 16,1-3-8-16,6-7-112 0,-1-5-416 15,6 0-296-15,-1-9-200 32,5-12 7-32,1-7-1167 0,-3-5-457 15,-2 1-7-15,-4 2 889 16,-11 2 1775-16,-5 10 0 15,0 6 1967-15,0 8 481 0,-5 4-295 16,-7 0-769-16,1 0-816 16,8 4-120-1,0 4-448-15,3 0-24 0,0-3-144 16,5 2-8-16,11-1 64 15,-2-2 48-15,2 2 8 16,-3 0 56-16,-1 0-8 0,-1 2 8 16,-5 0 0-1,-4 0 64 1,-2 2 392-16,0 2 401 0,0 5 327 0,-13 2-400 15,-10 1-576-15,-2-2-208 16,4-4-904-16,6-6-1113 16,9-8-2352-16</inkml:trace>
  <inkml:trace contextRef="#ctx0" brushRef="#br0" timeOffset="46902">12257 4488 176 0,'0'0'5065'31,"0"0"-3425"-31,0 0-32 16,0 0 105 0,0 0-705-16,-12 126-576 0,12-96-192 0,0-5-160 15,0-6-80-15,4-4-16 0,5-8 8 16,6-5-248-16,-1-2-56 31,3 0-48-31,2-18 104 16,-1-7-200-16,4-3-136 0,-9 1 7 15,2 5 337-15,-7 6 248 0,-2 6 40 16,-6 8 561-16,0 2 127 0,0 0-216 15,0 0-456 1,4 4-56 0,0 6 104-16,0 2-8 15,1-2-32-15,-1 0-48 0,3-2 40 16,-1-4-56-1,1-4-256-15,2 0-800 0,4-12-537 0,0-12-615 0,-1-2-3025 16</inkml:trace>
  <inkml:trace contextRef="#ctx0" brushRef="#br0" timeOffset="47135">12528 4238 4112 0,'0'0'2065'16,"0"0"-785"-16,0 0-40 31,0 0-616-31,0 0-207 0,0 0 583 15,0 0-168-15,0 100-216 16,0-61-40-16,0 8-80 0,0 1-40 31,0-2-119-31,0-4-185 16,0-4-80-16,3-8-56 15,5-8-16-15,4-8-321 0,-3-7-823 16,12-7-792-16,-4-13-625 16,0-8-2288-16</inkml:trace>
  <inkml:trace contextRef="#ctx0" brushRef="#br0" timeOffset="47369">12633 4458 800 0,'0'0'1592'16,"0"0"-72"-1,0 0 121-15,0 0-153 32,0 0-216-32,0 0-472 15,0 0-255-15,0 0-233 0,128-26-312 16,-109 16-24-16,5-8-1017 15,-6 4-1135-15,-7 1-1945 0</inkml:trace>
  <inkml:trace contextRef="#ctx0" brushRef="#br0" timeOffset="47645">12715 4339 3320 0,'0'0'1625'0,"0"0"-841"15,0 0 848-15,0 0-336 0,0 0-431 16,0 119-97-16,0-87 56 16,0 2-200-1,0-2-96-15,2-4-104 31,1-5-80-31,4-4-112 0,-2-4-104 0,1-8-48 0,2-3-32 16,7-4 80-16,1 0-120 0,3-13-8 16,12-28-664-1,-4 5-1320 1,-6 2-3841-16</inkml:trace>
  <inkml:trace contextRef="#ctx0" brushRef="#br0" timeOffset="63622">489 5893 5433 0,'0'0'5177'16,"0"0"-3993"-16,0 0 64 0,0 0 177 31,0 0-121-31,0 2-616 16,0 7-536-16,-3 4-152 0,1 14-200 15,-3 12 192-15,-1 12 8 16,-4 5 8-16,2 6 48 15,0-1 16-15,-2-8-72 0,0-3 8 16,4-5 64-16,1-11-72 16,2-6-136-1,0-10-200-15,1-6-192 0,-1-8-256 31,3-4-385-31,0 0-391 0,0-16-968 0,-3-5-5762 16</inkml:trace>
  <inkml:trace contextRef="#ctx0" brushRef="#br0" timeOffset="64042">439 5823 80 0,'0'0'4136'0,"0"0"-3151"0,0 0-409 15,0 0-48-15,0 0 240 31,0 0-112-31,0 0-120 32,0 0-264-32,122 21 32 0,-99-10-96 15,0 4-32 1,-6 2-7-16,-2 6-25 0,-1 1 176 0,-5 2 136 15,-3 3 88-15,-6 4-96 16,0 3-88-16,0 0 96 0,-11 4-80 16,-9-2-96-16,-2 3-64 0,-4-4-136 15,-2-1-72-15,1-4 8 16,1-3-16-1,4-5-56-15,4-9-352 16,5-2 0-16,0-13-304 0,6 0-584 16,3 0-2697-16</inkml:trace>
  <inkml:trace contextRef="#ctx0" brushRef="#br0" timeOffset="64509">726 6166 1200 0,'0'0'1344'0,"0"0"208"0,0 0-335 15,0 0-193-15,0 0-16 16,0 0-96-16,99 6-144 0,-83-10-159 31,-2-6-121-31,-1 1-96 16,-3-4-32-16,-4-1-64 15,-4-2 80-15,-2 0-48 0,0-2-80 16,0 0-96-16,-2 2 32 0,-7 6 48 16,-3 1-72-16,-2 7-144 15,1 2 8 1,-5 0-24-16,2 21-232 31,-7 9 80-31,4 4 80 0,3 4 16 0,5 1 48 0,4-7 8 16,7-4-56-16,0-7-40 0,0-4 8 15,0-6 24 1,7-3-40-16,2-1 56 15,4-3 32 1,3-4-32-16,4 0-128 16,14-13-392-16,-4-6-1056 0,-2-4-2769 0</inkml:trace>
  <inkml:trace contextRef="#ctx0" brushRef="#br0" timeOffset="64905">1044 5936 2536 0,'0'0'4233'0,"0"0"-2353"16,0 0-231-16,0 0-921 15,0 0-472-15,0 0-136 0,-66 74 48 16,50-44-40-1,9-2 40-15,-1-2-168 0,5-4-16 0,3-4 16 16,0-3-152-16,3-6-176 16,9-1-32-1,1 0-56-15,4-3 104 16,-4-2 136-16,0 1 0 0,2-2 72 15,-6 0 16-15,-4-2 16 16,-1 2 24-16,-4 0 48 0,0 2 8 16,0 0 80-1,0 5 296-15,-4 2 56 16,-10 4-440-16,-4 4-64 15,-3 2-296-15,2-4-352 0,2 0-1081 16,6-6-1184-16</inkml:trace>
  <inkml:trace contextRef="#ctx0" brushRef="#br0" timeOffset="65107">1143 6118 3624 0,'0'0'1201'16,"0"0"-497"-16,0 0 296 0,0 0 144 16,0 0-80-16,0 0-391 15,0 0-401-15,0 98-272 16,0-77-304-16,-13-4-713 0,3-2-847 31,2-5-2937-31</inkml:trace>
  <inkml:trace contextRef="#ctx0" brushRef="#br0" timeOffset="65304">1107 5955 760 0,'0'0'4977'0,"0"0"-4041"15,0 0-624-15,0 0-304 16,0 0 256-16,0 0-88 16,0 0-176-1,112 34-1416-15,-82-23-3785 0</inkml:trace>
  <inkml:trace contextRef="#ctx0" brushRef="#br0" timeOffset="65908">1442 6002 4232 0,'0'0'2433'15,"0"0"-777"-15,0 0-95 16,0 0-345-16,0 0-352 31,-118 36-624-31,102-12-136 0,4 4-56 16,4 0-48-16,5 3 0 15,3-6-8 1,0-3-72-16,0-5 72 0,0-6-40 0,3-3-64 0,2-6-88 16,1-2-232-16,6 0 40 15,-1 0-168-15,2-6 320 16,2-11 120-1,1-6 32-15,-3-1-8 16,-4-2 96-16,-2 4 8 16,-6 4 40-16,-1 6 40 0,4 4 136 0,-4 6 144 31,0 2-88-31,0 0-280 15,3 2-120-15,0 12 32 0,-1 9 88 16,4 9 240-16,-6 3-40 16,0 9-64-16,0 5 88 0,0-2-112 31,0 2-104-31,0-2-8 15,0-4 8-15,0-3-8 16,0-8 0-16,-3-4-80 0,-5-5 80 16,-5-8 176-16,-2-2 0 0,-2-4 32 15,-4-3-128-15,-2-4 24 31,2-2 16-31,-2 0-112 0,6 0 0 0,2 0 112 0,4-6 16 32,4-3 72-32,7-4-192 15,0-3-16-15,7-4-64 0,12-4 64 16,4-4 0-16,4-4 0 15,7-4 0-15,-3 0-528 16,12-15-912 0,-10 9-1273-16,-3 10-3504 0</inkml:trace>
  <inkml:trace contextRef="#ctx0" brushRef="#br0" timeOffset="66392">1582 6094 1240 0,'0'0'2696'31,"0"0"-1583"-15,0 0 503-16,0 0 0 0,0 0-343 0,2 122-521 15,-2-86-312-15,0-4-264 0,0-3-96 16,-2-5-72-16,2-9-8 16,0-4 72-16,-5-7 0 31,5-2 8-31,0-2 56 31,0 0 96-31,0-2 192 0,0-15-424 0,0-5-152 0,7-10-280 16,7-4-8-1,1-2-120-15,6 2 64 16,0 2 80-16,-5 6 183 15,2 4 49-15,-2 8 64 0,-3 6 72 16,-2 6-16 0,-1 4-80-16,-2 0 136 0,-3 0 8 0,1 0 160 0,2 11 128 15,0 4 201-15,-5 1-57 16,2 0-72-1,-5 3-144 1,0-2-216-16,0 9-408 0,0-3-1881 0,0-6-4784 31</inkml:trace>
  <inkml:trace contextRef="#ctx0" brushRef="#br0" timeOffset="68090">2675 5817 5921 0,'0'0'2496'0,"0"0"-1455"15,0 0-473-15,0 0 288 16,0 0 8-16,88-9-320 0,-53 4-160 16,1 3-120-16,2-2-120 0,-2 0-72 15,-1 0-72-15,-1 0-664 31,-3 0-776-31,-7 3-705 16,-4-1-239 0,-11 2-1801-16</inkml:trace>
  <inkml:trace contextRef="#ctx0" brushRef="#br0" timeOffset="68293">2952 5823 1744 0,'0'0'1856'0,"0"0"-135"16,0 0-1-16,0 0-168 0,0 0-471 15,0 0-169-15,-59 109-168 16,53-77-352-16,1 6 16 0,0 2-208 15,-1-1-72-15,-2 6-40 16,1-3-88 0,2 1-8-16,5 0-784 15,0-11-1376-15,0-7-2738 31</inkml:trace>
  <inkml:trace contextRef="#ctx0" brushRef="#br0" timeOffset="68640">3108 6134 1592 0,'0'0'1640'0,"0"0"233"31,0 0-233-31,0 0-240 16,0 0-352-16,0 0-463 0,0 0-265 15,0 0-112-15,0 0-40 16,95-106 40 0,-95 92 0-16,0 2-48 0,-3 2-16 0,-13 1-144 15,-7 7-192-15,-1 2-40 31,-2 0 80-31,-1 8-232 0,4 11 144 16,6 1 152-16,4 6 88 16,3 0 8-16,8 2 200 0,2-2-96 31,0 0-56-31,0-4 16 15,5-2-72-15,10-4-8 16,1-6-40-16,3-4-344 0,14-6-785 0,-4 0-1319 16,-4-10-2857-16</inkml:trace>
  <inkml:trace contextRef="#ctx0" brushRef="#br0" timeOffset="68916">3289 5962 5825 0,'0'0'2072'16,"0"0"-856"-16,0 0-383 0,0 0 23 0,0 0-296 31,0 0-560-31,0 0-24 16,-63 89-432-16,71-72 32 0,7-4-64 15,-2 0 96-15,3 1-9 16,0-4 25-16,-6 2 120 0,1-2 8 15,-5 0 88-15,-1-2 104 16,-2 0 32-16,-3 3 24 31,0 0 536-31,-9 5-56 0,-11 4-480 16,-15 6-288-16,4-3-1176 15,4-8-4361-15</inkml:trace>
  <inkml:trace contextRef="#ctx0" brushRef="#br0" timeOffset="69095">3350 6134 2800 0,'0'0'1144'0,"0"0"105"16,0 0-313-16,0 0-264 15,0 0-64 1,126-50-288-1,-97 32-320-15,-3-4-1008 0,-5 4-1185 16,-11 4-2207-16</inkml:trace>
  <inkml:trace contextRef="#ctx0" brushRef="#br0" timeOffset="69284">3472 5910 4352 0,'0'0'1657'0,"0"0"-721"0,0 0-32 0,0 0 112 15,0 0-119-15,-17 102-201 16,13-68-128-16,0 4-184 31,1-2-96-31,3-2-208 0,0-2-64 16,0-3 40-1,0-1-56-15,0 0-568 0,5-7-928 0,-3-4-1737 16</inkml:trace>
  <inkml:trace contextRef="#ctx0" brushRef="#br0" timeOffset="70233">4171 5964 2592 0,'0'0'4113'15,"0"0"-2225"-15,0 0-71 16,0 0-425-16,0 0-464 0,0 0-216 16,0 0-416-16,-76 21-136 31,63 2 25-31,0 3 63 0,3 6-72 15,4 2-176-15,1-2 0 16,5-4 0-16,0-2 0 0,0-5-456 16,13-6-593-16,6-3-839 0,12-12-569 15,-5 0-1944 1</inkml:trace>
  <inkml:trace contextRef="#ctx0" brushRef="#br0" timeOffset="70615">4294 6002 2840 0,'0'0'4113'0,"0"0"-2145"16,0 0-359-16,0 0-545 0,0 0-560 16,0 0-328-16,0 0-120 15,0 0-56 1,-81 114-56-16,81-92-16 15,0 0-32-15,0-5 0 16,0-4-200-16,11-5-8 0,-4-4-152 16,4-4-16-16,2 0-152 15,-2 0 151-15,4-14 241 16,-2-8-16-16,1-4-104 15,-6 2 40 1,-1 2 200-16,-4075 4 120 16,8140 6 328-16,-4072 6 344 0,0 6 185 15,0 0-161-15,0 0-304 31,2 0-392-31,3 6-80 0,1 8 80 16,1 2 96-16,4 2-24 0,-4 0-72 16,4-1-360-16,0-6-488 15,5-5-841-15,-1-4-855 0,-4-2-1841 16</inkml:trace>
  <inkml:trace contextRef="#ctx0" brushRef="#br0" timeOffset="70916">4516 5970 1640 0,'0'0'3225'0,"0"0"-825"15,0 0-472-15,0 0-711 16,0 0-817-16,0 0-232 16,0 0-168-16,-59 77 0 0,59-58-104 31,0 1-24-31,0-4-264 0,8 0-72 15,5-2 64-15,-2 1 151 16,0-6 73-16,-1-1 56 16,-2 0-40-16,0-3 152 0,-5-1-80 15,1-3 88-15,-4 1 8 31,0 0 72-15,0 2 352-16,0 4 409 0,-10 3-305 0,-6 2-536 16,-10 8-736-16,5-6-153 15,3-4-3728-15</inkml:trace>
  <inkml:trace contextRef="#ctx0" brushRef="#br0" timeOffset="71340">4746 6058 1224 0,'0'0'1304'0,"0"0"184"0,0 0-287 0,0 0-9 0,0 0-600 16,0 0-120-16,0 0-72 15,93-60-232-15,-85 47-24 0,-6 4-56 32,-2-1-88-32,0-3-112 15,0 6-88-15,-2-3 128 0,-10 1-88 31,0 3-56-31,-1 4 104 0,0 2 112 0,-1 0 128 0,1 0 112 16,0 13-192-16,0 6 56 31,-1 8 200-31,2 5-48 16,3 0-8-16,2 2 104 0,4-4-88 15,3-2-55-15,0-4-193 16,0-5-16-16,3-4-72 0,10-5 72 16,0-1 8-16,5-4 32 31,-1-5-40-31,14 0-521 15,-3 0-655-15,-1-5-1648 0</inkml:trace>
  <inkml:trace contextRef="#ctx0" brushRef="#br0" timeOffset="71919">5077 5944 3744 0,'0'0'2593'0,"0"0"-185"0,0 0-263 16,0 0-673 0,0 0-728-16,0 0-448 15,0 0-296-15,0 0-120 16,-62 64 40-16,62-42-24 0,0-1-176 15,0-2-176-15,12-3-112 16,1-4-48-16,4-2-24 16,-4-2 112-16,5-2-40 15,-7-2 23-15,-1-2 193 31,-3 0 120-31,-3 0 128 0,-4-2 104 0,0 4 152 0,0 0 328 16,-13 6-480-16,-14 10-1096 16,4 0-1400-16,1-3-2752 0</inkml:trace>
  <inkml:trace contextRef="#ctx0" brushRef="#br0" timeOffset="74334">6118 5996 3104 0,'0'0'2497'16,"0"0"-1529"-16,0 0 296 0,0 0 32 16,0 76-583-1,0-52-65-15,0-2-216 16,0-2-48-16,0-2 0 15,0-4-144-15,0-3-120 16,0-4-120-16,-4-3-328 0,-1-2-1088 16,-2-2-3033-16</inkml:trace>
  <inkml:trace contextRef="#ctx0" brushRef="#br0" timeOffset="74826">6136 5880 4176 0,'0'0'2313'0,"0"0"-1137"0,0 0-320 15,0 0-328-15,0 0-464 0,0 0-56 16,0 0 192-1,52 22-39 1,-34-7 71-16,-1 4 56 0,3 2 48 16,-9 3 48-16,0 3 104 0,-3 1 32 15,-8 2-8-15,0 0-56 16,0-2-104-16,0 0-96 0,0-6-128 31,0-2-16-31,-8-5-8 16,2-6 0-16,1-5-8 0,5-2 8 15,0-2 17 1,0 0-121-16,0 0-225 0,0-13-167 0,0-8-368 15,7-3-40-15,9-6-16 32,6 0 72-32,-1 2 192 0,2 4 272 15,-5 8 152-15,-2 8 31 16,-3 4 97-16,-4 4 16 15,3 0 201-15,-4 10 223 0,-3 5 296 16,1 6 144-16,-6-1-216 31,2 3-376-31,7 4-288 0,-4-5-800 16,2-4-3305-16</inkml:trace>
  <inkml:trace contextRef="#ctx0" brushRef="#br0" timeOffset="76071">7640 5833 2528 0,'0'0'3081'16,"0"0"-1441"-16,0 0-384 15,0 0-151-15,0 0-593 0,0 24-384 16,0 0 168-16,0 5 296 31,0 3-136-31,0 0-24 16,-5 0-144-16,3-2-104 0,-3-2-56 15,4-6-32-15,-6 0-88 0,4-6-8 16,1 0-208-16,-2-6-824 0,2-4-1465 16,2-6-2888-16</inkml:trace>
  <inkml:trace contextRef="#ctx0" brushRef="#br0" timeOffset="76568">7691 5689 2312 0,'0'0'1640'0,"0"0"-223"0,0 0-241 15,0 0-120-15,0 0-328 31,0 0-288-31,0 0-96 32,0 0 49-32,107 117 319 0,-107-92-8 15,0 1 40-15,-13 2-152 16,-8-1-208-16,-5-1-160 0,2-7-40 15,1 0-128-15,1-8 0 16,7-4-56-16,6-3-8 31,4-4-184-31,3 0-280 0,2 0-16 16,0 0-192-16,0 0-432 15,13 0 672-15,5 0 208 0,-2-2 232 0,2 0 0 16,1 2 32-16,-8 0 120 16,2 0-24-16,-3 0 88 15,-2 4-8-15,-3 8 88 16,-2 2 280-16,-3 4 40 0,0 2-80 15,0 2 8-15,-14 0-144 0,-1-2-112 16,-1 1-288-16,0-8-264 16,4-5-576-1,6-8-744-15,4 0-1585 16,2-16-3864-16</inkml:trace>
  <inkml:trace contextRef="#ctx0" brushRef="#br0" timeOffset="76822">7997 5665 2896 0,'0'0'2345'0,"0"0"-1137"31,0 0 8-31,0 0 152 15,0 0-223-15,0 0-161 0,0 116-232 16,-10-72-176-16,0 3-144 16,-1-2-136-16,-4 2-120 15,7-7-112-15,-1-4-64 0,5-8 0 16,4-8-608-16,0-6-856 15,0-6-785 1,21-8-711-16,2 0-209 0,-2 0 769 16</inkml:trace>
  <inkml:trace contextRef="#ctx0" brushRef="#br0" timeOffset="77321">8089 5960 776 0,'0'0'2472'16,"0"0"-167"-16,0 0-97 16,0 0-567-16,0 0-281 0,0 0-664 15,0 0-440-15,-65 29-24 16,55-4-128-16,9-1-104 15,1 0-8 1,0-2-88-16,0-6 16 16,8-4 72-16,3-4-56 15,-4-4 48-15,2-4 8 0,3 0-216 16,-3 0-160-16,7-4 24 15,-4-10 0-15,1-2-152 0,-4-2-89 16,-1 2 129-16,-8 0 168 31,0 4 296-31,0 3 8 0,0 5 344 16,0 4 96-16,0 0-279 15,4 0-161-15,4 0-753 16,0 0 233-16,5 0 120 0,1 0-352 31,7 0 128-31,-1-5-160 16,4-7 416-16,-2-3 368 0,1 2 0 15,-12 0 0-15,-3 3 360 0,-8 7 632 16,0 3 840-16,0 0-455 16,-8 0-153-16,-3 9-664 15,-7 10-312 1,7 5-56-16,1 2-136 15,7-2-56-15,3-2-8 0,0-6 8 16,0-2-56-16,0-2 0 16,3-6-272-16,9-2-424 0,10-4-512 15,-4 0-601-15,3-8-783 16</inkml:trace>
  <inkml:trace contextRef="#ctx0" brushRef="#br0" timeOffset="77871">8467 5703 4320 0,'0'0'2049'15,"0"0"-425"-15,0 0 105 16,0 0-281 0,-18 143-440-16,10-96-504 0,0 2-48 0,1-4-248 31,2-2 48-31,2-7-128 0,-2-8-128 15,5-4-72-15,0-6-496 16,-1-5-536-16,1-10-744 16,0-1-1049-16,0-2-3048 0</inkml:trace>
  <inkml:trace contextRef="#ctx0" brushRef="#br0" timeOffset="78168">8565 5910 4480 0,'0'0'2145'0,"0"0"-313"16,0 0-87-16,0 0-873 16,0 0-632-16,0 0-144 0,0 0-80 15,0 0-8-15,-86 82-8 16,72-64 0-16,3-4-8 15,6-2-8 1,-2-4-32-16,7-1-64 16,0 2-88-16,0-1 72 0,0 0 0 15,7 0 128-15,4 0 0 0,0-2 80 16,4 0 0-16,4-2-80 15,-1-2-160 1,0-2-568-16,11 0-769 16,-8 0-1335-1,0-10-225-15</inkml:trace>
  <inkml:trace contextRef="#ctx0" brushRef="#br0" timeOffset="78314">8723 5949 5841 0,'0'0'1304'0,"0"0"-920"0,0 0 776 15,0 0-119-15,0 0-425 16,0 0-320-16,113 21-296 0,-77-21-520 16,-1 0-2145-16</inkml:trace>
  <inkml:trace contextRef="#ctx0" brushRef="#br0" timeOffset="78887">9014 5689 5977 0,'0'0'2136'0,"0"0"-1776"16,0 0 897-16,0 0 439 16,8 102-416-16,-8-58-336 0,-4073 2-383 15,8136-4-289-15,-4071-3-120 16,-1-7-88-1,2-12-16-15,1-6 32 0,4-8-64 0,-1-4-16 32,3-2-184-32,0 0-328 15,0 0-273-15,0 0-135 0,11-10-56 16,7-4 288-16,1 0 96 15,2 1 192-15,-1 6 248 16,-3 3 48-16,0 4-8 16,-3 0 112-16,-6 0 128 15,-1 0 104-15,-2 9 144 16,-5 8 216-16,0 0 152 0,-4 8 16 15,-15 3-208-15,-5 2-280 16,-4-2-272-16,4-6-312 0,8-8-400 16,11-14-472-1,5-2-913-15,0-18-3264 16</inkml:trace>
  <inkml:trace contextRef="#ctx0" brushRef="#br0" timeOffset="79123">9200 5951 4136 0,'0'0'1513'15,"0"0"-233"-15,0 0 392 0,0 0-583 16,0 0-593-16,9 111-360 16,-1-103-128-16,4-4 72 0,-6-4 0 31,6 0 0-16,0-4 96-15,-5-10-40 0,1-6 16 16,-6 1-32-16,-2 0-16 0,0 2-104 16,0 2-24-16,-10 0-584 15,3 4-528-15,3 3-1361 0,4-1-1656 0</inkml:trace>
  <inkml:trace contextRef="#ctx0" brushRef="#br0" timeOffset="79285">9200 5951 1432 0,'139'-36'1792'0,"-131"51"-15"16,5 1 15-16,4 4-312 16,3 1-688-1,1 4 9-15,3-1-361 16,3 2-272-1,-1-2-80-15,2 0-8 0,-6-4-80 0,-2-5-168 0,-1-8-864 16,-8-5-1241-16,-6-2-2592 16</inkml:trace>
  <inkml:trace contextRef="#ctx0" brushRef="#br0" timeOffset="79505">9612 5846 4600 0,'0'0'2977'16,"0"0"-1481"-16,0 0 9 0,0 0-137 16,-80 105-320-1,53-64-560-15,-1 1-488 0,3 0-64 16,-16 4-904-16,7-12-1400 0,12-11-6242 0</inkml:trace>
  <inkml:trace contextRef="#ctx0" brushRef="#br0" timeOffset="80250">9989 5751 5873 0,'0'0'1872'0,"0"0"-1376"15,0 0-32-15,0 0 505 31,0 0-201-31,0 0-216 0,120-5-176 16,-94 5-136 0,-4 1 64-16,-7 9-16 0,-2 2 48 0,-8 2 96 15,-4 2 272-15,-1 0 193 16,0 2 159-16,-6 2-176 31,-7 3-376-31,-2-4-200 0,4 3-304 16,0-1-184-16,-1 1-1200 15,-12 5-881-15,6 0-1719 0,1-7-4114 0</inkml:trace>
  <inkml:trace contextRef="#ctx0" brushRef="#br0" timeOffset="80446">10009 6177 5233 0,'0'0'2592'16,"0"0"-1656"0,0 0 545-16,0 0-273 15,0 0-688-15,0 0-272 0,0 0-248 16,60 27-840-16,-51-27-2081 0</inkml:trace>
  <inkml:trace contextRef="#ctx0" brushRef="#br0" timeOffset="86272">1542 6908 4384 0,'0'0'1617'16,"0"0"-241"-16,0 0 304 0,0 0-159 31,0 0-377-31,0 0-256 16,0 0-200-16,0 0-144 15,0 0-39-15,0 0-145 0,0 14-256 16,0 15-88-16,0 14 16 15,-5 14 344-15,-6 3-104 0,2 2-64 16,1-8-128-16,-1-10-72 16,4-6-8-1,0-10 8-15,3-6-8 16,1-8 24-16,-2-3 48 0,3-6-64 15,-2-3 64-15,2 0 24 16,0-2-96-16,0 0-176 16,-3 0-416-1,3-5-729-15,0-10-847 16,-4-4-5538-16</inkml:trace>
  <inkml:trace contextRef="#ctx0" brushRef="#br0" timeOffset="86978">1564 6917 3504 0,'0'0'1993'0,"0"0"-953"16,0 0 40-16,0 0-184 16,0 0-208-16,26-2-87 0,-3 2-297 15,-2 7 240-15,3 7-184 0,-1 1-64 16,-7 0 24-16,-2 2 0 0,-6-2 192 31,-3 4-8-31,-5 0 64 16,0 1 41-16,0 3 71 0,-5-1-144 15,-9 1-144 1,-4 2-160-16,0-1-112 0,-3-4-16 0,2-4-40 15,3-2 32-15,-4-6 0 32,3-4-16-32,0-2-80 0,1-2-88 15,7 0 80-15,1 0 0 16,4 0 8-1,4 0 0-15,0 0-56 0,0 0-96 0,0 0-80 16,0 0-24-16,0 0-40 16,0 0 24-16,0 0 16 0,0 4 24 31,8 2 64-31,9 4 104 15,-1 0 56-15,-2 4 8 16,2 2 8-16,-1 3 56 0,1-2 8 16,-6 0 32-16,-1-2-104 15,3 0-304 1,2-6-841-16,-2-1-1215 0,0-6-2257 15</inkml:trace>
  <inkml:trace contextRef="#ctx0" brushRef="#br0" timeOffset="87382">1823 7316 520 0,'0'0'2144'0,"0"0"-1112"15,0 0 281-15,0 0-145 16,0 0-208-16,0 0-72 0,0 0-192 16,80 7 65-16,-67-19-273 0,-1 0-56 15,-4-1-128-15,-3-4-56 16,-4-1-24-16,-1-2 32 31,0 0-120-31,0-3 8 0,-3 4-16 16,-10 1-80-16,2 6 16 15,-4 6-56-15,4 6 88 0,3 0 40 16,-3 6-120-16,-1 16-16 15,-1 4-8-15,4 4 8 32,1-2 120-32,3-2-8 0,5-6-48 0,0-2-64 15,0-4-8-15,1-4-40 16,17-2-264-16,-3-3-552 0,17-5-512 15,-3 0-1001-15,0-9-1648 16</inkml:trace>
  <inkml:trace contextRef="#ctx0" brushRef="#br0" timeOffset="88719">2170 7133 2528 0,'0'0'2681'0,"0"0"-369"31,0 0-520-31,0 0-719 16,0 0-457-1,0 0-208-15,0 0-24 16,0 0-152-16,-105 116-80 0,102-86-144 16,1-4 0-16,2-2 0 15,0-3-8-15,0-8-8 31,5-3-72-15,5-3-24-16,-2-5-96 0,3-2-8 0,0 0-80 16,5-15 112-16,2-9-32 0,0-8-408 15,0-6-144-15,-5-6-9 16,-4 0 329-16,-5-2 208 15,-4 1 128-15,0 5 104 0,0 8 48 16,-2 8 344-16,-3 11 128 16,2 5 201-16,0 5 55 0,1 3-264 0,2 0-176 15,0 0-152 1,0 0-112-1,0 9-72-15,0 8 0 16,0 9 136-16,0 8 104 0,0 7 88 16,0 1-192-16,0 0-72 15,0-2-56 1,0-8-8-16,0-3-64 0,8-10-424 0,3-4-288 0,4-10-432 15,-2-3-169 1,1-2-79-16,3 0-184 16,-1-16 343-16,-3-6 561 15,-2-2 0-15,-3-2 168 16,2-2 376-16,-5 5 192 15,-1 6 560-15,-2 7 424 0,-2 5 120 32,0 5-71-32,0 0-145 0,0 2-344 15,2 13 32-15,-2 5 360 16,4 2-296-16,-2-2-223 15,3 0-97-15,0-4-200 16,0-4-120-16,-2-2 8 0,2-6-8 31,1 0 0-31,-1-4-224 0,5 0-112 16,-2 0-105-16,3 0 17 15,2-13 120-15,2-4 192 16,-6-7-224-16,4-3 128 0,-5 2 32 16,-3-3 168-16,-2 6 8 15,1 5 112-15,-1 8 368 0,-3 5 320 16,0 4-55-1,1 0-281-15,-1 0-192 16,2 7-264-16,6 10 192 16,-3 0-24-16,5 4 40 0,1-1-144 15,2-2 0-15,-5-2-72 16,8-4-192-16,2-4-400 15,-2-5-152-15,2-3-249 16,1 0-15-16,-3-5 120 16,-1-9 168-16,-7-4-96 15,-2 0 295-15,-6-2 521 0,0-1 8 31,0 6 569-31,-3 0 95 16,-3 6 472-16,-2 5 232 0,3 2-303 16,-2 2-153-16,2 0-216 15,1 11-536-15,0 10-168 0,1 5-48 16,3 0-32-16,0-3 80 15,0 0 0-15,0-7-160 0,7-6-328 32,5-4-168-32,1-4-169 15,2-2 97-15,6 0-224 16,3 0 224-16,0 0 176 0,5-4 344 15,2-2 160-15,-7 2 48 32,-1-4 0-32,-2 2 8 0,-8-4-8 15,-2-2 288-15,-4-2 384 0,-1 0-56 16,-4-4-176-16,-2 0-24 15,0 2 296-15,0 0-223 0,0 2-329 16,-4 6-88 0,-4 4 88-1,-1 4 240-15,-3 0-24 0,3 6-320 16,1 11-56-1,-2 6 0-15,5 3 120 0,2 0 8 0,0 2 16 16,3-4-56-16,0-4-80 0,0-2 0 16,11-4-8-16,7-1 0 15,-2-6 0 1,6-3-96-16,9-4-208 15,34-6-560 1,-7-14-1097-16,-5-4-559 0</inkml:trace>
  <inkml:trace contextRef="#ctx0" brushRef="#br0" timeOffset="89469">4095 6821 4200 0,'0'0'3889'0,"0"0"-2424"15,0 0-169-15,0 0-544 16,-8 43-272-16,5-7 168 16,1 6 184-16,-1 4-143 0,0 2-153 15,-2-3-128 1,1-4-88-16,1-2-168 15,-2-7-56 1,1-8-8-16,2-4-80 0,0-6-8 0,-1-6-456 16,3-4-480-16,0-4-281 15,0 0-231-15,0-2-336 0,0-14-1049 16,0-4-3120-16</inkml:trace>
  <inkml:trace contextRef="#ctx0" brushRef="#br0" timeOffset="89679">4111 7026 1792 0,'0'0'1848'31,"0"0"33"-31,0 0-345 16,0 0-32-16,0 0-175 0,0 0-297 15,95 111-360-15,-77-83-184 16,-2-5-256-16,-1-2-104 0,-4-5-64 15,-3-4-64-15,0-4-360 16,-3-8-848-16,0 0-1065 16,-5 0-2400-1</inkml:trace>
  <inkml:trace contextRef="#ctx0" brushRef="#br0" timeOffset="89932">4327 6888 1144 0,'0'0'3152'0,"0"0"-1319"0,0 0-121 31,0 104-191-31,0-66-449 16,-3 5-40-16,0-1-352 15,-5-3-256 1,3 0-96-16,-5-5-16 16,4-7-96-1,1-6-216-15,3-5 0 0,2 0-768 0,0-3-1048 16,0-8-2321-16</inkml:trace>
  <inkml:trace contextRef="#ctx0" brushRef="#br0" timeOffset="90258">4476 7141 3488 0,'0'0'2265'0,"0"0"-1033"15,0 0 200-15,0 0-327 16,0 104-513-1,0-88-456 1,2-4-112-16,7-6-24 0,1-2 8 16,0-1-8-16,-2-3-64 0,0 0 64 15,2-9 216-15,-2-11 96 16,1-6-80-16,-2-4-128 0,-6 0 144 0,-1 0 56 15,0 2 32 1,-4 5-56 0,-13 6 104-16,-4 4-176 15,2 7-136-15,-2 6-72 0,5 0-552 16,6 6-640-16,2 11-1185 15,8 0-2664-15</inkml:trace>
  <inkml:trace contextRef="#ctx0" brushRef="#br0" timeOffset="90485">4809 7227 6329 0,'0'0'2688'0,"0"0"-607"15,0 0 223-15,0 0-223 16,0 0-761-16,0 0-856 0,0 0-464 16,3 6-208-16,2-4-1320 15,1 0-521 1,-1 0-3000-16</inkml:trace>
  <inkml:trace contextRef="#ctx0" brushRef="#br0" timeOffset="91543">5416 6819 4184 0,'0'0'3033'15,"0"0"-1009"-15,0 0-831 16,0 0-577 0,0 0-504-16,0 0 8 15,0 0 272-15,77 0 16 0,-46 0-128 16,3 0-64-16,-2 0-216 15,-3 0-32-15,2 0-760 16,-8 0-776-16,-4 0-1297 0,-8 0-2192 16</inkml:trace>
  <inkml:trace contextRef="#ctx0" brushRef="#br0" timeOffset="91755">5568 6917 2816 0,'0'0'1720'0,"0"0"-183"0,0 0 95 16,0 0-416-16,-7 117-271 16,7-80-153-16,0 1-224 15,0 0-224-15,0-2-112 0,0-4-232 16,0-6-104-1,0-4-1216-15,5-8-1737 16,2-5-3720-16</inkml:trace>
  <inkml:trace contextRef="#ctx0" brushRef="#br0" timeOffset="92127">5749 7153 3416 0,'0'0'936'0,"0"0"281"0,0 0 143 15,0 0 16 1,0 0-384 0,0 0-383-16,0 0-137 0,0 0-80 15,0 0 48-15,100-63-56 16,-100 54 16-16,0-3-8 15,0 1-192-15,-12 2-40 0,-4-1-80 16,-1 3-80-16,2 5 0 16,2 2 0-1,-1 0-8-15,5 0-120 0,1 17-8 16,-1 5 32-16,1-1 32 15,4 6 24-15,3-1 48 16,1-2-72-16,0-4 72 16,0-2 0-1,0-4-96-15,1-4-496 16,17-10-648-16,-3 0-1377 0,1 0-2088 0</inkml:trace>
  <inkml:trace contextRef="#ctx0" brushRef="#br0" timeOffset="92430">5973 7007 1200 0,'0'0'4537'0,"0"0"-2537"16,0 0-55-16,0 0-345 16,0 0-872-16,0 0-552 0,-40 40-176 15,40-18-8-15,0-1-80 31,0 4-16-31,0-5 56 16,5-1-96-16,9-2-48 0,-1-3-40 16,0-2-168-16,0-4 8 15,1 0 176-15,-6-2 16 0,-1-2 104 16,-2-2 88-16,-5 0 8 31,0 0 8-31,0 0 400 16,0 0 704-1,-10 2-496-15,-4 0-616 0,-7 0-120 0,-7 0-920 0,2-2-897 16,4-2-2792-16</inkml:trace>
  <inkml:trace contextRef="#ctx0" brushRef="#br0" timeOffset="92607">6005 7094 1880 0,'0'0'2632'15,"0"0"-527"-15,0 0-801 16,0 0-160 0,0 0-503-16,130-40-401 15,-95 31-120-15,1-2-120 16,1-1-248-16,-3-1-1009 0,-10 0-1055 15,-6 2-2281-15</inkml:trace>
  <inkml:trace contextRef="#ctx0" brushRef="#br0" timeOffset="92818">6214 6851 1736 0,'0'0'3217'0,"0"0"-1633"15,0 0-496-15,0 0 88 16,0 0-199-16,0 0-217 15,0 0-200-15,-8 128-16 0,8-100-256 16,0-1-72-16,0-1-88 16,0-1-112-16,0-3-16 0,1-1-720 15,1-2-1713-15,-2-10-6703 0</inkml:trace>
  <inkml:trace contextRef="#ctx0" brushRef="#br0" timeOffset="93433">6751 6944 6705 0,'0'0'2496'0,"0"0"-527"0,0 0-329 16,0 0-768-16,0 0-415 16,-87 26-353-16,78 0-104 0,2 6-8 31,1 2-72-31,6 5 80 15,0-5-96 1,0-4-81-16,0-7-439 0,11-4-408 0,7-7-512 16,6-12-585-16,2 0-823 0,-4 0-969 15</inkml:trace>
  <inkml:trace contextRef="#ctx0" brushRef="#br0" timeOffset="93804">6835 7022 3424 0,'0'0'2241'0,"0"0"127"0,0 0-343 15,0 0-777-15,0 0-720 16,0 0-528-16,0 0 0 16,-53 66-88-16,53-41 40 0,0-3-56 0,0-4 88 15,0-2-40 1,7-6 0-16,-1-6-88 0,1-2-96 31,1-2-152-15,0 0-8-16,5-10 136 15,3-11-208-15,-3 0-697 16,-2-5-559-16,0 2 560 0,-4 1 191 31,-2 8 817-31,-5 4 160 0,0 7 1345 0,0 4 423 0,0 0-608 16,0 0-672-16,0 4-424 0,6 9 32 15,-6 0 33-15,8 4-25 16,-3-2-96-16,3 0-8 0,2-2-185 15,9-5-1231-15,-1-1-1040 32,1-7 7-32</inkml:trace>
  <inkml:trace contextRef="#ctx0" brushRef="#br0" timeOffset="94108">7076 6896 3880 0,'0'0'2321'16,"0"0"-505"-16,0 0-600 15,0 0-623-15,0 0-313 0,0 0-248 16,-60 72-32-16,60-50-48 16,0 1-16-16,7-4-112 15,6 0-24 1,1-6-40-16,1 0-17 0,-4-4-135 15,0-1 56-15,2 1 0 16,-1-3 48-16,-3 2 168 0,-1-3 56 16,-4 1 0-16,-3 1 64 15,-1 1 176 1,0 2 752-1,0 0 209 1,-11 4-249-16,-5-1-448 0,-2 2-440 0,-1 0-336 0,2-4-1289 16,6-5-1087-16</inkml:trace>
  <inkml:trace contextRef="#ctx0" brushRef="#br0" timeOffset="94589">7241 7103 1432 0,'0'0'1224'0,"0"0"32"15,0 0-39-15,0 0-241 0,0 0-328 16,0 0-256-16,0 0-40 15,123-22-16-15,-107 12-104 32,-3 1 32-32,-2-2-56 0,-5-1 24 0,-1-3 112 15,-3 0-7-15,-2-6-185 16,0-1-104-1,0 0 8-15,-2 4 16 0,-11 4 32 0,-3 4 88 16,-2 4 56 0,1 6 248-1,-4 0-56-15,4 0-112 0,1 10-200 16,2 8 8-16,1 2 8 0,6 6 40 15,1 0 24-15,4 0-56 16,2 1-48-16,0-3-48 0,0-3-48 31,0-2-8-31,0-6 0 16,2-2 0-16,4-3 0 0,6-2 0 15,-4-3-8-15,8-3-200 16,2 0-272-16,16 0-520 0,-5-9-937 16,-3-5-2720-1</inkml:trace>
  <inkml:trace contextRef="#ctx0" brushRef="#br0" timeOffset="95339">7591 6958 3816 0,'0'0'1817'16,"0"0"7"-16,0 0 273 15,0 0-489-15,0 0-528 0,0 0-424 16,-42-2-392-16,37 10-160 16,1 2-104-16,-1 4 0 15,5 0-48 1,0 1 40-16,0-4-64 0,0 2 72 15,0-1-48 1,3-1-232-16,8 0-32 0,2-1-96 16,2-3-64-16,-4 2 32 15,4-1-16 1,-7-2 144-16,-2-1 152 0,4-1 96 15,-10 0 56-15,0-1 8 0,0 1 0 16,0 2 464 0,0 2 232-16,-12 4-264 0,-10 4-112 15,-1 2-304-15,-1 0-16 0,-7 4-744 31,9-8-1088-31,2-4-3586 16</inkml:trace>
  <inkml:trace contextRef="#ctx0" brushRef="#br0" timeOffset="97903">1524 7943 1528 0,'0'0'6465'16,"0"0"-4344"-16,0 0-337 15,0 0 80 1,0 0-351-16,0 0-657 15,0 0-544-15,-5 0-312 0,5 0-272 16,0 0-48-16,0 0 64 16,15 0 240-16,-2 0 16 0,3 0 88 15,-2 0-88 1,-1 0-192-16,-2 0-136 15,1 0-40-15,-7 0-200 16,-4 0 279-16,-1 0 9 0,5 0 32 16,-5 0 120-16,0 0 120 15,0 0 0-15,0 4 8 0,0 7 48 31,0 10 112-31,0 9-144 16,-5 8-16-16,2 5 0 0,-5 2 8 16,5 6 48-16,-4-2-56 15,-1 2 8-15,2-5-8 0,-2-4-320 16,-2-4-64-16,-1-8 80 31,-1-8 40-31,-1-6 104 16,0-5 160-16,1-8 8 0,-3-3 96 15,4 0 40-15,-4 0 176 16,4 0-64-16,0-5-56 0,6-2-48 15,5 3 128-15,0 2-208 32,0 0-72-32,5-2-304 15,17-2 120-15,7-1 168 0,7-4 16 0,-1 1-8 16,2 1-480-16,14-10-648 15,-11 5-944-15,-8 0-2313 0</inkml:trace>
  <inkml:trace contextRef="#ctx0" brushRef="#br0" timeOffset="98475">1742 8182 472 0,'0'0'3048'31,"0"0"-1743"-31,0 0 223 15,0 0 320 1,0 0-728-16,0 0 49 0,10 113-273 0,-9-79-256 16,-1-1-280-16,0-2-88 0,0-6-104 15,0-3-72-15,0-3-16 31,0-8 64-31,0-3 88 0,0-4 48 16,0-4-96 0,-1 0 17-16,1 0-41 0,0 0-120 15,0 0-40-15,0-4-409 0,0-10 1 16,0-2-280-16,0-4-48 31,6-2 296-31,5 2 192 0,1 4 192 16,-1 2 48-16,-3 2 8 0,-1 2-8 15,-1 2 8-15,2 0 0 16,-5 0 0-16,4 4 0 0,-4 0 8 15,-1-1-8 1,-2 5 0 0,0 0 8-16,0 0 64 0,0 0-72 15,0 0 96-15,0 0-40 16,0 0 8-16,0 0-64 0,0 0-16 15,0 0-80 1,0 0 32-16,0 0-16 16,0 0 80-16,0 0 0 15,0 0 0-15,0 0-8 0,0 0-200 16,0 2-392-16,0 1-296 15,0-1-369-15,0 0-1295 32</inkml:trace>
  <inkml:trace contextRef="#ctx0" brushRef="#br0" timeOffset="99131">1845 8295 5113 0,'0'0'2408'0,"0"0"-800"0,0 0-391 16,0 0-577-16,0 0-640 16,0 0 0-1,0 0 152-15,5 77 16 0,-2-53 48 31,2-2-56-31,0-2-104 0,-3-6 16 0,-2-4-24 16,0-2-48-16,3-6-416 16,-1-2-952-1,2 0-1737-15,0-4-3863 16</inkml:trace>
  <inkml:trace contextRef="#ctx0" brushRef="#br0" timeOffset="99530">2063 8263 1816 0,'0'0'3289'0,"0"0"-737"15,0 0-663-15,0 0-305 0,0 0-456 16,0 0-368-16,-45 0-160 31,34 9-200-31,-4 1-95 16,4 3-105-16,1 8-88 0,4 1-112 0,1 4-8 15,5 3 0-15,0-4 0 16,0-1-40-16,0-4 32 15,0-4-64-15,8-1 32 16,3-6-88 0,-1-1-497-16,5-6-359 15,-1-2-240-15,12 0-392 0,-7-16-921 16,-1 2-1992-16</inkml:trace>
  <inkml:trace contextRef="#ctx0" brushRef="#br0" timeOffset="100221">2123 8252 3728 0,'0'0'1745'15,"0"0"-249"1,0 0-48-16,0 0-616 0,0 0-127 0,0 0 167 15,29 41 24-15,-22-16-352 16,2 1-136-16,-1 0-160 0,-1 0-56 31,-2-4-88-31,1-2-88 16,-3-1 56-16,1-8 40 15,-4-1 32-15,4-6 64 0,-4 1 81 16,0-5 159-16,0 0 8 16,0 0-72-16,0 0-88 0,0 0-144 15,0 0 16 1,0 0 32-16,0-9-192 15,0-7-8-15,0-6-496 16,5-4 32-16,2-2-40 0,4 0-32 16,5 4 87-16,-1 6 65 15,6 1 32-15,3 8 64 16,0 1 64-16,4 4 136 15,-3 2 40-15,3 2-80 16,-5 0 32-16,-1 0-16 16,-6 0-120-16,2 0-152 15,-7 0 56-15,1 0-40 0,-4 0-16 16,-5 0 72-16,2 0 32 0,-5-4 144 31,0-3 136-31,0 0 72 16,0-5 8-16,0 1 256 0,-8 0 8 15,-7 1-176-15,4 4 104 16,-2 1 256-16,2 5-16 0,3 0-96 31,-2 2-176-31,-1 17-232 16,3 3-8-16,-1 6 0 15,3 0 0-15,4-1 56 0,2-2-56 16,0-3-72-16,0-4 72 15,2-2-16 1,9-4-32-16,1-4-96 16,4-2-376-16,-2-2-488 0,19-4-609 15,-8 0-1367-15,3-2-1761 16</inkml:trace>
  <inkml:trace contextRef="#ctx0" brushRef="#br0" timeOffset="100633">2698 8242 2160 0,'0'0'2264'15,"0"0"-175"-15,0 0-249 0,0 0-255 0,0 0-401 16,0 0-696-16,0 0-408 16,0 0 72-16,-76 70-40 0,76-40-104 31,0-4-8-31,0-1-16 15,0-6-96-15,3-4 96 0,5-6-64 16,2-1 24-16,0-6-64 16,-2-2-400-16,0 0-256 0,3 0 176 15,1-12 247-15,-1-6-15 31,0-2-360-31,-3-6 88 16,-3 2 32-16,0 0 344 0,-5 6 264 16,2 4 32-16,-2 6 304 15,0 6 184-15,3 2-128 0,-2 0-392 31,4 0 56-31,2 6-56 16,1 5 544-16,1 6 0 16,-4-4-103-16,-2 4-81 0,6-3-184 0,-6-2-176 15,2-2-400-15,8-2-1041 16,-4-6-1183-16,3-2-2761 0</inkml:trace>
  <inkml:trace contextRef="#ctx0" brushRef="#br0" timeOffset="100971">2901 8178 3544 0,'0'0'1625'0,"0"0"-793"15,0 0 128 1,0 0 136-16,0 0-264 0,0 0-311 0,-61 80-105 15,58-58-184-15,3 2-104 0,0-4-24 16,0-2-56-16,6-2-40 31,6-4-8-31,1-2 0 16,1-2-96-16,-3-2-40 15,1 0 40-15,-1-2 48 0,-1 0 40 16,-4 0-8-16,-1 0 8 16,-3-2 0-16,-2 0-8 0,0 3 16 31,0 0 136-31,0 5 256 15,-13 0-168-15,-3 2-224 0,-9 4-896 16,3-3-1265 0,2-6-3408-16</inkml:trace>
  <inkml:trace contextRef="#ctx0" brushRef="#br0" timeOffset="101397">3027 8356 1424 0,'0'0'1304'16,"0"0"40"-16,0 0-231 16,0 0-329-16,0 0-296 0,0 0-200 15,0 0-80-15,96-80-48 16,-93 67-56-1,-1 0-104-15,-2 0-40 16,0 2-72-16,0-1-16 16,0 1 128-16,-9 5 0 0,-7 1 128 15,2 5 368-15,-2 0 224 16,3 0 96-16,0 9-431 15,-2 10-185 1,4 7 112-16,3 2 32 16,3 0 48-16,-1-1-112 15,6-2-128-15,0-5-96 0,0-1-48 16,1-6-8-16,9-3 80 15,-2-1 16-15,2-2-88 16,1-3 64-16,2 0-72 0,3-4-48 16,5 0-544-1,15 0-720-15,-7-12-1473 16,0 0-3216-16</inkml:trace>
  <inkml:trace contextRef="#ctx0" brushRef="#br0" timeOffset="103682">4187 8013 5329 0,'0'0'2432'0,"0"0"-1792"15,0 0-272-15,0 0 401 0,6 109-217 16,-1-64-88-16,3 2-152 15,-1-5-120-15,-2-5-112 0,1-6-16 32,-6-7-48-32,0-6-8 15,0-4 112-15,0-4-120 16,0-2-104-1,0-6-384-15,0-2-472 0,0 0-1345 0,-5-4-3992 0</inkml:trace>
  <inkml:trace contextRef="#ctx0" brushRef="#br0" timeOffset="104007">4187 7921 2616 0,'0'0'2585'15,"0"0"-1633"-15,0 0-400 0,0 0 456 16,0 0-400-16,0 0 120 0,0 0-295 31,121 20-273-31,-100-10 72 16,0 2 0-16,-6-2 72 15,-6 2 16-15,-5 0 240 0,-4 2 320 16,0 0 40-16,0 6 217 0,-7 0-1 16,-11 7-384-16,-4-1-416 15,-1-1-336 1,2-1-304-1,3-3-976-15,5-6-585 0,9-6-1015 16,0-5-3794-16</inkml:trace>
  <inkml:trace contextRef="#ctx0" brushRef="#br0" timeOffset="104372">4445 8220 1480 0,'0'0'1960'16,"0"0"-295"-16,0 0-417 15,0 0-248 1,0 0-328 0,0 0-208-16,0 0 24 0,0 0-176 15,54-4-95-15,-46-7-73 16,-5 3-32-16,-3-1 32 0,0-4 104 0,0 1 136 31,-11-1 184-31,-7-2-144 16,-3 5-160-1,3 5 0-15,-1 5-8 0,3 0 88 0,4 7-136 16,4 20-208-16,3 5-128 15,5 4 48-15,0 1 0 0,0-4 80 32,10-3-64-32,3-6-112 15,5-6-280-15,-7-4-336 0,13-8-576 31,-6-6-841-31,1 0-920 0</inkml:trace>
  <inkml:trace contextRef="#ctx0" brushRef="#br0" timeOffset="104674">4550 8210 3136 0,'0'0'2401'0,"0"0"-657"16,0 0-496-16,0 0-936 0,0 0-152 16,0 0 257-16,13 68-185 15,-8-47-88 1,-3 0 0-16,-1-5-16 15,-1-6-32-15,0-2 80 0,0-6 448 16,0-2 352-16,0 0 176 16,0 0-47-16,0 0-201 0,0-4-504 15,0-14-400 1,0-8-904-16,12-10-193 15,4-5-231-15,3-4-504 16,9-19-497 0,-3 9-583-16,-2 7-1505 15</inkml:trace>
  <inkml:trace contextRef="#ctx0" brushRef="#br0" timeOffset="104983">4759 7824 800 0,'0'0'3985'0,"0"0"-2113"0,0 0-208 16,0 0-920-16,0 0-375 15,0 0 375-15,0 0 168 0,8 129-88 16,-8-85-264-16,1 2-128 31,1 4-208-31,3 0-176 16,-4 4 16-16,6 5-48 0,1-1 32 15,3 2 64-15,-1 2-96 16,1-2 112-16,-1-3-24 0,-4-6-96 15,2-6 96-15,-6-11 24 32,-2-10-128-32,0-8 64 0,0-11 25 15,0 0-17-15,0-3 48 0,0-2 136 16,0 0 248-16,-10 0-128 15,-9 0-96-15,-2 0-104 0,-3-5-176 16,-5-8-32-16,-2-8-304 16,-13-24-1016-1,6 3-841 1,9 1-3064-16</inkml:trace>
  <inkml:trace contextRef="#ctx0" brushRef="#br0" timeOffset="106557">4704 8195 4384 0,'0'0'1249'0,"0"0"-817"16,0 0 304-16,0 0 224 31,0 0-176-31,0 0-168 0,113-13-255 16,-81 9-201-16,-8 4-80 15,-4 0-64-15,-7 0-16 0,-4 12 0 16,-7 8 176-16,-2 5 384 0,0 7 56 15,0 3-120 1,0-3-160 0,-5-4-160-16,-1-8-176 0,4-6-8 31,2-8-64-31,0-4-56 0,0-2 24 0,0 0-24 0,10-4 128 15,-2-14 152 1,1-5 8-16,-2 0-40 16,-2-5-64-16,-4 2-56 15,-1 2-72-15,0 3-208 0,0 6-216 16,0 5-112-1,0 1-24-15,0 3-64 0,0 2-577 0,0 1-303 32,0-1 640-32,0 0 520 15,0 2 272-15,5 0 144 0,2 2 304 16,-1 0 72-16,2 0 136 15,2 0-16-15,-2 6 176 16,0 5 40-16,0 6 8 0,-1 2-71 31,-1 2-289-31,-1 1-120 16,0-1 72-16,-5-4-208 0,0-3 88 15,0-6 16-15,0-4 136 16,0-2 200-16,0-2 96 16,0 0 168-16,0 0 169 0,0 0 7 15,0-8-680 1,0-6-304-16,0-7-440 15,8 0-320-15,0-1-217 0,2-3-279 16,6 6-208-16,0 2-153 16,-2 8 345-16,6 3-200 15,-6 3 224-15,2 3 639 16,-4 0 337-1,-1 0 272-15,-3 0 264 0,-5 11 361 16,1-2 343-16,0 8 248 0,-4-2-88 16,0 4-168-16,0 0-135 15,0 0-9-15,0-4-248 16,0-2-120-1,-4-5-16-15,0-2 176 16,1-5-96-16,3-1 73 0,-5 0-201 16,5 0-112-16,0 0-272 15,0-7-40-15,0-7-464 16,0-8-145-16,0-3-135 0,5-1-40 31,6 1 80-15,-2 5 128-16,2 7 360 0,0 7 64 0,-4 6 8 15,1 0 184-15,-5 0 192 16,2 15 184-16,0 4 312 15,-5 4-96-15,0 1-160 0,0 0-216 16,0-3 16-16,0-4 16 16,0-3 32-1,0-8-56-15,0-2-64 0,0-4-8 16,0 0 32-16,0 0-39 15,0-2-145-15,0-12-257 16,0-4-447-16,6-4 16 16,5 0 72-1,2 4-16-15,5 2 120 16,1 6 176-16,-2 6 152 0,0 4 32 0,4 0 72 15,2 0 80-15,-4 0 8 16,4 0 48-16,-5 0-48 16,1 0-8-1,-8-2 16-15,1-5-8 16,-4 1 48-16,-7 1 48 15,-1-3 264 1,0-3 264-16,0 3-64 0,0 1-104 0,0 3-56 16,-4 0 80-16,-3 4 16 0,2 0 9 31,-1 0-81-31,-1 10-408 15,-1 10-24-15,5 1-120 0,0 6 72 16,3-3-32-16,0-4-24 16,0-6 96-16,0-5-72 31,0-3-65-31,0-3-399 0,5-3-88 15,1 0-168-15,4 0 184 16,-1-12 216-16,3-4-24 0,-1-4-248 16,-3-1-185-16,-1 4 353 0,-3 4 400 15,-2 5 104-15,-2 5 512 16,0 3 545-16,0 0-153 0,0 0-544 15,2 0-272 1,1 7-80 0,2 6 112-16,-2 2-40 0,2 4-80 15,1 7-176-15,1-5-760 16,-2-2-1553-16</inkml:trace>
  <inkml:trace contextRef="#ctx0" brushRef="#br0" timeOffset="106898">5632 8171 3168 0,'0'0'2025'0,"0"0"-593"0,0 0 328 31,0 0-503-31,0 0-281 16,0 0 56-16,0 0-104 15,0 85-216-15,0-61-200 0,-5 0-239 16,5-6-265-16,-1-6 40 16,1-6-48-16,0-4-8 0,0-2-161 15,0 0-287 1,0 0-312-16,0-6-288 15,13-10 56-15,1-5-329 16,14-8-1159-16,-6 3-769 0,1 4 97 16</inkml:trace>
  <inkml:trace contextRef="#ctx0" brushRef="#br0" timeOffset="107369">5850 8124 1696 0,'0'0'2112'16,"0"0"-247"-16,0 0 175 15,0 0-568-15,-48 11-479 0,41 8-353 16,4 0-384 0,3 3-96-16,0 1-144 0,0-4-16 0,0-2 0 15,3-4 0-15,6-2 0 16,0-5-512-16,4-2-432 0,0-4-57 31,5 0 201-31,-4 0-136 16,1 0 128-16,1 0 176 15,0 0 56-15,-1-6 296 0,-6-4 143 16,4-3 137-16,-3 2 0 15,-4-6 113-15,-1 4 383 0,-5-2 72 32,0 2 64-32,0 3 120 0,-3 1-128 15,-10 3-128-15,2 4-16 16,-2 2 0-16,2 0-175 0,1 0-129 15,5 10 120-15,-1 5-64 16,4 0-32-16,2 2-120 16,0-2-72-1,0 0-8-15,0-2 72 16,8 0-64-16,-3-5 40 0,3 0-40 31,-2-5-8-31,3-3-208 0,8 0-985 0,-4-2-1335 0,2-7-3937 16</inkml:trace>
  <inkml:trace contextRef="#ctx0" brushRef="#br0" timeOffset="111656">7247 7800 968 0,'0'0'3248'16,"0"0"-1087"-16,0 0-281 15,0 0-255-15,0 0-425 0,0 0-360 16,0-4-64-16,0 4 264 16,-3-2-279-16,-8 2-25 0,-4 0-160 15,1 0 16-15,-9 0-168 31,-1 19-424-31,0 4-40 16,1 3-48-16,8 2 80 0,3 1-160 16,10-3-32-16,2-2-208 15,0-2-72-15,0 0-24 0,16-2 72 16,2-4-24-16,1-2 55 15,1 0-39 1,2-1 136-16,-4-4 48 16,0 3 128-16,-7-1 80 0,-1-4-32 15,-5 1 32-15,-5 0 48 16,0-1 40-16,0 2 552 0,-9 1 0 15,-5 3-272-15,-7-2-240 16,3-1-80 0,2-3-432-16,0-7-512 15,6 0-728-15,5-2-1617 0</inkml:trace>
  <inkml:trace contextRef="#ctx0" brushRef="#br0" timeOffset="112130">7473 7919 472 0,'0'0'5281'0,"0"0"-3617"0,0 0-280 0,0 0-119 16,0 0-441-16,-118 41-488 0,104-10-128 16,6 3-8-16,5 0-88 15,3-1-112-15,0-5 56 16,0-7-64-1,6-1 8-15,2-8 0 0,0-1-16 16,2-5-128-16,-2-6-64 16,3 0-176-16,2 0-48 0,3-6 64 15,2-13 0 1,-5-1-329-1,2-3-159-15,-4-2 312 16,-5 5 344-16,-4 2 200 0,1 6 144 16,-3 6 504-16,0 6 473 0,0 0-113 15,0 0-424-15,3 0-528 0,-3 6-48 31,7 6-8-31,3 2 8 16,1 1 48-16,3-4-48 16,-2 1-8-16,7-3-1120 31,-4-4-633-31,-2-5-1479 0</inkml:trace>
  <inkml:trace contextRef="#ctx0" brushRef="#br0" timeOffset="113083">7627 7917 4632 0,'0'0'2033'0,"0"0"-737"15,0 0 145-15,0 0-25 0,0 0-384 16,-5 124-160-16,5-90-184 16,0-2-232-16,-2-8-119 0,2-3-217 31,0-10-96-31,0-5-16 15,0-4 56-15,0-2 48 0,0 0 112 16,0 0 72-16,0 0 16 16,0-13-312-16,0-10-616 15,7-5-249-15,4-2 81 0,2-2-8 16,5 2 248-16,-5 8 192 31,4 8 16-31,-5 8 56 0,-4 4 104 16,-2 2 128-16,1 0 48 15,-2 10 304-15,-1 4 40 16,0 4 56-16,-4 4 40 0,0-1-56 15,0-2-104 1,0-1-96 0,0-2 24-16,0-5-16 0,0-4-80 0,0-5-56 15,0-2 8-15,0 0-64 16,0 0-104-16,0-2-408 15,0-9-120-15,9-8-136 16,6 1-136-16,3-2-56 16,4 2 63 15,2 4 377-31,4 4 200 0,-2 4 296 0,1 2 24 0,-1 2 152 0,-5 2-48 15,0-2 144-15,-6 0-96 16,-2-2-32 0,-4 2 48-16,-4-4 192 15,-3 0 105-15,-2-2 207 16,0-2-288-1,0 0-232-15,-7-2-64 0,-4 0-72 0,-5 4-16 16,1 2 48-16,1 4 184 0,2 2 336 31,1 0-16-31,3 16-472 16,-2 8-32-16,2 4-8 0,3 2 112 15,1-2 24-15,4-4-80 16,0-1-96 0,0-8 0-16,9 0 0 0,3-6 0 0,2-1-8 31,5-4-280-31,19-4-584 0,-3 0-1320 15,-1-6-3834-15</inkml:trace>
  <inkml:trace contextRef="#ctx0" brushRef="#br0" timeOffset="113931">8667 7676 5641 0,'0'0'2832'0,"0"0"-1687"15,0 0-305-15,0 0-192 16,0 0 24-16,0 0 48 0,72 6-232 15,-46-6-184 1,2 0-248-16,-4 0-56 16,-3-2-240-16,0-4-632 15,-8 2-664 1,-3-4-593-1,-7 2-727-15,-3 2-321 0</inkml:trace>
  <inkml:trace contextRef="#ctx0" brushRef="#br0" timeOffset="114129">8823 7650 1280 0,'0'0'1640'16,"0"0"-240"-16,0 0-119 0,0 0 183 0,0 0-40 15,0 0-391-15,-22 114-17 16,20-76-192-16,-1 5-232 0,1-1-40 31,-2 2-144-31,2-4-88 16,-3-2-168-16,3-8-136 0,2-6 32 15,0-4-48-15,0-8-368 16,0-6-824 0,0-4-1425-16,2-2-2872 0</inkml:trace>
  <inkml:trace contextRef="#ctx0" brushRef="#br0" timeOffset="115057">8825 7646 536 0,'0'0'2664'16,"0"0"-631"-16,0 0-49 0,0 0-144 31,0 0-439-31,0 0-449 15,-2-2-264-15,2 2-320 16,0 4-240-16,5 10 64 0,10 9 576 16,1 0-55-1,2 5-153-15,1 4-32 0,-3-2-40 0,0 2-80 16,-1-2-160-16,-1-3-48 31,-5-1-56-31,0-4-88 16,-2-2 16-16,-1-2 0 0,-3-4-64 15,1-4 64-15,-3-2-72 16,-1-4-144-16,3-2-480 0,-3-2-824 15,0 0-449 1,2-6-759-16,-2-8-3378 16</inkml:trace>
  <inkml:trace contextRef="#ctx0" brushRef="#br0" timeOffset="115371">9037 7574 4536 0,'0'0'2017'0,"0"0"-185"0,0 0 249 16,-13 122-537-16,8-82-472 0,3 1-432 15,-1-3 17-15,3-2-1 16,-2-2-96-16,2-4-8 31,0-4-40-31,-1-2-88 0,1-6-40 16,-3-2-208-16,3-4-88 15,0 1-88-15,0-6-888 0,0 3-1448 16,0 0-841-16,0-5-4153 0</inkml:trace>
  <inkml:trace contextRef="#ctx0" brushRef="#br0" timeOffset="115741">9130 7907 4729 0,'0'0'2048'16,"0"0"-944"-16,0 0 473 0,0 0-545 0,0 0-544 15,0 104-256-15,7-88-72 31,-4-4-80-31,0-4-8 16,2-1-64-16,3-7 8 16,0 0 32-16,0 0-40 0,7-5 64 0,-4-13-24 15,0-2-48-15,-3-2 16 16,-1 2 64-16,-2 2-32 15,-5 0 88-15,0 2 272 0,0 0-80 32,-7 2-24-32,-4 2-72 15,0 1-160 1,-1 7-72-16,4 4-144 0,3 0-376 0,2 2-600 15,3 15-1449-15,0-4-3320 0</inkml:trace>
  <inkml:trace contextRef="#ctx0" brushRef="#br0" timeOffset="115966">9356 8079 4721 0,'0'0'2296'0,"0"0"-176"16,0 0 497-16,0 0-505 16,0 0-367-16,0 0-601 15,0 0-616-15,2 13-408 16,3-6-120-16,1-1-1240 0,-4 0-3097 15</inkml:trace>
  <inkml:trace contextRef="#ctx0" brushRef="#br0" timeOffset="117037">9815 7550 384 0,'0'0'2760'0,"0"0"-87"15,0 0-153-15,0 0-431 0,0 0-801 32,0 0-712-32,0 0-352 0,23 0 464 15,6 0 161-15,1 0-129 16,6 0-232-16,1 0-216 0,-1-4-176 15,1-4-96-15,-5 2-424 0,-8-3-833 16,-3 4-479 0,-6-1-744-16,-4 2-1905 0,-11 2-296 0</inkml:trace>
  <inkml:trace contextRef="#ctx0" brushRef="#br0" timeOffset="117211">10023 7596 1512 0,'0'0'1712'0,"0"0"89"0,0 0-105 16,-17 125-216-16,13-74-408 15,-1 7-231-15,-1 2-105 16,0-1-152-16,1-7-248 16,5-6-208-16,0-10-128 0,0-8-808 31,5-12-1625-16,6-6-3904-15</inkml:trace>
  <inkml:trace contextRef="#ctx0" brushRef="#br0" timeOffset="117616">10191 7943 1696 0,'0'0'2216'0,"0"0"1"15,0 0-473-15,0 0-512 0,0 0-63 16,73-17-473-16,-57 6-224 15,-5-3-144-15,-6 0-104 0,2 2-56 16,-7-1-40 0,0 2 0-16,0 1-80 15,0-1 0-15,-12 2-48 16,-5 3-128-16,-1 2-16 0,2 4-8 15,-2 0 0 1,3 6 24-16,1 11 48 16,3 6 80-16,1 3 16 0,3 0 152 15,-1 2 88 1,8-2-40-16,0-2-56 0,0-4-56 15,0-3-32-15,0-6-24 0,0-1-48 32,5-4-56-32,5-3-272 15,3-3-360-15,0 0-664 0,11-13-577 16,-3-4-751-1,-3-4-1681-15</inkml:trace>
  <inkml:trace contextRef="#ctx0" brushRef="#br0" timeOffset="117880">10191 7943 1504 0,'125'-113'2568'0,"-125"113"105"15,0 0-457-15,0 0-791 16,-2 6-689-16,-1 11-600 16,3 3-56-16,0-3-72 0,0 2 0 31,5-4 8-31,8 0 64 0,3-5-72 0,-3-2 0 15,1-5 0-15,1 2 0 16,-4-1 0-16,0-2 0 16,-3 0 0-16,-4-2-8 15,-3 2 8-15,-1 0 48 16,0 2 168-1,0 4 744-15,-9 2-112 0,-8 2-640 16,-4 4-216-16,0-2-536 0,0-4-760 16,4-3-1288-16,4-6-3034 15</inkml:trace>
  <inkml:trace contextRef="#ctx0" brushRef="#br0" timeOffset="118070">10421 7887 3240 0,'0'0'2017'0,"0"0"71"0,0 0-384 16,0 0-671-16,0 0-353 0,121-32-384 15,-86 20-216-15,-2 1-80 16,0-2-1048-16,-5 3-1137 0,-10-1-2424 0</inkml:trace>
  <inkml:trace contextRef="#ctx0" brushRef="#br0" timeOffset="118283">10551 7719 4016 0,'0'0'1921'0,"0"0"-273"0,0 0 169 16,0 0-497-1,0 0-320 1,-8 122-208-16,8-92-152 0,0 0-104 15,0-3-87-15,0 2-265 16,0-3-112-16,0-2-72 0,8 0-433 16,-3-6-1215-1,5-9-2833-15</inkml:trace>
  <inkml:trace contextRef="#ctx0" brushRef="#br0" timeOffset="118927">11220 7824 1192 0,'0'0'4761'0,"0"0"-2521"16,0 0-423-16,0 0-305 0,0 0-640 16,0 0-224-16,0 0-56 31,-105-26-272-31,92 47-312 0,0 5 0 15,2 8-8-15,4 2 8 16,1 2-8-16,3-4 0 0,3-4 0 16,0-6 0-16,0-7-320 15,21-6-736 1,-2-7-1104-16,-3-4-2257 15</inkml:trace>
  <inkml:trace contextRef="#ctx0" brushRef="#br0" timeOffset="119384">11343 7836 3848 0,'0'0'2513'15,"0"0"-257"-15,0 0-263 0,0 0-833 16,0 0-512-16,0 0-224 31,0 0-112-31,-65 77-80 16,60-53-136-16,5 2-88 0,0-2 8 15,0-4-16-15,0-6 0 0,0-2-8 16,8-8-120-16,0-2-88 31,4-2-88-31,-1 0-80 16,2-10 32-1,0-8-184-15,3-4-504 0,-3-2-88 0,-3-2 119 16,-2 0 401-16,-5 2 376 0,-3 3 224 15,0 6 8-15,0 7 432 32,0 4 632-32,0 4 201 15,0 0-457-15,0 0-576 0,0 12-224 16,5 8 200-1,-2 1 64-15,2 2-88 0,0 1-64 0,1-2-56 0,-1-4 0 16,1-4-64 0,3-4-360-1,2-8-416-15,10-2-1265 16,-2-8-1023-16,-1-8-2369 0</inkml:trace>
  <inkml:trace contextRef="#ctx0" brushRef="#br0" timeOffset="119712">11564 7779 3776 0,'0'0'2593'15,"0"0"-409"-15,0 0-551 0,0 0-513 16,0 0-720 0,0 0-264-16,-92 62 16 0,90-41-144 0,2 0-8 15,0-1-8-15,7-2 8 31,4-4-72-31,2-2-40 0,5-2-16 16,-7-4-56-16,2 0 8 16,2 0 24-16,-4-4 104 15,-5 2 0-15,-1-2 32 16,-2 0-40-16,-3 0 56 0,0 2 392 31,0 0 480-31,-3 2 232 0,-11 2-520 16,-3 4-407-16,-2 0-177 15,-4 2-937-15,6-5-1063 16,4-4-2297-16,6-5-2599 15</inkml:trace>
  <inkml:trace contextRef="#ctx0" brushRef="#br0" timeOffset="120121">11680 7963 1112 0,'0'0'1576'0,"0"0"-592"0,0 0 57 16,0 0-153-16,0 0-568 15,125-48-112-15,-106 25-136 16,-3 4-32 0,-5-1-32-1,-9 3-8-15,-2 4 128 0,0 1 120 0,-5 1 8 16,-11 3-176-16,-7 5-80 15,-2 1-168-15,0 2 8 16,-4 0 160-16,5 5 176 0,-2 12 408 31,4 2 816-15,4 6-191-16,2-1-153 0,8 2-296 15,6-3-304-15,2 2-72 0,0-1-136 16,0-4 8-16,2 0 112 16,6-4-120-16,1 0-96 0,3-5-23 31,1-4-73-31,0-1-56 0,3-4-201 15,3-2-343-15,12 0-648 0,-5-4-896 16,-5-7-3810-16</inkml:trace>
  <inkml:trace contextRef="#ctx0" brushRef="#br0" timeOffset="120605">11981 7747 3448 0,'0'0'2729'16,"0"0"-721"-16,0 0 145 0,0 0-409 16,0 0-416-16,0 0-479 0,-50-9-249 15,37 24-296-15,0 4-120 16,1 3 16-16,6 1-88 15,1-1-112-15,5-4-8 0,0-4-16 16,0 0-24-16,0-5 40 31,0 2-64-31,11-3-88 0,2-2-16 16,5 1-144-16,0 2-8 0,0-1 48 31,-1 0-9-31,3 1 9 0,-2 2 88 0,-6 1 80 0,1-2 96 16,-3 0 8-1,-3-2 0 1,-3 0 8-16,-2-2 104 0,-2 2 64 15,0 0 96-15,-5 7-264 16,-30 8-232-16,1-1-1296 16,-3-3-4065-16</inkml:trace>
  <inkml:trace contextRef="#ctx0" brushRef="#br0" timeOffset="123547">666 7135 5609 0,'0'0'1984'15,"0"0"-528"-15,0 0-151 16,0 0-393-16,0 0-352 15,0 0-216 1,25-77-40-16,-6 53-32 0,4 5-96 16,4 0-64-16,-1 8-112 15,3 5 0-15,5 6-96 16,1 0-16-16,6 7 16 15,-6 16 16-15,2 2 80 16,-4 5 0-16,-4 4 0 16,-10 3 72-16,-3-3 144 0,-9 2-88 15,-4-2 96-15,-3-2 8 16,0 0 88-16,-19 0-31 31,-4-4 135-31,-8 0 64 0,1-3-144 16,-4-4-32-16,-3-3-112 0,-2-3-200 15,3-3 64-15,2-6 0 16,-3-5 56-16,2-1-80 0,-1 0-40 15,1-9-128-15,6-8 8 16,3 0 24 0,6-4 16-1,6 4-96-15,6-3 0 0,8-1-72 16,0-3-536-16,0 1-345 15,14-14-487-15,9 9-1033 0,-2 4-2536 16</inkml:trace>
  <inkml:trace contextRef="#ctx0" brushRef="#br0" timeOffset="123801">833 7225 3184 0,'0'0'2953'0,"0"0"-1041"0,0 0-191 16,0 0-249-16,0 0-736 15,0 0-368-15,0 40-96 0,0-16 112 31,0 7-40-15,0 6-304-16,0 20-40 0,0-10-1560 0,0-8-3457 16</inkml:trace>
  <inkml:trace contextRef="#ctx0" brushRef="#br0" timeOffset="124902">673 8143 5473 0,'0'0'2288'16,"0"0"-856"-1,0 0 297-15,0 0-425 0,0 0-576 0,0 0-280 31,0 0-216-31,6-85-128 0,19 76-104 16,4 1-40-16,6 6 32 16,7 2 0-16,-3 0-88 15,3 10 96 1,-2 6-8-16,-1 5 8 0,-8 2 0 0,-4 1 56 15,-4 1 0-15,-12 1 40 0,-3 2 16 16,-6 2 8 0,-2 0 9-16,0 2-57 15,-7 2-24-15,-7-4-48 16,-7 2 0-16,0-4 0 0,-3 1 0 31,-2-4-56-31,-2-3 56 0,-1-1-104 16,-2-8 104-16,-4-2 8 0,-5-7 0 15,-6-4 40-15,0 0 16 16,-3-13-64-1,4-6-64-15,8-8 56 0,6 3 8 0,10-2 0 32,10 2-72-32,9 0 64 15,2 2-113-15,0 0-7 0,16-1 24 16,4 2 32-16,4-1 16 15,5 1 8-15,2 4 40 0,3 0-56 16,-1 6 56-16,3 3-80 16,1 6-16-16,-3 2 32 15,-3 0 16 1,-4 0 48-16,-7 6-64 15,-4 4 48-15,-5-3-72 16,-5 2 88-16,-6 1 8 0,0 1 256 16,0 4 88-16,0 2-8 31,-11 4-63-31,-7 1-185 0,2-2-88 0,2-4-104 15,-2-2-25-15,4-6 105 16,1-4 24-16,6 0 73 16,2-4-17-16,0 0-48 0,3 0-8 15,0 0-64 1,0 0-145-1,6 0-143-15,10 0 128 0,7 0 176 16,6-4-208-16,18-6-440 0,-12 0-1072 16,-4 6-2633-1</inkml:trace>
  <inkml:trace contextRef="#ctx0" brushRef="#br0" timeOffset="129268">8494 7151 3832 0,'0'0'1873'0,"0"0"-985"16,0 0 144-16,0 0-32 16,0 0-432-16,0 5-359 15,0 2 71-15,0 1-16 16,0 2 88-16,0 2-72 0,0 2-112 15,-10 4-168-15,-3 0-1296 16,2-6-5882-16</inkml:trace>
  <inkml:trace contextRef="#ctx0" brushRef="#br0" timeOffset="132975">9011 6898 1456 0,'0'0'2184'15,"0"0"-799"-15,0 0 31 16,0 0-96-16,1 0-408 0,-1 0-344 31,0 0-23-31,0 0 143 16,0 0-88-16,0 0-240 0,0 0-120 15,0 0-48-15,0 0-8 0,0 0-24 16,0 0 48 0,0 0-8-1,0 0-48-15,0 0 0 0,0 0 32 16,0 0 96-16,0 0-64 15,0 0-56-15,0 0-88 0,0 0-8 16,0 0-56-16,0 0-8 0,0 0 0 31,0 0 0-31,0 0 0 16,0 0-8-16,0 0 8 15,0 0-16-15,0 0 8 0,0 0 8 16,0 0 0-16,0 0 0 16,0 0 0-16,0 0 0 0,0 0 0 15,0 0-8-15,0 0 8 31,0 0-16-31,0 0-32 0,0 0 40 16,0 0-72-16,0 0 72 16,0 0-56-16,0 0 56 0,0 0-48 15,0 0 48-15,0 0 0 31,0 0 0-31,0 0-56 16,0 0 0-16,0 6 64 0,0 5 8 16,2 2-8-16,3 3 72 15,0 4-16-15,0 1 24 0,-4-2-8 16,2-1 24-16,-3 3-24 15,0-4-56 1,0 0 80-16,0-4-39 16,0 0 7-16,0-3-64 0,0-3 8 15,0-1 64-15,0 1-72 16,0-3 0-1,0 0 0-15,0-2 48 0,0 0-32 16,0-2 32-16,0 0-40 16,0 0 72-16,0 0-16 15,0 0 0-15,0 0 0 0,0 0 0 16,0 0 8-16,0 0-24 15,0 0 8-15,0 0-40 0,0 0-8 32,0 0 8-32,0 0-8 15,0 0 0-15,0 0 0 0,0 0-8 16,0 0 192-16,0-6 16 15,0-7-208-15,2-2-56 0,0-4 0 16,4-2-24-16,4-5 64 31,-2 0 8-31,3-5-40 16,4 1-32-16,-2 4-16 0,1 2 16 15,-3 6 8-15,-2 6 8 16,-3 4 0-16,-3 4-40 0,2 2 8 16,0 2-64-16,1 0-345 31,4 0-215-31,-4 0-488 0,-1 0-1385 15,-3 4-3992-15</inkml:trace>
  <inkml:trace contextRef="#ctx0" brushRef="#br0" timeOffset="133607">9200 7036 864 0,'0'0'3048'0,"0"0"-1407"15,0 0-737-15,0 0-296 16,0 0 288-16,0 0 16 0,34 22-255 15,-17-20-17-15,3-2-24 32,-4 0-152-32,2 0-184 15,-4-6-120-15,2-3-8 0,-8-6-24 16,-3 0-40-1,2 0-24-15,-7-2-8 0,0 0 24 0,0 2-64 0,-7-2 40 16,-6 3-56 0,2 0 0-1,-7 6-8-15,5 0 0 16,2 6-72-16,-5 2 32 0,5 0 40 15,3 0-48-15,-2 8 8 16,2 8-8-16,3 6 16 0,-2 2 40 0,6 3 64 16,-2-1 80-16,3 2 64 31,0-3 40-31,0-1-56 15,0-1-88-15,0-6-32 0,0-2 8 16,8-2-16-16,0-2-64 16,0-5 8-16,3 0 0 0,4-2 0 31,-1-4-8-31,4 0-168 15,11-4-648-15,-1-12-1040 0,-6 0-3073 16</inkml:trace>
  <inkml:trace contextRef="#ctx0" brushRef="#br0" timeOffset="134402">9458 6985 1536 0,'0'0'2944'16,"0"0"-1199"0,0 0-137-16,0 0-200 0,0 0-343 15,0 118-457-15,0-95-136 0,0 0-88 16,0-3-176-16,0-4-8 15,0-4-72-15,0-4 8 16,0-2-16-16,-5-4-24 0,5-2 32 31,0 0 0-31,-1 0 32 0,1-4-160 16,0-15 0-16,0-2-360 15,0-9 88-15,0-2-40 16,1-2 32-16,15 2 168 0,-3 2 64 31,5 5 32-31,-3 7-64 16,-2 6 72-16,1 5-96 0,-3 5 32 15,-3 2-32-15,4 0 104 16,-4 0 48-16,-2 9 104 16,4 5 184-16,-7 4 0 0,2 5-64 31,-5-2 32-31,0 1-40 0,0 1-56 15,0-6-88 1,0 0-16-16,0-6 0 0,0-5 16 0,0-1 56 16,0-3 65-16,-2-2 111 15,-1 0 48-15,3 0-64 16,-1-4 80-1,-1-12-416-15,2-7-144 0,0-5-336 16,0-2-56-16,0-2 39 16,13 7 209-16,0 2 16 0,1 9 136 15,-6 6-8-15,4 6 56 16,-4 2-16-1,3 0-24-15,-4 0 128 16,2 8 72-16,-1 5 72 16,2 2 88-16,-2 4-48 0,-3-2-16 15,1 1-56 1,-1-2-16-16,2 1-96 0,-4-1-184 0,5 3-776 31,2-2-1168-31,-1-3-3473 0</inkml:trace>
  <inkml:trace contextRef="#ctx0" brushRef="#br0" timeOffset="134898">9886 6894 4905 0,'0'0'1880'0,"0"0"-120"16,0 0-415-16,0 0-201 15,0 0-456 1,0 0-272-16,0 0-8 0,-95 102-96 15,92-72-88-15,3-3-112 0,0-1-16 16,0-4-40-16,4-4-8 31,8-4 16-31,-1-4-48 0,2-2-16 16,0-6-16-16,3-2-104 15,2 0-40-15,1-2-136 0,4-12-72 16,-7-6-232-16,2-7-24 16,-2-1-40-16,-5-2 96 15,-4 0 272 1,-3 5 192-16,0 2 104 15,-4 9 0-15,0 4 368 0,0 8 296 16,0 2 72-16,0 0-184 16,0 0-288-16,0 4-264 15,0 13 8-15,3 0 192 0,-2 7-96 31,3-1-32-31,-1-2-72 16,2-1-24-16,0-3-488 0,3-7-592 16,1-5-593-16,6-5-951 15,1 0-585-15,-8-3 25 0</inkml:trace>
  <inkml:trace contextRef="#ctx0" brushRef="#br0" timeOffset="135073">10088 6986 784 0,'0'0'2520'0,"0"0"-399"15,0 0-401-15,0 0-816 16,0 0-544-16,5 6 168 15,-5 4 169-15,5 3-89 16,-4 0-64-16,4 2-200 16,-5-4-192-1,0 1-72-15,0-1-80 0,0-3-448 0,0-3-664 16,0-1-769-16,0-4-2144 15</inkml:trace>
  <inkml:trace contextRef="#ctx0" brushRef="#br0" timeOffset="135267">10107 6697 3272 0,'0'0'1665'15,"0"0"-361"1,0 0 72-16,0 0-592 0,0 0-448 0,0 0-336 16,39 117-1000-16,-32-99-2137 0</inkml:trace>
  <inkml:trace contextRef="#ctx0" brushRef="#br0" timeOffset="135806">10225 6949 2896 0,'0'0'1640'0,"0"0"33"0,0 0-73 31,0 0-280-31,0 0-383 0,0 0-89 15,0 0-200-15,13 120-32 16,-13-99-280-16,0 2-80 16,0-5-104-16,0-4-96 0,0-3-8 15,0-4-40-15,0-3 112 16,0-4 40-1,0 0 64-15,0 0-8 16,0 0 0-16,0 0 1 16,0 0-217-16,0-9 0 15,0 0-241-15,0-3-63 0,0-6-144 16,0-3 56-16,0 2-48 15,0-6 184-15,7 3 104 16,4 3 24 0,0 0 24-16,2 4 0 15,-2 2 40-15,-4 3 56 16,3 3-72-16,-4 2 80 0,2 3-56 0,-3 2-8 15,1 0-72-15,-1 0-24 16,2 0 136-16,1 2 24 16,-3 8 88-1,3 0 120-15,-2 3-56 16,1 2 56-16,-3 2-80 15,3-2-64-15,-1 4-64 0,-1 4-40 16,0-3-1408-16,-2-5-5106 0</inkml:trace>
  <inkml:trace contextRef="#ctx0" brushRef="#br0" timeOffset="138389">10994 6962 4456 0,'0'0'3217'16,"0"0"-1440"-16,0 0-529 16,0 0-448-1,0 0-192-15,31 2-144 16,-9-2-176-16,4 0-56 15,3 0-112-15,-6 0-120 0,1 0-360 16,-3 0-664-16,-3 0-832 16,-7-6-1025-16,-5 2-2400 0</inkml:trace>
  <inkml:trace contextRef="#ctx0" brushRef="#br0" timeOffset="138580">11088 6890 1240 0,'0'0'2712'16,"0"0"-903"-16,0 0-17 0,0 0-472 15,0 0-519 1,0 0-385 0,-12 130-80-16,12-101-224 0,0-3-32 0,0-5-80 15,0 0-520-15,0-7-1041 16,0-6-2464-16</inkml:trace>
  <inkml:trace contextRef="#ctx0" brushRef="#br0" timeOffset="139120">11223 6757 1664 0,'0'0'2968'16,"0"0"-1159"-16,0 0 215 0,0 0-247 16,0 0-561-16,5 107-384 31,-5-75-320-31,0 0-144 15,0-2-240-15,3-3-120 0,2-3-8 0,6-7-8 16,-4-2-224-16,4-5-176 16,2-5-56-16,0-1 104 0,2-4 32 15,-1 0 144 1,-3 0-16-1,6-9 48-15,-1-10 64 0,-3-4-40 16,-2-3-48 0,-6-1 128-16,-2 3 48 15,-3 4 0-15,0 4 120 16,-6 8 328-16,-7 6 88 0,-2 2-80 15,-1 0-136-15,1 18-224 16,1 8-88-16,-1 8-8 0,7 4 8 16,3 1 16-1,5-3-16-15,0-8 0 0,0-5-8 16,5-4 0-16,8-8-56 0,3-2 56 31,4-5 0-31,-1-4-80 0,20 0-528 16,-4-17-616-16,1 0-2801 0</inkml:trace>
  <inkml:trace contextRef="#ctx0" brushRef="#br0" timeOffset="139721">11968 6834 5129 0,'0'0'3040'31,"0"0"-735"-31,0 0-569 16,0 0-896-16,0 0-512 0,0 0-200 16,0 0-128-16,0 0-8 15,-63 100-72-15,63-83-72 0,5-6 8 16,6 1 32-16,3-3-40 15,-2-6-48 1,4-1 40-16,-5 0-32 16,0-2 24-16,-2 2-32 0,-3-2 56 15,-3 2 80-15,-3 2 64 16,0 2 48-16,0 5 296 0,-14 2-40 15,-6 6-304 1,-1-4-304 0,8 0-760-16,5-6-1185 0,8-5-2424 15</inkml:trace>
  <inkml:trace contextRef="#ctx0" brushRef="#br0" timeOffset="140178">12097 6890 1064 0,'0'0'4377'0,"0"0"-2193"16,0 0-279-16,0 0-465 31,0 0-848-31,0 0-456 16,0 0-32-16,-63 82-40 0,53-50-56 15,5-2-8-15,5-2 0 16,0-4 0-16,0-5 0 0,0-4-8 16,4-4 8-16,4-5-96 31,-5-4-8-31,3-2-104 0,4 0-104 15,1-4-24-15,2-12-72 16,2-7-512-16,1-2-225 0,-3-1 17 16,-3 1 792-16,-4 5 144 0,-6 6 192 15,0 5 576 1,0 2 632-1,0 5 17-15,0 2-33 0,0 0-432 16,0 0-376-16,0 0-320 0,0 2-64 16,0 11 0-1,0 2 80-15,2 4 64 0,6-2-32 0,-5 2-24 31,3-3-88-31,3 0-304 16,-1-3-1416-16,1-2-2273 16,-2-7-1616-16</inkml:trace>
  <inkml:trace contextRef="#ctx0" brushRef="#br0" timeOffset="140909">12218 6906 3832 0,'0'0'2473'15,"0"0"-465"-15,0 0 65 32,0 0-841-32,0 0-384 15,0 126-232-15,0-102-160 0,0-3-200 16,0-8-64-16,0-5-103 0,0-3-1 15,-3-5 96-15,3 0 200 0,0 0 120 16,0-2-360 0,0-14-144-1,0-5-720-15,3-7 55 16,7-1-119-16,3-1 88 0,4 2 200 15,0 7 152-15,-5 5 184 16,0 8 88-16,-1 4 8 0,-9 4 64 16,7 0 96-1,-7 0 104-15,4 0 24 16,-6 8 88-16,5 4 24 15,-1 2 40-15,-1 5-40 0,-3-2-104 16,0 1-96-16,3-2-40 16,-3-3-80-16,2-6-16 0,-1-3-144 31,4-4-456-31,2 0-472 15,2 0 40-15,6 0 200 0,1-2 240 16,2-7 199-16,3-1 217 16,-4-1 168-16,1 0-40 0,0-2 48 15,0 1 120-15,-4-1 16 31,2-2 16-31,-4 2-56 16,-7-6-15-16,-1 1-17 0,-2 0-64 16,-2 0-153-16,0 0 9 15,0 4 56-15,-6 4 88 0,-9 6 232 16,2 4 337-16,2 0 39 15,-7 14-168 1,0 12 152-16,4 4 96 16,-2 4 176-16,3 2-104 15,3-4-151-15,7-4-113 0,3-4-272 16,0-3-176-16,0-8-40 0,8-2-8 15,10-5-136 1,17-6-568-16,-1 0-745 16,-8-6-1407-16</inkml:trace>
  <inkml:trace contextRef="#ctx0" brushRef="#br0" timeOffset="141969">13263 6601 2832 0,'0'0'2945'0,"0"0"-265"0,0 0-183 16,0 0-649-16,0 0-527 0,0 0-393 15,-8 0-416-15,8 0-304 16,0 9-208-1,-2 8-80-15,2 9 72 16,0 10-48 0,0 9 56-16,0 5 24 0,0 2-16 0,0-2 8 15,0-2-8-15,0-5 0 16,0-7 0-16,0-8-8 0,0-7 8 31,0-4 0-31,0-6 0 16,0-3 0-16,0-1-8 31,0-3 8-31,0-2-8 0,0-2 0 0,0 0 0 0,0 0-8 15,0 0 8-15,0 0 0 0,0 0 0 32,0 0 0-32,0 0-48 15,0 0-56-15,0 0 8 0,0 0-48 16,0 0 40-16,0 0 0 15,0 0-16-15,0 0 56 16,0 0 48-16,0 0-56 0,0-2-80 16,0-21-697-1,0 1-1799-15,0 1-7746 16</inkml:trace>
  <inkml:trace contextRef="#ctx0" brushRef="#br0" timeOffset="142420">13344 6657 280 0,'0'0'1640'0,"0"0"64"15,0 0-199-15,0 0-401 16,0 0-176-16,0 0-96 0,0 0-280 31,98 23-64-31,-87-10 9 16,-6 4 15-16,-3 0 216 0,-2 4 72 15,0-1-8-15,-5 1-72 0,-13 2-112 16,-4-1-199-16,-1 0-241 15,-3-2-168-15,7-4-553 16,3-6-871 0,4-4-1545-16,3-4-3632 0</inkml:trace>
  <inkml:trace contextRef="#ctx0" brushRef="#br0" timeOffset="142904">13549 6789 2272 0,'0'0'1640'0,"0"0"-207"0,0 0-89 15,0 0-96-15,0 0-304 0,58 5-303 16,-44-5-145-16,-2-10-8 16,-4 0-80-16,-2-2-72 0,-1 0-120 31,-3-2-48-31,-1 1-80 15,-1 0-72 1,0-2-16-16,0 2-56 0,0 1 0 0,0-1 56 0,-6 4 8 16,-7 3 176-16,-2 2 112 15,-4 4-16-15,-4 0 80 16,4 2-48-1,-4 15-80-15,-1 10-32 16,8 3-192-16,6 4 56 16,7 2 0-16,3-4-16 0,0-2 32 15,7-6-16-15,6-2 16 16,3-4 0-16,1-6-7 15,-4-4-73-15,5-4-145 16,-7-4-311-16,6 0-488 16,2-4-704-16,-1-9-1657 15,-4-2-4255-15</inkml:trace>
  <inkml:trace contextRef="#ctx0" brushRef="#br0" timeOffset="143208">13755 6693 1304 0,'0'0'2936'15,"0"0"-927"-15,0 0 71 0,0 0-575 32,0 0-545-32,0 109-368 15,0-79-208-15,0 0-184 16,0-2-48-16,0-3-40 0,0-6 72 15,0-6 120-15,0-6 200 16,0-5 240-16,-3-2 449 0,0 0 263 16,1 0-64-1,2-3-607-15,0-12-489 16,0-4-296-16,0-8-144 15,0-7-281-15,13-3-287 0,10 1-520 16,3-1-608-16,16-7-169 31,-10 10-711-31,-1 6-2169 0</inkml:trace>
  <inkml:trace contextRef="#ctx0" brushRef="#br0" timeOffset="143645">14001 6391 368 0,'0'0'4977'0,"0"0"-2969"0,0 0-600 16,0 0-199-16,0 0-153 15,0 0-384-15,0 0-176 0,-8 130 80 31,8-94-88-15,0 2-128-16,0 5-208 0,-3 1 8 16,3 1-96-16,0 2 1 0,0 0-17 15,0 0-32-15,0 0 32 16,0-6-32-16,0-1-8 0,0-6 40 31,0-4-48-31,0-4 0 16,0-7 0-16,0-7-8 0,0-5 8 15,0-3 8-15,0-1 64 0,0-3 8 16,0 0 96-16,0 0 472 15,0 0 336-15,0 0 24 16,-2 0-120 0,-1 0-336-16,-5 0-23 15,-4 0-153-15,-4-9-152 0,2-2-224 16,-4-8-232-16,-5-7-969 15,-6-16-1487-15,7 3-1873 0,4 5-5057 16</inkml:trace>
  <inkml:trace contextRef="#ctx0" brushRef="#br0" timeOffset="144434">13875 6751 616 0,'0'0'4689'16,"0"0"-3729"-16,0 0-24 0,0 0 312 0,0 0-392 16,73-24-391-16,-44 13-121 15,-7 1-112 1,1 1-32-1,-5 5-72-15,-5 4 0 0,-5 0-48 16,-3 2 200-16,-5 15 112 16,0 3 192-16,0 5-32 0,0 5-80 0,0-1-320 15,0-5-88 1,0-4-64-1,0-6 0-15,0-3-8 16,0-8-8-16,4-1 8 0,3-2 0 16,4 0 8-16,-3-10 48 15,4-10 56-15,-1-6-104 0,3-4-48 16,-6 0-80-1,-3 0-104 1,-3 5-200-16,-2 3-88 16,0 9-64-16,-2 5-56 0,-9 2-104 15,0 6 40-15,3 0-121 16,3 0-319-16,5 0-160 0,0 0-529 15,0 0 1105-15,8 0 728 32,6 0 168-32,-1 0 352 0,0 0 369 15,0 0-17-15,-2 6 64 16,1 0 0-16,-3 5-152 0,-2 2 81 15,-2 4 111-15,-2 6-24 16,0-1-240-16,0 4-200 16,-3-2-120-1,0-4-88-15,0-2-96 0,2-8-56 16,-2-2-8-16,0-6-7 15,0-2 167-15,0 0 576 16,0 0 224 0,2-14-416-16,-1-6-504 0,9-3-184 15,-2-4-8-15,7 1-96 31,-1 2-240-31,4 1-312 0,0 4-120 0,-1 3-120 0,1-1-369 16,5 1-343-16,-4 3-769 0,-6 0-2200 16</inkml:trace>
  <inkml:trace contextRef="#ctx0" brushRef="#br0" timeOffset="145598">14382 6736 5433 0,'0'0'2056'15,"0"0"-784"1,0 0 961 0,0 0-921-16,-16 114-456 0,9-86-312 0,-1-4-207 15,2-7-161-15,3-8-104 16,1-5 8-16,2-4 96 15,0 0 280-15,0-2 320 0,0-16-776 32,0-8-200-32,11-9-376 15,9-4-168-15,2-3 191 0,3 2 73 16,-3 5 200-16,1 7 120 0,-9 11 80 15,1 9 80-15,-7 4 48 32,-2 4 136-32,1 0 0 15,-2 6 192-15,0 9 136 0,-1 8 169 16,-4 1-65-16,0 4-96 15,0 2-104-15,0-5-152 0,0 0-104 16,0-9-72-16,0-4-40 16,-3-6-32-1,3-4 120 1,0-2 0-16,0 0 56 0,0 0-16 15,0 0-176-15,0-18-216 16,0-6-408-16,16-10-352 0,2-4-96 0,1 2 183 16,1 3 185-16,-6 12 288 15,-4 8 240 1,-3 11 144-1,-1 2 32-15,-1 0 152 0,0 2 192 16,-2 11 160-16,2 0-48 16,0 4-223-16,1-4-137 15,1 2-8-15,2-5-88 0,1-3-176 0,1-3-449 31,4-2-183-15,-2-2 40-16,0 0 144 0,-2 0 264 0,-1-6 200 16,-4-5 160-16,-1-2 152 15,-5-2 256-15,0-2 56 16,0 2-24-16,0 0 200 0,0 3-56 31,-8 5-128-15,-4 5 209-16,0 2-65 0,-3 0-24 0,-1 13-576 15,0 13-24-15,3 6-48 16,2 4 32-16,6 0 40 0,3-1 120 15,2-8-40-15,0-2-72 32,0-9 72-32,0-6-32 0,0-6-24 15,10-4-24 1,-2 0-224-16,5-2-64 0,3-16-64 15,2-4-432-15,-1-6-337 0,0-2 121 16,-6 2 368-16,-5 1 240 16,2 5 320-1,-4 3 72-15,-3 4 304 0,1 5 40 31,3 5 120-31,-5 1 88 0,0 4-64 0,1 0-288 16,3 0-192-16,0 6 176 0,0 7 281 16,2 6-89-16,-3 3-96 15,2 1-56-15,-2 0-224 16,1-1-424-16,0 0-1009 15,0-4-1087 1,1-9-3858-16</inkml:trace>
  <inkml:trace contextRef="#ctx0" brushRef="#br0" timeOffset="146089">14923 6616 2760 0,'0'0'2137'0,"0"0"-393"16,0 0 776-16,0 0-503 16,0 0-649-16,0 62-376 15,0-38-263-15,-2 4-313 16,-2-3-48-16,0 0-104 0,1-3-120 31,-2-5-64-31,4 0-16 0,-1-7-56 16,-1-5 48-16,1 0 0 0,2-5 72 15,0 0 16-15,0 0 32 16,0 0-80-16,0-6-96 0,0-12-216 15,2-6-152 1,12-4-200 0,1-2 72-16,3-2 64 0,3 3 7 0,-2 5 185 15,-3 5 144-15,-5 6 96 16,-2 5 48-16,-5 4 128 15,1 4 24-15,-3 0-56 16,3 0-79 0,-2 0 183-16,5 6 104 15,-2 7 0-15,-1 0 80 0,-1 6-104 16,-1 2-80-16,-2 2-104 15,-1 1-144-15,2 0-720 0,6 1-1177 16,-1-4-2287-16,1-10-4578 16</inkml:trace>
  <inkml:trace contextRef="#ctx0" brushRef="#br0" timeOffset="146898">15349 6631 776 0,'0'0'2016'31,"0"0"-272"-31,0 0-175 16,0 0-217-16,0 0-352 0,0 0-95 16,0 0-169-16,0 0 192 15,-77-12-336-15,66 28-32 16,-4 4 336-16,-3 5 193 0,5 1-25 31,2 0-304-31,0-1-320 16,4 0-192-16,6-7-136 0,1-2-112 15,0-8-16 1,0-2-720-16,13-6-640 0,4 0-241 0,8 0 33 15,-3-6-320-15,4-4 167 16,-7 4 897-16,-4 0 800 0,1 2 40 31,-5 2 1040-31,1-2 224 16,-1-3 25-16,4 0-441 31,2-5-328-31,6-4-216 0,0-2-176 0,4-2-128 0,-3-3 0 16,0 6-96-1,-4 0 48-15,-4 6-16 16,-8 0 64-16,-5 3 64 15,-3 2 136-15,0-1-64 0,0-2-72 16,-11 1-64 0,-2 2-144-16,-3 1 40 0,-2 3 56 15,0 2 48-15,1 0 96 16,-1 2 64-16,0 13 168 15,0 5 8-15,4 5 8 0,-1 3 0 16,2 2-23-16,4 0-33 16,4-3-24-1,5-1-56-15,0-5-104 16,0-3 48-16,0-6 72 15,11-2 32-15,5-5-16 0,2-2-80 16,1-3-160-16,4 0-352 16,-2 0-728-16,3-3-553 15,-4-2-1063-15,-7-1-3994 16</inkml:trace>
  <inkml:trace contextRef="#ctx0" brushRef="#br0" timeOffset="151053">6508 8368 200 0,'0'0'3000'0,"0"0"-831"0,0 0-537 15,0 0 40 1,0 0-247-1,0 0-249-15,0 0-288 16,0 0-160-16,0 0-56 0,-2 0-7 16,2 0-169-16,-2 0-256 0,1 0-104 0,-2 2-136 15,-1 4 0-15,-1 6-336 31,-11 12-673-31,2-2-1311 16,-4-4-6002-16</inkml:trace>
  <inkml:trace contextRef="#ctx0" brushRef="#br0" timeOffset="165855">891 9485 4905 0,'0'0'2088'0,"0"-2"-200"31,0 0 49-31,0 2-457 16,0 0-240-16,0 0-295 0,-2 0-137 15,2 0-208-15,0 0-232 16,0 0-152-16,0 0-216 31,0 10-48-31,0 14-264 0,-3 12 184 16,3 16 128-16,0 7 0 0,-2 1 256 15,1-7-232-15,1-8-16 0,0-9-8 16,0-6 0-16,0-10 16 15,-3-4-16 1,3-5 56 0,-2-8-40-16,2-1 40 0,0-2 48 15,0 0-104-15,0 0-96 16,0 0-648-16,0-14-592 0,0-6-809 0,8-4-3592 15</inkml:trace>
  <inkml:trace contextRef="#ctx0" brushRef="#br0" timeOffset="166604">901 9431 4296 0,'0'0'1497'0,"0"0"-537"0,0 0 312 16,30 0-232-1,-10 0-479-15,7 0-217 0,4 0 32 0,-4 0 0 16,-1 12-200-16,-3 0 0 0,-4 4 160 15,-6 2 0-15,-7 0 80 16,-2 2 120-16,-4 2 64 0,0 2 153 16,0 3-57-16,-13-1-240 15,-5-1-200 1,-1-1-128-16,-4-1 24 0,4-6-24 0,-4-2-64 31,0-6 8-31,1-3 56 0,-2-1-16 16,-1-3-72-16,1-2-40 15,-2 0 0-15,10 0-64 0,2 0 64 16,5 0 0-1,5 0-16-15,4 0-152 0,0 0-40 16,0 0-72-16,0 0-152 0,8 0 80 31,8 6 208-31,6 2 96 16,3 1 48-16,4 4 8 0,-5 0 72 15,5 4 32-15,-5 0-56 16,4 2-48-16,-6-1 40 16,-2 0-32-1,-2-4 72-15,-2 0-24 0,-8-2-56 16,1-4 0-16,-5-2 64 15,-1-4-72-15,-2 0-24 0,6-2-1121 16,1 0-1079-16,-5 0-2969 16</inkml:trace>
  <inkml:trace contextRef="#ctx0" brushRef="#br0" timeOffset="167249">1383 9675 2480 0,'0'0'2921'0,"0"0"-953"0,0 0 321 0,0 0-505 15,0 0-568-15,0 0-64 16,-114-26-191-16,94 26-545 0,1 15-224 15,4 6-192-15,1 7-64 16,4 2-24-16,4 0 0 16,6 0 80-1,0-3-72-15,0-3 8 16,0-4-8-16,6-4 64 0,4-4-96 15,1-2 48-15,4-4-16 0,-4-4 0 32,4-2-96-32,1 0-249 15,-2 0 169-15,2-10 48 0,-1-10 112 16,1-4 8-1,-9-5 80-15,-1-1-80 0,-3 3 24 0,-3 3 64 16,0 5 8-16,0 8-8 16,0 5 16-16,0 4 136 0,0 2-152 31,0 0-96-31,0 0-144 15,7 8 16-15,4 5 192 16,0 4 32-16,1 0 8 0,1 2 64 16,-2-1-72-16,0-2-440 15,7 2-968-15,-2-6-793 0,-5-2-2512 16</inkml:trace>
  <inkml:trace contextRef="#ctx0" brushRef="#br0" timeOffset="167718">1479 9709 488 0,'0'0'3048'0,"0"0"-1735"16,0 0 687-16,0 0-568 0,0 0-207 15,0 0-425-15,0 0-264 16,3 107 88-16,-3-88-200 16,0 2-168-16,-7-3-72 15,-1-4-24-15,0-2-32 16,5-4-48-16,0-6-16 0,1 0 16 15,2-2 48 1,0 0 32-16,0 0 192 16,0-14-352-16,0-6-232 15,0-4 32-15,0-4 104 16,7 0 40-16,6-1 56 0,0 5-64 15,-2 5 64-15,3 2-8 16,-4 6-48 0,1 3 0-16,-1 1-16 15,-2 3 16-15,3 4 8 16,1 0-48-16,-1 0 16 15,-3 0 8-15,7 6 24 0,-2 9 48 16,-2 5 104-16,0 3 8 16,1 1-112-16,-1 5-8 0,8 3-1064 15,-1-8-1897 1,0-4-2464-16</inkml:trace>
  <inkml:trace contextRef="#ctx0" brushRef="#br0" timeOffset="168503">1942 9651 4200 0,'0'0'2241'0,"0"0"-65"0,0 0-239 15,0 0-369-15,0 0-440 16,0 0-584-1,-129-25-143 1,111 42-225-16,4 11-32 0,-1 6-136 31,2 6 32-31,2 3-40 0,4-5-8 16,6-4-64-16,1-4 24 15,0-8-32-15,0-6-40 0,1-4 16 16,11-6 24-16,1-2-249 16,4-4-47-16,0 0-72 15,5-14 40-15,4-12 216 0,-3-10-232 16,-1-4-168-16,-4-8-48 31,-2-5 56-31,-8-1 208 16,-3-4-25-16,-5 4 1 0,0 6 256 0,0 8 144 31,0 10 240-31,0 12 281 0,0 6 119 0,0 8 280 0,0 4-288 15,0 0-200 1,0 0-184 0,0 0-16-16,0 8-104 15,0 12-128-15,0 12 112 0,0 10 240 16,0 8 48-16,0 4-8 15,0-2-183-15,0-1-145 0,0-8-40 0,2-7-24 32,4-7-72-32,4-7-569 15,3-9-319-15,-2-4-304 16,0-7-584-16,-4-2-473 0,3 0 433 15,-4-14 23-15,-1-6 41 32,-5 0 816-32,0 1 760 0,3 6 248 15,-3 9 712-15,3 4-432 16,5 0 488-16,0 13 664 0,4 6-312 15,-1-2-151-15,0-2-425 16,1-5-448-16,2-6-96 0,-1-4 176 16,0 0 576-1,0-8 656 16,-2-13-191-31,1 0-305 16,-6-1-48-16,-1-1-88 0,-5 4-184 16,0 0 16-16,0 6 97 0,-18 0-465 15,-6 7-240-15,-5 6-777 16,-5 2-623-16,6 21-1168 0,9-1-1577 15</inkml:trace>
  <inkml:trace contextRef="#ctx0" brushRef="#br0" timeOffset="169104">2333 9692 776 0,'0'0'2840'0,"0"0"-1976"16,0 0 1041-16,0 0-33 0,0 0-792 31,0 124-503-15,-5-94 47-16,-3-2-224 0,3-8-184 0,0-8-16 15,1-4-72-15,4-6 104 16,0-2 344-16,0 0 104 0,0 0-88 15,0-16-592-15,0-4-392 32,0-8-184-32,11-4-40 15,5 0 48-15,2 4 160 0,-5 3 16 16,0 12 160-16,3 4 48 15,-5 9 32-15,0 0 72 0,-3 0 80 16,1 17 208-16,-6 3 160 16,0 5 120-1,-3 1-128-15,0 1 0 31,0-1-136-31,0-6 32 0,-3-6-192 0,0-4 24 0,-1-6-88 16,4-4 96-16,0 0 80 0,0 0-8 16,0-12-72-1,0-9-96 1,7-4-280-16,9-7 40 0,2 0 16 15,6-3-136-15,2 8 152 16,0 1 80-16,-2 7 32 0,0 6 88 16,-6 6-80-16,-2 3 88 0,-2 4 56 31,-5 0 16-31,-5 0 80 15,0 9 240-15,2 6 88 0,-6 4 184 16,0 2-72-16,0 3-231 16,0 6-361-16,-3 6-905 15,-5-5-1791-15,5-9-7434 0</inkml:trace>
  <inkml:trace contextRef="#ctx0" brushRef="#br0" timeOffset="169791">3362 9359 4961 0,'0'0'3912'0,"0"0"-3111"16,0 0-577-16,0 0-56 0,40 0 760 16,-4 0 40-16,6 0-352 15,6 0-104-15,2-2-248 16,-3-6-120-16,1-3-144 15,-9 4-152-15,-5-1-920 16,-8 4-808 0,-8 2-1225-1,-9 2-2328-15</inkml:trace>
  <inkml:trace contextRef="#ctx0" brushRef="#br0" timeOffset="169993">3631 9429 160 0,'0'0'3144'0,"0"0"-1135"0,0 0-361 15,0 0 40-15,-22 137-479 0,19-100-433 32,-1 3-208-32,4-4-240 15,0-2-144-15,0-4-184 0,0-2 0 16,0-1-928-16,0-7-1521 15,0-6-3400-15</inkml:trace>
  <inkml:trace contextRef="#ctx0" brushRef="#br0" timeOffset="170393">3754 9733 1688 0,'0'0'1936'16,"0"0"201"-16,0 0-521 0,0 0-320 15,0 0-335-15,0 0-41 0,0 0-392 32,112-64-296-17,-101 48-64-15,-3 2-16 0,-5 3-24 16,-3-2 56-16,0 1 248 0,0 0-120 15,-16 0-184-15,2 4-120 0,-6 4-8 16,1 4 0-16,-4 0 0 16,5 10-80-16,5 14-48 15,-3 5 32-15,5 1 96 16,5 0 88-16,4-2 32 0,0-5 16 31,2-2-8-31,0-6-112 0,0 0-16 16,2-6 0-16,9 0 0 15,2-1-56-15,5-4-600 16,11-4-824-16,0 0-2425 0,-5-8-2112 0</inkml:trace>
  <inkml:trace contextRef="#ctx0" brushRef="#br0" timeOffset="170690">4042 9585 4520 0,'0'0'4025'0,"0"0"-2048"16,0 0-201 0,0 0-400-1,0 0-847-15,0 0-529 0,0 0-112 16,0 0-17-16,-34 73-103 15,34-56-320-15,9 0 32 0,8-4-136 16,-3-3-16 0,2-1-16-1,0-5 144-15,-6 0 160 0,1-3 176 16,-3 1 104-16,-4 0 96 0,-1 0-41 15,-3 0 49-15,0 2 497 16,0 3 743-16,-16 3-216 0,-4 5-904 16,-5 2-120-16,-11 3-656 31,12-4-968-16,0-9-1545-15</inkml:trace>
  <inkml:trace contextRef="#ctx0" brushRef="#br0" timeOffset="170917">4158 9660 4152 0,'0'0'1473'0,"0"0"111"15,0 0-280 1,0 0-407-16,0 0-481 0,0 0-240 31,134-53-176-31,-107 40-256 0,4-4-649 0,-5 4-1383 16,-8 0-1953-16</inkml:trace>
  <inkml:trace contextRef="#ctx0" brushRef="#br0" timeOffset="171189">4300 9463 4624 0,'0'0'2185'0,"0"0"-1121"31,0 0 681-31,-19 106-609 0,15-68-528 15,4-2-328-15,0-4-192 16,0-4-40-16,8-3-48 0,1-3-96 16,-1-6-264-16,1-7 160 15,1 0-656-15,-2-9-665 16,2 0-535-16,3 0 128 0,0-15 71 15,0-4-175-15</inkml:trace>
  <inkml:trace contextRef="#ctx0" brushRef="#br0" timeOffset="171323">4429 9681 1440 0,'0'0'1728'0,"0"0"-79"15,0 0-33 1,0 0-376-16,0 0-352 15,0 0-31-15,0 0 47 0,0 0-192 16,13 32-184-16,-13-13-248 16,0-1-280-16,0 1-24 0,0 4-720 15,0-1-456 1,-3-2 199-16,-2-6-1287 15,0-4-3041-15</inkml:trace>
  <inkml:trace contextRef="#ctx0" brushRef="#br0" timeOffset="172401">4450 9487 672 0,'0'0'1888'16,"0"0"-16"-16,0 0 337 0,0 0-593 15,0 0-471-15,3 0-369 16,-3 0-392-16,0 0-264 0,5 0-8 15,2 10 264-15,1 4 192 32,-3 2 0-32,3 0-160 0,-5 5-48 15,3 0-8-15,-4 1-64 0,0 1-88 16,-2-2 1-16,1 3-97 15,-1-1-48-15,0-3-40 0,0-5-8 16,0-3 0 0,0-3 40-1,0-5-48-15,0-2-232 16,0-2 168-16,0 0 56 0,0 0-57 0,0-2-87 15,3-13-152-15,4 0-280 16,4-4-288 0,5 2-144-16,4 0 48 15,2 4 215-15,3 2 201 31,5 3 40-31,1 0 384 0,6 3-136 0,-1-4 8 0,1 1-272 16,-7-2 16-16,-5 1-8 0,-6 0 360 31,-6 1 160-31,-5 0 224 16,-8-2 864-16,0 2 336 15,0-2-567-15,-6 2-81 32,-6 2-24-32,4 4-144 0,-3 2 88 0,6 0 16 0,-3 0-376 0,0 16-336 15,5 4-112-15,-1 4-8 31,4 0 64-31,0-1 0 16,0-8 48-16,4 0-64 0,4-8 16 16,3-3-120-1,-4-2-336-15,5-2-96 0,0 0-72 0,-4 0 8 16,2-9 320-16,-1-6-120 15,-2-1 111 1,-2-2 161-16,-2 1 88 16,-3 2 112-16,0 3 8 0,0 5 464 15,0 5 817-15,0 2-33 16,0 0-344-16,-3 0-352 0,-1 9-544 0,4 7-16 31,-1 10-72-31,1 4 16 16,0 6 48-16,0 5 8 15,-2 4 0-15,2 6 8 0,0 0 168 16,-2 2 56-16,-1-5 48 31,2-2-144-31,-3-8-31 0,4-3-57 16,0-10 0-16,0-3 24 15,-4-7-24-15,4-3 0 0,-2-6 40 16,-3-5-40-16,-3-1-48 15,-3 0-168-15,-7 0-121 0,-3-3-119 32,-3-11-168-32,3-4 8 15,0 2 360-15,5 3 208 16,7 4 464-16,5 3 272 0,4 2 193 15,0-1-153-15,0-3-448 16,9-5-120-16,12-8 120 16,8-5-128-16,5-4-120 0,5-6-80 15,13-12-488 1,-13 8-1593-16,-9 8-3624 15</inkml:trace>
  <inkml:trace contextRef="#ctx0" brushRef="#br0" timeOffset="175777">7291 9539 1240 0,'0'0'5497'0,"0"0"-3425"15,0 0-311-15,0 0 39 31,0 0-384-31,0 0-463 16,-8 2-337 0,8-2-224-16,0 2-208 0,0-2-184 0,0 0-80 15,0 2-96-15,0-2 16 0,0 2-16 16,0 0 8-16,11 0 64 31,4-2 104-31,6 0 8 16,8 0 168-16,3 0 136 15,5 0-96-15,2 0-8 0,8-2-8 16,6-2-72-1,8 2-120-15,10 0 320 0,5 2-152 16,10 0 8-16,4 0-8 16,25 0-24-16,-10 0-32 15,3 4-8-15,0 2 24 0,-19 0-56 16,10 4-80-1,-7 2 0-15,-5 3 0 0,-3-2 0 0,5 1 0 16,-8-2 8 0,-1-4 0-16,-4-2 40 15,-6-4-48-15,-11-2 64 16,-5 0-56-16,-7 0 40 0,-7-2 40 15,-5-6-72 1,-10 1 32-16,-4 1-40 0,-8-1 56 0,-7 5-56 16,-1 0-8-16,-2 2 8 31,-3 0 40-31,0-2 48 0,0 2 24 15,0-2-16-15,0-4-104 16,-14-10-1088-16,-9 0-2032 0,-8-2-7123 31</inkml:trace>
  <inkml:trace contextRef="#ctx0" brushRef="#br0" timeOffset="176684">8441 8751 1328 0,'0'0'2968'0,"0"0"-927"0,0 0-153 16,0 0-175-1,0 0-545 1,0 0-600-16,0 0-224 15,-10-14-136-15,10 14-104 0,0 0-48 16,0 2 64-16,0 8 16 0,0 8 144 16,0 9 128-16,0 7 176 0,0 5-55 15,0 12-9-15,0 4 8 31,0 7-16-31,0 7-112 16,6 1-184-16,1 8-96 31,-1 19 80-31,4-8 8 0,-8 8 576 0,1 3-184 0,-1-15-159 0,2 11-289 16,-2-6 24-16,4-6-128 31,-1-6 24-31,2-11-72 0,-1-11 0 16,-1-14 0-16,0-10 8 15,-2-12 8 1,-3-8 32-16,3-6 8 0,-3-4 72 0,0-2 64 31,0 0 48-31,0 0-16 31,0-16-224-31,0-46-1040 0,-3 2-1681 16,-5-6-1880-16</inkml:trace>
  <inkml:trace contextRef="#ctx0" brushRef="#br0" timeOffset="177277">7845 8997 4624 0,'0'0'4465'16,"0"0"-2600"-16,0 0-225 0,0 0 345 15,0 0-337-15,0 0-672 16,0 0-456-16,0 0-360 15,0-1-160 1,0 1-176-16,0 0-976 16,5 0-1240-16,6 0-289 31,0 3-3336-31</inkml:trace>
  <inkml:trace contextRef="#ctx0" brushRef="#br0" timeOffset="177573">7657 9204 4993 0,'0'0'3112'0,"0"0"-1119"15,0 0-65-15,0 0-256 16,0 0-639-1,0 0-625-15,0 0-408 0,0 0-24 16,-8 0-712-16,8 0-721 16,26 8-591-16,-2-2-409 0,4 3-3016 15</inkml:trace>
  <inkml:trace contextRef="#ctx0" brushRef="#br0" timeOffset="177782">8097 9218 2600 0,'0'0'3913'0,"0"0"-1793"16,0 0 217-16,0 0-137 15,0 0-807-15,0 0-1057 16,0 0-336-16,5 4-1425 0,3-1-2615 31,3 3-3994-31</inkml:trace>
  <inkml:trace contextRef="#ctx0" brushRef="#br0" timeOffset="178192">8953 9844 5497 0,'0'0'5049'0,"0"0"-3001"31,0 0 25-31,0 0-145 15,0 0-872 1,0 0-880-16,0 0-176 0,0 0-544 0,-12 0-1144 16,25 4-281-16,3 4-799 15,-3 0-4658-15</inkml:trace>
  <inkml:trace contextRef="#ctx0" brushRef="#br0" timeOffset="178388">9255 10018 8409 0,'0'0'2441'0,"0"0"-1545"0,0 0 56 0,0 0-952 16,0 0-424-16,0 0-2368 15,-8 20-4882-15</inkml:trace>
  <inkml:trace contextRef="#ctx0" brushRef="#br0" timeOffset="178575">9095 10279 6385 0,'0'0'4497'0,"0"0"-2889"0,0 0-344 15,0 0-335-15,0 0-929 16,0 0-889-16,0 0-1559 0,0 0-5874 0</inkml:trace>
  <inkml:trace contextRef="#ctx0" brushRef="#br0" timeOffset="178725">8817 10208 7417 0,'0'0'2233'0,"0"0"-1521"16,0 0-64-16,0 0-648 0,0 0-2001 16,0 0-5544-16</inkml:trace>
  <inkml:trace contextRef="#ctx0" brushRef="#br0" timeOffset="179470">8394 8727 1880 0,'0'0'2648'0,"0"0"-815"16,0 0 31-16,0 0-431 0,0 0-329 15,0 0-320-15,0 0-144 0,0 0-24 16,-37 80-64-16,25-52-176 15,-4 0-144 1,2-3-143-16,2-4-81 16,1-2-8-16,5-8-361 0,4-2-471 15,2-7-200 1,0-2-608-16,0-7-721 0,2-10-663 0,7-6-1657 15</inkml:trace>
  <inkml:trace contextRef="#ctx0" brushRef="#br0" timeOffset="179652">8394 8727 640 0,'-3'-2'1992'0,"11"-4"-176"0,0 4-55 16,3 2-313-16,0 0-352 0,1 0-303 0,1 0-161 16,0 13-120-16,3 8-80 15,3 3-240-15,2 6-192 16,11 23-144-16,-1-8-1424 0,-5-3-4618 0</inkml:trace>
  <inkml:trace contextRef="#ctx0" brushRef="#br0" timeOffset="180370">9469 9411 3064 0,'0'0'4193'0,"0"0"-2425"16,0 0-415-16,0 0-377 16,0 0-704-1,0 0-184-15,20 38 144 16,-2-21 0-1,6 2 16-15,-2-1-48 0,1-2-48 0,0 0-72 16,-4 0-80-16,0-3 48 0,-4-2-48 16,-2 1 0-1,-2-3 8-15,-6-2 16 16,1 1-24-16,-6-2 72 31,0 0 208-31,0 6 384 0,-24 4 49 0,-32 27-713 0,2-7-1457 16,1 0-4560-16</inkml:trace>
  <inkml:trace contextRef="#ctx0" brushRef="#br0" timeOffset="186905">413 7293 912 0,'0'0'1560'16,"0"0"-936"-16,0 0 128 0,0 0 225 16,0 0-305-16,0 0-456 15,0 0-216-15,0 0 0 16,0 0-216-1,0 0-937-15</inkml:trace>
  <inkml:trace contextRef="#ctx0" brushRef="#br0" timeOffset="188001">332 8284 3344 0,'0'0'2425'16,"0"0"-1457"-16,0 0 40 0,0 0 80 15,0 0-592-15,2 0-496 0,-2 0-1048 16,3 0-4857 0</inkml:trace>
  <inkml:trace contextRef="#ctx0" brushRef="#br0" timeOffset="270610">7948 9229 3224 0,'0'0'2609'0,"0"0"-1465"16,0 2-288-16,0-2 32 15,0 0-175-15,0 0-353 0,0 0-224 16,0 0-128-16,0 0 80 31,0 0-88-31,0 0-56 0,3-2-496 16,1-5-1233-16,-3 1-3440 0</inkml:trace>
  <inkml:trace contextRef="#ctx0" brushRef="#br0" timeOffset="271287">7809 9344 4048 0,'0'0'1985'0,"0"0"-737"16,0 0 208-16,0 0-463 16,0 0-633-16,0 0-336 15,0 0-24-15,0 0-152 0,0 0-416 16,5 0-689-16,-3 0-767 0,1 0-1001 15</inkml:trace>
  <inkml:trace contextRef="#ctx0" brushRef="#br0" timeOffset="271689">8171 9359 2560 0,'0'0'1720'0,"0"0"-583"16,0 0 199-16,0 0-88 15,0 0-584-15,0 0-472 0,0 0-192 31,0 0-376-31,0 0-1040 16,0 0-1873 0</inkml:trace>
  <inkml:trace contextRef="#ctx0" brushRef="#br0" timeOffset="272092">7917 9398 176 0,'0'0'0'0,"0"0"-175"16</inkml:trace>
  <inkml:trace contextRef="#ctx0" brushRef="#br0" timeOffset="272563">7808 9848 5313 0,'0'0'2272'16,"0"0"-960"-16,0 0-135 0,0 0-361 15,0 0-560-15,0 0-256 16,0 0-248-16,0 0-768 16,0 4-1081-16,6 2-927 0</inkml:trace>
  <inkml:trace contextRef="#ctx0" brushRef="#br0" timeOffset="272806">8174 9896 3392 0,'0'0'2385'16,"0"0"-1417"-16,0 0 288 15,0 0 169-15,0 0-633 16,0 0-552-16,0 0-240 0,0 0-136 16,0 0-456-16,0 0-489 15,0 0-927-15,-16 22-2001 16</inkml:trace>
  <inkml:trace contextRef="#ctx0" brushRef="#br0" timeOffset="273108">7875 10036 3872 0,'0'0'1537'16,"0"0"-993"-16,0 0 472 15,0 0-120-15,0 0-560 16,0 0-336-16,0 0-640 16,0-1-1072-16,4 1-1425 15</inkml:trace>
  <inkml:trace contextRef="#ctx0" brushRef="#br0" timeOffset="273606">7627 10206 3616 0,'0'0'976'16,"0"0"-743"-16,0 0 79 0,0 0-104 16,0 0-192-16,11 0-16 31,-4 0-416-31,-1 0-337 0,0 5-1023 0</inkml:trace>
  <inkml:trace contextRef="#ctx0" brushRef="#br0" timeOffset="273986">7930 10259 416 0,'0'0'5049'0,"0"0"-3625"16,0 0-512-16,0 0-264 16,0 0-320-16,0 0-328 0,0 0-1144 15,0 0-1672 1</inkml:trace>
  <inkml:trace contextRef="#ctx0" brushRef="#br0" timeOffset="274306">8297 10199 2800 0,'0'0'3049'16,"0"0"-1593"-16,0 0-600 0,0 0-528 0,0 0-328 15,0 0-608-15,0 0-3345 16</inkml:trace>
  <inkml:trace contextRef="#ctx0" brushRef="#br0" timeOffset="276725">7462 9031 696 0,'0'0'2072'0,"0"0"-872"16,0 0 97-16,0 0-17 15,0 0-264-15,0 0-376 0,0 4-296 16,0-4-136 0,0 0 0-1,0 0-80-15,0 0-128 16,0 7-632-16,0-3-1480 0,0 2-2873 0</inkml:trace>
  <inkml:trace contextRef="#ctx0" brushRef="#br0" timeOffset="277204">7722 9007 3848 0,'0'0'1721'0,"0"0"-329"31,0 0-336-31,0 0-528 0,0 0-488 0,0 0-40 15,0 0-856-15,0-2-1080 0,0-4-3161 16</inkml:trace>
  <inkml:trace contextRef="#ctx0" brushRef="#br0" timeOffset="277694">8119 9037 3608 0,'0'0'1409'0,"0"0"-17"0,0 0 184 16,0 0-504-16,0 0-567 15,0 0-401-15,0 0-104 16,0 7-48-16,0-7-289 0,0 2-567 15,0 0-832 1,0 0-1497-16</inkml:trace>
  <inkml:trace contextRef="#ctx0" brushRef="#br0" timeOffset="278185">8601 9037 3832 0,'0'0'3249'0,"0"0"-1865"15,0 0-343-15,0 0 295 0,0 0-664 16,0 0-504-1,-5 0-168 1,5 0-176-16,0 3-400 0,0-3-392 16,11 2-41-16,0-2-1447 0,-4 0-2017 15</inkml:trace>
  <inkml:trace contextRef="#ctx0" brushRef="#br0" timeOffset="278560">8966 8988 4921 0,'0'0'1672'0,"0"0"-456"15,0 0 56 1,0 0-695-1,0 0-577 1,0 0-88-16,0 0-1025 0,0 0-1583 16,6 0-2881-16</inkml:trace>
  <inkml:trace contextRef="#ctx0" brushRef="#br0" timeOffset="278902">9282 9005 1792 0,'0'0'1496'0,"0"0"-504"0,0 0 377 15,0 0-393-15,0 0-384 16,0 0-392 0,0 0-200-16,7 0-8 15,-1 0-520-15,0 0-824 0,-2 0-969 16</inkml:trace>
  <inkml:trace contextRef="#ctx0" brushRef="#br0" timeOffset="279668">9198 9122 1488 0,'0'0'2792'31,"0"0"-1239"-31,0 0 143 16,0 0-64-16,0 0-679 0,0 0-529 15,0 0-304-15,0 0-120 16,0 0-144-16,0 0-480 16,0 0-705-1,0 0-1191-15,-5 2-2625 0</inkml:trace>
  <inkml:trace contextRef="#ctx0" brushRef="#br0" timeOffset="280070">8919 9118 2800 0,'0'0'1528'15,"0"0"-431"-15,0 0 151 0,0 0-408 16,0 0-528 0,0 0-312-16,0 0-232 31,3-2-664-31,-1 2-912 0,-2 0-1193 0</inkml:trace>
  <inkml:trace contextRef="#ctx0" brushRef="#br0" timeOffset="280572">8746 9136 2536 0,'0'0'2209'0,"0"0"-1137"0,0 0-104 0,0 0-272 15,0 0-608-15,0 0-88 16,0 0-448-1,18 0-360-15,-15 0-672 16,3 0-1785-16</inkml:trace>
  <inkml:trace contextRef="#ctx0" brushRef="#br0" timeOffset="281067">8701 9166 1168 0,'0'0'920'0,"0"0"-672"16,0 0-248-16,0 0-896 0</inkml:trace>
  <inkml:trace contextRef="#ctx0" brushRef="#br0" timeOffset="281699">9041 9306 3448 0,'0'0'1689'16,"0"0"-713"-16,0 0 80 16,0 0-608-16,0 0-448 15,0 0-632-15,0 0-920 0,0 0-1265 0</inkml:trace>
  <inkml:trace contextRef="#ctx0" brushRef="#br0" timeOffset="285535">10813 9393 1384 0,'0'0'2360'0,"0"0"-703"0,0 0-17 16,0 0-192 0,0 0-391-16,0 0-281 15,-5 0-96-15,5 0-8 0,0 0 8 16,0 0 72-1,0 0-40-15,0 0-111 0,0 0-161 16,0 0-40-16,0-4-176 0,0-6-216 31,0-1-8-31,0-2-56 16,3-2 40-16,6 0-64 0,2 0 72 15,0 2-64-15,2 0 16 16,5 1-8-16,-2 1 56 0,2 0-72 16,1 3 32-16,0 2-16 31,1 2 0-31,-1 3-40 0,2 1 0 15,-1 0-128-15,-1 0 104 16,-1 0 8-16,0 1-8 16,-1 7 7-1,-1 0 41-15,-3 3 0 16,5-2-24-16,-7 3 0 15,4 1 40-15,-4 0 56 0,2 4 0 16,-2-4-64-16,1 4 72 0,-4-2-56 16,2 0 56-16,-4-1 0 15,0 0 8 1,-4 0 32-16,1 2-24 15,-3 0 64-15,0 0 0 16,0 2 24-16,0 0 0 0,0 0-32 16,0 0-16-16,-5 3-48 0,-6-4 0 15,3 3 8-15,-2 0-8 16,1-2 56-16,-6 1-64 15,4-2 0 1,-2 2 0-16,-2-4-56 16,1 0 56-16,-1-4 0 0,2 0 0 15,-4-5 56-15,1-2-39 16,-4 0 71-16,2-4-32 0,-1 0 24 31,-2 0-72-15,-2 0 136-16,4 0-8 0,1-8 32 15,2-3 8-15,2-2-40 0,-3-2-72 16,6-2 64-16,-5-6-128 15,3-3-40-15,0-2-8 0,2-2 24 32,3-2-48-32,-2 2 0 15,5 4 72-15,0 4-8 16,2 4 8-16,0 4 0 0,3 1-16 15,0 4 16-15,0 1-64 16,0 0-48-16,3-3-64 0,10 2-120 0,16-12-553 16,-5 4-863-1,-4 0-2769 1</inkml:trace>
  <inkml:trace contextRef="#ctx0" brushRef="#br0" timeOffset="286202">11052 9389 3200 0,'0'0'2665'0,"0"0"-873"0,0 0 73 15,0 0-345-15,0 0-736 16,0 0-480 0,0 6-160-16,0 7 0 15,0 6 200-15,0 5 168 16,0 4-24-16,0 2-103 0,0 2-81 15,0 0-136-15,0-2-16 16,0-5-88-16,0-4-64 0,0-3 8 16,0-6-8-1,0-1 16 1,0-7 40-16,0-2 16 15,0 0 48-15,0-2 136 0,0 0-32 16,0 0-216-16,0 0-8 16,0-8-1392-16,2-3-1569 0</inkml:trace>
  <inkml:trace contextRef="#ctx0" brushRef="#br0" timeOffset="304725">599 10758 5089 0,'0'0'2160'0,"0"0"-784"15,0 0 129-15,0 0-89 0,-7 4-640 16,-4 5-16-16,3 0-256 15,-10 8-248-15,2 2 225 0,-4 7 15 16,1 6-248-16,-7 8-152 16,2 7 104-1,1 0 8-15,-2 2-200 16,4-2-8-16,6-6 72 0,-1-7-64 15,5-4-8-15,-1-7 48 16,6-4-32-16,-2-4 32 0,0-6 40 16,4-1-16-16,0-3-56 15,0-1-16 1,4-2-176-16,0-2-552 15,0 0-593-15,0-9-679 0,16-12-2201 16,1-3-784-16</inkml:trace>
  <inkml:trace contextRef="#ctx0" brushRef="#br0" timeOffset="305286">618 10662 3528 0,'0'0'1705'15,"0"0"111"-15,0 0-72 0,0 0-559 16,0 0-609-16,0 0-360 0,0 0-208 15,0 0 616 1,0 116 136-16,0-59 0 16,0 3-352-16,2-2 24 15,4-3-320-15,4-4-104 16,-1-6-16-16,1-8 16 0,0-6 40 31,-2-7 16-31,-2-7-64 0,-1-2-72 0,0-5 72 0,-3-3 16 16,-1 1-16-16,2-3-64 31,-1 1-144-31,-2-4-16 0,3 0-112 15,-3 0-256-15,0-2-176 16,0 0-304-16,0 0-353 0,0 0-727 16,0 0-2769-16</inkml:trace>
  <inkml:trace contextRef="#ctx0" brushRef="#br0" timeOffset="305736">397 11083 16 0,'0'0'2120'0,"0"0"-928"0,0 0 88 15,0 0-111-15,0 0-481 16,0 0-376-16,0 0-48 15,19-6 168-15,4 4 328 0,4 2-136 32,2 0-296-32,0 0 41 15,-3 0-137-15,-2 0-8 0,-3 0 16 16,-6-1-104-16,-2 1-88 15,-5 0 24-15,0-3-72 16,-2-3-56-16,-2 0-976 0,-4 2-1801 0</inkml:trace>
  <inkml:trace contextRef="#ctx0" brushRef="#br0" timeOffset="306501">880 11006 3688 0,'0'0'2825'0,"0"0"-1041"16,0 0-223-16,0 0-113 0,0 0-504 15,0 0-608-15,0 0-264 32,-118 81 0-32,106-49-24 0,6-2-48 0,1-4-8 15,3-5-40-15,2-8-32 16,0-3-8-1,0-4-40-15,7-1 0 0,4-5-112 0,5 0-72 16,4 0-24 0,-1-21 40-1,0-5 136-15,4-8-120 0,-4-6-160 16,-4-6-48-16,0 0 87 0,-3-2 17 31,-8 4 120-31,-3 3 104 0,-1 5 160 0,0 8 120 16,0 5 64 15,0 6 256-31,0 9 105 15,0 3 79-15,0 3-40 0,0-1-8 16,0 3-96 0,-1 0 8-16,1 0-128 0,0 0-24 0,0 0-64 15,0 0-64-15,0 9-208 16,0 6-48-16,0 11-40 0,0 10 88 15,3 7 192-15,3 1-64 16,1 2-48-16,-2-4 65 16,1-6-137-16,5-4-8 0,1-6-8 15,4-5-473-15,3-10-727 31,15-11-1200-31,-8 0-889 0,0 0-3471 0</inkml:trace>
  <inkml:trace contextRef="#ctx0" brushRef="#br0" timeOffset="307084">1177 10974 1744 0,'0'0'3337'0,"0"0"-1673"15,0 0 160 1,0 0 81-16,0 0-657 16,0 0-696-16,0 0-232 15,-123 31-272-15,110-3-40 0,0 4-8 16,5 2 56-16,0 1-56 15,5-6 0-15,3-3-64 0,0-6 8 16,0-6-48-16,11-3-176 31,5-5-72-15,4-6-224-16,2 0-136 0,4 0 160 0,0-19 40 15,0-2-65-15,0-7-215 16,-5-3-440-16,0-1 176 0,-10 0 192 16,-5 6 584-16,-4 2 280 15,-2 8 744 1,0 4 536-1,0 6 464-15,0 6-215 0,0 0-145 0,0 0-664 16,0 0-720-16,0 15-256 16,0 6 256-16,6-1 80 0,6 0-80 15,-1-4-296 1,5-4-296-1,-1-5-344-15,1-5-113 32,2-2-407-32,-5 0-240 0,1-19 127 0,-3-1-439 0,-7-2 112 15</inkml:trace>
  <inkml:trace contextRef="#ctx0" brushRef="#br0" timeOffset="307263">1383 10989 608 0,'0'0'2104'15,"0"0"-31"-15,0 0-289 16,0 0-352-16,0 0-400 0,-25 17-712 16,25 20-31-1,0 9 143-15,0 10-144 0,0 3 24 0,0-1 224 31,-4-3-128-31,4-2-128 16,0-9-208-16,-1-8-64 16,1-8 56-16,0-6-64 0,0-8-344 15,0-6-816-15,0-4-1097 16,1-4-2208-1</inkml:trace>
  <inkml:trace contextRef="#ctx0" brushRef="#br0" timeOffset="307550">1303 10953 3728 0,'0'0'584'0,"0"0"217"15,0 0 135-15,0 0 216 0,0 0-536 16,122 46-216 0,-101-30-200-16,-8 0 56 15,-1 2-24-15,-11 2 369 16,-1 2 143-16,0 0 184 15,-5 1-144-15,-14-2-432 0,-4-4-352 16,4-4-248-16,-10-9-1152 0,10-4-761 16,2 0-3568-1</inkml:trace>
  <inkml:trace contextRef="#ctx0" brushRef="#br0" timeOffset="307774">1459 11017 744 0,'0'0'3136'0,"0"0"-1119"16,0 0-129-16,0 0-400 0,0 0-439 15,0 0-561-15,0 0-248 16,136-50-240-1,-112 40-8-15,2-1-624 16,3 0-416-16,-6 3-1249 16,-10 2-856-16</inkml:trace>
  <inkml:trace contextRef="#ctx0" brushRef="#br0" timeOffset="308036">1577 10795 3040 0,'0'0'2729'16,"0"0"-1217"-16,0 0-360 15,0 0-191-15,0 0 7 0,-1 121-320 32,1-70 120-32,0-3-224 15,1 0-216 1,4-5-240-16,0-9 8 0,1-6-88 0,2-9-8 15,-1-6-160-15,4-5-600 0,2-8-504 32,2 0-473-32,7-25-463 15,-2-7-329-15,-4-4-1487 0</inkml:trace>
  <inkml:trace contextRef="#ctx0" brushRef="#br0" timeOffset="308159">1739 10974 2840 0,'0'0'2369'0,"0"0"-329"16,0 0-592-1,0 0-912-15,0 0-432 16,0 0 57-16,0 0 79 15,0 0-120-15,0 73-120 0,0-53-697 16,1-6-1175-16,-1-6-1217 16</inkml:trace>
  <inkml:trace contextRef="#ctx0" brushRef="#br0" timeOffset="308712">1739 10974 3080 0,'-4'-92'1472'15,"9"113"81"-15,2 5 263 16,4 6-728-16,-6 0-423 0,1 0-113 16,2-4-400-16,-3-7-104 15,2-4 16-15,-1-7-64 31,2-4-16-31,0-4-360 0,-3-2-200 16,0 0-217-16,2 0 89 16,-1-14 344-16,2-2-448 0,0-2-192 15,3 4-16-15,1 0 367 16,1 4 281-16,4 2 240 31,1 1 128-31,0 2 680 0,1-1-335 16,-1-2-185-16,0 2-40 0,-5-3-40 15,-2 0-32-15,0-1-40 0,-6-5 0 16,-5 0 0-16,0-4-8 15,0 2 0 1,-1-1 232 0,-11 1 368-16,-2 5 80 0,1 5 176 15,2 3-56-15,4 4 289 16,-4 0-209-16,3 6-128 0,3 14-680 0,3 9-64 15,-1 6-8-15,3 3 128 32,0 2 56-32,0-2 8 15,5-1-64-15,3-5 0 0,3-4-88 16,1-7-40-16,4-6 0 15,-3-6-8-15,8-3-64 0,6-6-536 16,28-15-664-16,-7-15-1993 16,-2-4-1840-16</inkml:trace>
  <inkml:trace contextRef="#ctx0" brushRef="#br0" timeOffset="309577">2646 10672 5145 0,'0'0'1856'16,"0"0"-424"-16,0 0 113 15,0 0-449-15,0 0-616 31,0 0-472-31,7 67 96 0,-4-16 1032 16,-1 11 8-16,1 5-239 0,-3-1-441 16,0-4-200-16,0-8-152 15,0-6-96-15,0-10 120 31,0-8-136-15,0-6-72-16,0-7-376 0,0-7-416 0,0-8-561 16,0-2-935-16,-3 0-2177 0</inkml:trace>
  <inkml:trace contextRef="#ctx0" brushRef="#br0" timeOffset="310096">2722 10607 992 0,'0'0'2312'0,"0"0"-607"0,0 0-537 0,0 0 128 15,0 0-280-15,118 37-39 0,-95-19-345 16,-2-2 16-16,-7 2-240 16,-2 2 160-1,-6 1-40-15,-1-2 64 16,-5 1 144 15,0 3-23-31,-5 0-145 0,-13 1-168 0,-3 4-176 0,-5-1-144 0,-4-3 48 16,1-5-120-16,-2-2 0 0,2-5 0 31,3-7-8-31,0 2-104 31,7-5-48-15,4 0 152-16,7 0-48 0,7-2 40 0,-3 0-72 15,4 0-96-15,0 2-72 16,0-2-104-16,0 6-40 0,10 0 151 15,5 4 153-15,6 4 24 16,1 2 56-16,4 2 8 16,3 0 0-16,-6 2 8 0,3-2 88 15,-2 1-96-15,-2-4 8 16,-2 2 96-1,-1-2-104-15,7 0-1072 0,-5-6-1296 16,-3-5-3834-16</inkml:trace>
  <inkml:trace contextRef="#ctx0" brushRef="#br0" timeOffset="310667">3189 11025 4640 0,'0'0'2265'0,"0"0"-97"0,0 0-263 15,0 0-545-15,0 0-480 32,0 0-192-32,-129-20-119 0,108 26-177 15,1 14-264-15,3 8-128 16,2 4 0-16,5 6-104 15,2 1 40-15,7-5-40 0,1-4 96 16,0-7-120-16,0-4-240 31,11-5-65-15,2-4-79-16,3-6-8 0,3-4-224 0,-2 0-96 0,2 0 8 15,2-19 264-15,-2-4-225 16,-3-5-87-16,-3-2-96 0,-1 0 128 16,-6-1 408-1,1 3 272 1,-3 4 168-1,-4 6 408-15,0 6 400 0,0 6 320 0,0 2 265 0,0 4-209 16,0 0-376-16,0 0-320 16,0 0-304-16,0 0-184 0,2 0-208 15,8 10-88-15,-5 6 296 16,3 6-8-1,-2 6 8-15,5 0-336 16,1 6-784-16,-1-8-1313 16,-3-5-2752-16</inkml:trace>
  <inkml:trace contextRef="#ctx0" brushRef="#br0" timeOffset="311104">3247 11025 1744 0,'0'0'2272'0,"0"0"-655"15,0 0 151-15,0 0-376 16,10 109-575-16,-10-77-337 0,0-2-136 15,0-3-168 1,0-7-40-16,0-3-40 0,0-9 0 16,0-4 176-1,0-2 208-15,0-2 184 16,0 0 8-16,0 0-344 31,-3-4-120-31,-1-13-208 0,4-6-400 0,0-9-72 16,0-5-120-16,4-1 72 15,10 2-48-15,1 2 64 0,1 6 136 16,-2 8 32-16,-1 8 176 15,3 6 40-15,-4 6-16 16,1 0 136 0,-2 0 24-16,2 14 168 15,-2 6 192-15,0 2-128 16,1 0-136-16,1 2-120 0,12 0-744 15,-5-6-1753-15,2-6-2704 0</inkml:trace>
  <inkml:trace contextRef="#ctx0" brushRef="#br0" timeOffset="311446">3623 10983 3976 0,'0'0'2169'16,"0"0"-97"-1,0 0-231-15,0 0-265 16,0 0-520-16,0 0-528 0,0 0-352 16,0 0-176-16,-114 78-56 15,112-48-24-15,2 4 72 0,0-2-64 16,0-2 72-16,0-6-72 15,2-3 56 1,6-6-48-16,3-4-64 16,-3-3 80-16,5-8-200 0,0 0-456 15,3 0-64-15,2-13 56 16,0-10 64-16,-1-9-337 0,0-9-495 15,-3-27-264-15,-3 10-425 32,-6 5-279-32</inkml:trace>
  <inkml:trace contextRef="#ctx0" brushRef="#br0" timeOffset="311661">3685 10732 360 0,'0'0'1768'15,"0"0"40"-15,0 0 193 16,0 0-121-16,0 0-592 31,0 0-663-15,0 0-601-16,-15-12 24 0,15 29-16 0,0 6 232 15,0 7 48-15,3 11 144 0,2 2 248 16,2 6-248-16,-7 2-232 16,3 0-8-1,-1-5-72-15,-2-4-96 16,3-8-48-16,-2-9-192 15,4-8-712-15,2-8-504 0,-1-9-929 16,2 0-759-16,-3-5-1624 0</inkml:trace>
  <inkml:trace contextRef="#ctx0" brushRef="#br0" timeOffset="311911">3767 11168 544 0,'0'0'1352'0,"0"0"-464"0,0 0-312 0,0 0-88 31,0 0-96-31,0 0-96 15,0 0 225-15,0 0 175 16,94 28 240-16,-83-45-16 0,-6-3-64 16,-2 1-56-1,-3 0 57-15,0 2 103 0,-8-2-88 0,-10 3-568 16,-1 2-304-16,-5 4-648 31,3 4-352-31,3 6-737 0,7 0-967 16,4 0-3153-16</inkml:trace>
  <inkml:trace contextRef="#ctx0" brushRef="#br0" timeOffset="312463">3904 11005 1144 0,'0'0'1984'0,"0"0"-375"0,0 0 215 0,0 0-384 15,0 0-432 1,21 124-359 0,-21-102-209-16,0-5-128 15,0-6-80-15,0-3-24 0,0-6-64 16,0-2-8-16,0 0 88 15,0 0 16-15,0-6-240 0,4-14-8 0,0-5-576 16,4-6 144 15,5-2-56-31,2-1 144 0,3 5 184 16,1 5 8-16,-6 6 160 0,5 8 0 15,-4 6 72 1,2 4 40-16,-3 0 88 0,-3 8 144 0,5 12 8 16,-4 3 152-16,-3 6 32 31,0 3-128-31,-5-2-72 0,-1-2-48 15,1-6-120-15,-1-3-88 16,-2-10-56-16,3-1-24 0,-3-6-72 16,2-2-432-16,2 0-272 15,3-6-232-15,1-16 600 31,8-8 328-31,2-8-128 0,6-2-64 16,-1 2 152-16,-4 8 55 16,-4 10 65-16,-2 10 0 0,-5 5 153 0,0 5 151 15,1 0 216-15,-4 9 72 16,5 5 160-1,-4 4-144 1,4 1-320-16,-2 4-240 0,-3 13-48 16,-3-8-1464-16,-1-4-3257 15</inkml:trace>
  <inkml:trace contextRef="#ctx0" brushRef="#br0" timeOffset="313296">4928 10537 4689 0,'0'0'1584'0,"0"0"-1008"16,0 0 464-16,0 0 144 16,0 0-63-1,0 0-305-15,134 0-296 0,-97 0-296 16,5 0-64-16,-8-5-160 0,2 1-816 15,-2 4-993-15,-12 0-839 16,-9 0-2065-16</inkml:trace>
  <inkml:trace contextRef="#ctx0" brushRef="#br0" timeOffset="313546">5135 10568 1800 0,'0'0'2624'0,"0"0"-903"16,0 0-289-16,0 0-72 0,0 0-119 15,-42 102-441-15,37-64-272 16,-3 6-8-16,5 5-208 31,-4 0 176-31,6 4-232 0,-6-5-64 16,6-2-160-16,1-4-24 15,0-6-16-15,0 2-568 0,0-10-1448 16,8-10-2905 0</inkml:trace>
  <inkml:trace contextRef="#ctx0" brushRef="#br0" timeOffset="314005">5222 10969 888 0,'0'0'2008'0,"0"0"-472"15,0 0-127-15,0 0-89 16,0 0 88-16,0 0-431 15,115-14-449-15,-96 1-96 0,-1 2-192 32,-2-4-32-32,-5 2-64 0,-3-1-32 15,-1-1-16-15,-2 2 32 16,-5-2 24-16,0 2 8 15,-7-4 48 1,-10 6 0-16,-6-2-208 16,0 7 0-16,2 6 200 15,0 0 48-15,4 9-56 16,0 14-96-16,6 9-16 0,3 4-72 15,3 1-8-15,5-1 80 16,0-6-24-16,0-6-48 0,0-4-16 16,5-4-40-1,6-4-8-15,1-4 48 16,4-2-232-16,-2-2-592 15,11-4-984-15,-4 0-1265 16,-4 0-3128 0</inkml:trace>
  <inkml:trace contextRef="#ctx0" brushRef="#br0" timeOffset="314345">5445 10803 3016 0,'0'0'4161'16,"0"0"-2849"-1,0 0-600-15,0 0 161 0,0 0-385 16,0 0-304-16,-24 120-184 0,24-103-112 16,13-4 8-16,4-5 0 15,0-2-80-15,2-2-112 0,0-4 0 31,-1 2 48-31,-3-2 39 16,-4 0 121 0,0 0 16-16,-4 0 0 0,-2 1 16 0,-1 1 48 15,-4 0-48-15,0 3 0 16,0-1 56-16,0 4 560 0,-4 5 297 15,-9 4-177-15,-8 3-384 32,1 0-296-32,-1-2-72 15,2 3-696-15,6-10-1017 0,2-3-3072 0</inkml:trace>
  <inkml:trace contextRef="#ctx0" brushRef="#br0" timeOffset="314638">5561 10939 3472 0,'0'0'1641'0,"0"0"-129"16,0 0-240-16,0 0-232 0,0 0-471 15,125-16-273-15,-87 7-280 16,0 0 184-16,2 1-200 15,2-3-1129-15,-7 3-1519 0,-14 3-2729 16</inkml:trace>
  <inkml:trace contextRef="#ctx0" brushRef="#br0" timeOffset="314867">5731 10756 3104 0,'0'0'2321'0,"0"0"-793"0,0 0-248 16,0 0-328-16,0 0-151 15,0 0 63 1,-18 111-152-16,18-73-48 16,0-1 56-16,0-1-264 0,0 1-176 15,0-5-128-15,0-4-152 16,0 1 0-16,0-8-56 15,5-1-832-15,11-8-1072 16,-5-6-2105-16,1-6-1488 16</inkml:trace>
  <inkml:trace contextRef="#ctx0" brushRef="#br0" timeOffset="315035">5879 10978 888 0,'0'0'4433'0,"0"0"-3025"0,0 0-344 16,0 0 176-16,0 0-455 15,0 0-353-15,0 69-248 0,0-49-184 32,0-6-1153-17,0-4-1871-15</inkml:trace>
  <inkml:trace contextRef="#ctx0" brushRef="#br0" timeOffset="315278">5868 10714 4865 0,'0'0'2232'16,"0"0"-1208"-16,0 0-352 0,0 0-384 0,0 0-104 16,0 0-184-16,0 0-1272 15,47 87-3473-15</inkml:trace>
  <inkml:trace contextRef="#ctx0" brushRef="#br0" timeOffset="316302">5984 10906 2864 0,'0'0'1817'0,"0"0"-273"15,0 0 168-15,0 0-632 0,0 0-367 16,0 0-121-16,12 119 48 15,-12-101-200-15,0-2-48 0,0-1-72 32,0-8-64-32,-2-3-72 0,2-2-56 15,0-2 0-15,0 0-128 0,0 0-72 16,0-10-552-16,0-8-688 15,0-6-265 1,11 0-335 0,9 0-456-16,2 2 799 0,3 3 873 15,4 6 512-15,0 1 184 16,1 1 424-16,3 2 936 0,-7 1-839 0,-2-1-57 15,-8 1-56 1,-2 1-80 0,-2-1-96-16,-4-1-80 15,-5 5 88-15,0 0 240 0,-3 4 496 16,0 0 393-16,0 0-1 15,-9 0-640-15,-8 10-432 0,5 9-192 16,-1 1 8-16,3 3-24 16,3 0 16-16,7 1-104 0,0-4 0 31,0 0-8-31,0-4-8 15,7-4 8-15,4-3-72 0,5-2-72 16,-4-5-248-16,4-2-512 16,2 0-32-16,-2-10-81 31,-2-10-103-31,-2-2-120 0,-6-4 352 15,-1-3 504-15,-5 3 392 16,0 3 160-16,0 3 544 0,-5 6 600 16,0 5 544-16,4 7-63 15,-3 2-633-15,4 0-560 0,0 0-368 16,0 6-224-16,0 13 8 15,0 5 248 1,0 8 96-16,0 8-16 16,0 4-80-16,0 6 145 0,0 4-113 15,0 3-112-15,0 1-24 16,0-2-32-16,0-3-64 15,0 0-56-15,0-7 8 16,5-2 0 0,-2-6-8-16,1-2 0 0,-1-6-48 15,-3-2-112-15,0-5-40 0,0-3-48 16,0-2-56-16,-5-2-1 15,-6-4 1-15,1-3 0 16,-1 0 144 0,-4-3 8-1,2-4 0-15,-1-2-24 0,-6 0 72 0,4 0-48 16,-2-6 64-16,1-7 88 15,-1 0 8-15,5-4 112 32,0 4 112-32,2-2 48 0,4 2 136 15,2-1 32-15,2-1-135 16,3-3-65-16,0-1-96 0,12-8-104 15,10-1 8-15,7-6-48 16,7-2 8-16,6-2-8 16,3 1-8-16,18 0-656 0,-13 8-1081 15,-10 8-2448 1</inkml:trace>
  <inkml:trace contextRef="#ctx0" brushRef="#br0" timeOffset="317388">2734 11789 96 0,'0'0'3936'0,"0"0"-2055"0,0 0-385 16,0 0 360-16,0 0-487 15,0 0-377-15,-38-4 88 16,27 4-264-16,-5 0-271 16,0 2-97-16,-4 12-24 31,-2 4-248-31,-7 8 88 0,4 7-120 0,1 4-144 0,2 7 0 15,7-1-8-15,7 0-136 16,8-5-32 0,0-1 16-16,0-5 56 15,19-5 16-15,1 0-48 16,2-7-32-1,-1-3-88-15,2-6 160 0,-2-5-161 0,2-2-55 16,-4-4-240-16,4 0-248 0,6-8-944 31,-5-12-1137-31,0 0-3952 0</inkml:trace>
  <inkml:trace contextRef="#ctx0" brushRef="#br0" timeOffset="317860">3061 11765 232 0,'0'0'6137'0,"0"0"-4345"31,0 0-824-31,0 0-119 16,0 0 215-16,-74 120-376 15,55-72-272-15,-1 6 24 0,-2-1-216 16,1-6-152-16,3-4-72 31,5-7-48-31,2-8-328 16,4-8-288-16,6-6-472 0,-3-8-649 0,4-6-663 15,0 0-1681-15</inkml:trace>
  <inkml:trace contextRef="#ctx0" brushRef="#br0" timeOffset="318149">3003 11799 4961 0,'0'0'1720'16,"0"0"-368"-16,0 0-104 16,0 0-671-16,0 0-569 15,0 0 136-15,0 0 168 16,71 62 168-1,-50-30 64-15,-3 6-8 0,-5 5-8 16,0-2-56-16,-7 4-128 0,2-5-96 31,-4-2-128-31,-4-6 88 0,0-2-152 16,0-6 72-16,0-5-47 15,0-4-81-15,0-5-137 16,0 1-503-16,-8-8-432 0,-5 1-1016 16,1-4-2897-16</inkml:trace>
  <inkml:trace contextRef="#ctx0" brushRef="#br0" timeOffset="318359">2943 12060 4536 0,'0'0'1593'16,"0"0"-945"-16,0 0 496 0,0 0-176 16,0 0-295-16,0 0-321 15,115 0-272-15,-84 0-80 0,12 0-128 16,-7 0-1425-1,-7 2-2944-15</inkml:trace>
  <inkml:trace contextRef="#ctx0" brushRef="#br0" timeOffset="318628">3325 11855 4424 0,'0'0'1929'0,"0"0"-977"15,0 0 608-15,0 0-215 16,0 0-625-16,-5 128-272 31,3-92-72-31,2 3-136 0,-5-5-64 16,2 0-24-16,-3-6-24 15,2-3-72-15,-2-4-56 0,3-7-464 16,-1-4-896-16,1-4-1073 16,-2-4-3824-16</inkml:trace>
  <inkml:trace contextRef="#ctx0" brushRef="#br0" timeOffset="319081">3310 11801 1712 0,'0'0'2176'16,"0"0"-495"-16,0 0-425 16,0 0 48-16,0 0-480 0,0 0-247 15,116 38-121-15,-98-22-216 31,-7 5 224-15,-3-2 56-16,-4 1-96 0,-3 3 88 0,-1-2 144 16,0-1 32-16,-1 1-39 0,-11-6-241 15,-2 2-128-15,-1-4-96 16,2 0-96-16,-6-5 0 31,3 0-16-31,0-4-72 0,3-3-176 16,1-1 112-16,6 0 56 15,4 0-72-15,2 0 0 0,0 0-168 31,0 0-64-31,0 4-97 16,4 0 233-16,12 3 104 16,-5 1 64-16,2 2 8 0,5 2 8 15,-7 2 0 1,2 0 0-16,5 0-8 0,-7 2 0 0,0-4-360 0,2-2-328 15,2-4-656-15,-4-3-1137 16,-4-3-2832-16</inkml:trace>
  <inkml:trace contextRef="#ctx0" brushRef="#br0" timeOffset="319396">3425 11793 4640 0,'0'0'1905'0,"0"0"-1377"15,0 0 192-15,0 0 216 16,0 0 73-16,0 0-161 0,131-12-240 16,-91 6-208-1,-1 0-264 1,-1 0-16-16,-4 2-88 15,0 2-32-15,-5 0-288 0,-3 2-344 16,-2 0-664-16,-3 0-489 16,-4 0-543-16,-8 0-609 0</inkml:trace>
  <inkml:trace contextRef="#ctx0" brushRef="#br0" timeOffset="319723">3732 11787 3320 0,'0'0'2553'16,"0"0"-953"-16,0 0-248 16,0 0-351-16,0 0-145 0,-2 106-184 15,2-63-40-15,0 2-224 16,6 2-72-16,-1-3-120 0,2-4-96 15,-6-5-48-15,4-4 56 32,-2-5 80-32,-3-8-48 0,2-4-16 15,-2-3-72-15,0-6-64 16,0-1 72-16,0-4-80 15,0 0-432-15,0 0-656 0,0 0-1152 32,0-9-4234-32</inkml:trace>
  <inkml:trace contextRef="#ctx0" brushRef="#br0" timeOffset="320120">4064 11817 2896 0,'0'0'1616'16,"0"0"-295"-16,0 0-9 0,0 0-288 16,0 0-112-16,0 0-343 15,113 72-121-15,-97-44-96 0,-9 2 240 16,-6 2 64-16,-1 2-96 31,0 0-120-31,-1 0-240 0,-17 0-200 16,-6 1 0-16,-16 5-1096 15,4-8-1809 1,2-7-4688-16</inkml:trace>
  <inkml:trace contextRef="#ctx0" brushRef="#br0" timeOffset="322532">7675 11543 1632 0,'0'0'1592'0,"0"0"33"16,0 0-161-16,0 0-256 16,0 0-368-16,0 0-112 0,-6 0-63 15,6 0-89-15,0 0 48 31,0 0-144-31,0 0-144 16,0 0-88-16,0 0-56 0,0 0 40 16,0 0 16-16,0 0 16 15,0 0 16-15,0 0-88 0,0 0-80 16,0 0-112-1,0 0-48-15,0 0-64 16,0 1-40-16,11 1 96 16,2 2 48-16,8 0 8 0,3 2 56 15,2-4 64-15,-3 3-40 16,4-1-64-16,-1-2 48 0,3 1 64 15,0-1-64 1,-1 0 24-16,1 0 8 16,0 0-24-1,1-2-64-15,1 0 40 0,3 2 33 0,3-2 23 16,2 2-16-16,1-2-40 15,1 2 40-15,-3 2-88 0,3-1 48 32,-7-1-48-32,0-2 8 15,-2 0-8-15,2 0-8 31,-4 0 8-31,4 2 72 0,-3-2-72 0,0 2 0 0,-4 2 0 0,2-1 16 16,0 1-16-16,2 0 104 31,1 0-96-31,1 1 8 16,4-1 160-16,0 0 24 0,0-2 64 15,3 0 64 1,2-2-64-16,-4 2-8 0,0-2-72 0,1 0-88 31,-2 2-24-31,-4069-2 32 16,8143 1-32-16,-4074 1-64 0,-1-2 64 15,0 2-64-15,-1 0 0 0,-3-2-8 16,1 2 0-16,-4-2 8 16,3 2-8-16,-5-2 0 0,3 2 0 15,-3-2 0 1,0 0 0-16,-1 0-8 15,-1 3 0-15,-3-3 8 16,2 2 0-16,-1 0 0 0,1 0-8 16,4 0 0-16,-1 0 0 31,1 0 8-31,1-2 0 0,1 2 0 15,-1-2 8-15,0 0 0 32,4 0-8-32,-4 0 8 0,0 2-8 15,-2 0 0-15,1-1 0 16,-4 3 8-1,-3-2 0-15,-2 0-8 0,-6 1 8 0,2-1-16 16,-5 0 8-16,2-2 0 16,-3 2 0-16,-1-2-8 0,1 0 0 15,-2 0 8-15,-1 0 0 16,-1 0 8-16,-3 0 0 0,-2 0 48 15,3 0 8-15,-3 0-64 32,0 0-16-32,0-6-464 0,-10-6-1512 15,-3 0-2673-15</inkml:trace>
  <inkml:trace contextRef="#ctx0" brushRef="#br0" timeOffset="323308">10002 11446 1768 0,'0'0'5369'0,"0"0"-4201"15,0 0-448-15,0 0 681 0,0 0-657 16,0 0-656-16,10 4-72 0,9 0 96 15,1 2 144 1,4 4-32-16,-1 2 72 16,-1 0-104-16,1 4 0 15,-1 0-48-15,-2 1-32 0,2-4 104 16,-2 4-104-1,-1-6 16 1,-1 2-56-16,-2-3-64 0,-5-1 8 16,-4-1 32-16,-1-1-48 15,1-3 16-15,-4 2-8 0,-1-4 8 16,-2 1-16-16,0-1 80 15,0 0-24 1,0 2 120-16,0 1 465 0,-5 3 439 0,-15 5-400 31,-7 6-416-31,-4 1-192 16,1 0-56-16,-4-2-16 0,8-4-16 31,0-4-160-31,5-6-656 16,-8-4-665-16,5-4-1447 15,1-14-6410-15</inkml:trace>
  <inkml:trace contextRef="#ctx0" brushRef="#br0" timeOffset="324740">8848 10588 3408 0,'0'0'2361'0,"0"0"-529"16,0 0-120-16,0 0-447 0,0 0-553 31,0 0-400-31,0 0-200 15,-2 44-48-15,2-12 16 16,0 10 128 0,0 8-32-16,0 4-88 0,0 5-8 0,0 1 16 15,0 2-40-15,3 2 32 0,2 0-24 31,0 2-48-31,1 0 40 16,-1 3-40-16,2-3-16 16,-7 0 8-16,5-2 0 0,-2-2-8 15,0-1 0-15,-1-5-48 16,-2-5 48-16,0-4-48 0,0-7-48 15,0-4 88 1,0-8-88-16,0-4 96 16,0-3 0-16,0-6 16 15,0 0-16-15,0-6-16 0,0-1 8 31,0 3-64-31,0-3 72 0,0-1-8 16,0 1 0-16,0-1-48 16,0 1 56-16,0-2-8 0,0 1 8 15,-2 0-8-15,2 1-8 16,-3 0 16-16,3-1-8 0,0 4-56 15,0-1 56 1,0 0 8-16,0-2 0 16,-3 0 0-16,3-4 8 15,-4 0 72-15,4-2 48 16,0 0-24-16,-1 2 0 0,1 4-104 15,0 4-8-15,0 3 8 16,0 4 0-16,0 1-16 16,0-2 16-1,0 2-8-15,0-4 0 16,0 0 0-16,0-2 0 15,0 0 8-15,0 2-8 0,0 0-40 16,0 3 48-16,0 0 0 16,0 0 0-16,0 0 0 0,0 0 0 31,0-1 0-31,0-2 0 0,0-2 8 15,0 0-8-15,0-3 8 16,0 4-8-16,0-3 16 0,0 0 24 16,-5 0-40-16,5-2 0 15,-2 0 0-15,2-4 0 16,-3 2 0-1,3 0 8-15,-2-2-8 0,2 0 8 16,0 0-8-16,-4-2 16 16,4 2-16-16,-2-4 8 0,2 3 0 31,-2-3 0-31,2-2 8 15,0 2-8-15,-3-2 0 16,3 1 0-16,0 1 0 0,0 0-8 16,0-2 8-16,0 0 48 0,0 0-40 15,0 0-16-15,0-36-144 16,0-4-736-16,0-8-2193 0</inkml:trace>
  <inkml:trace contextRef="#ctx0" brushRef="#br0" timeOffset="325688">8861 10592 5449 0,'0'0'2240'0,"0"0"-808"15,0 0 65 1,0 0-521-16,0 0-464 16,0 0-128-16,0 0 104 15,-55 108-56-15,34-71-64 0,-2-2 1 16,0 1-137-16,1-4-128 15,6-5 16 1,-2-5-32-16,7-8-40 16,6-9-40-16,0-1 0 15,5-4-8-15,0 0-56 0,0 0-344 16,0-13-161-16,0-12-231 0,0-7-176 15,11-5-40-15,5-6 112 32,1 1 184-32,-3 4 199 0,5 6 329 15,-4 4 144-15,1 4 40 16,-1 6 0-16,-1 2 8 0,-1 2 144 15,-2 3 8-15,-2 2 32 16,-3 3 97-16,-1 2-49 31,0 4-16-15,-4 0-120-16,4 0-96 0,2 0 56 0,2 0 88 15,6 10-56-15,-1 7 472 0,6 6 112 16,1 5-144-16,0 4-32 31,-2 0-160-31,-4 0-144 16,-2 0-72-16,1 0-128 15,-3 15-584-15,-3-10-2040 0,-3-3-6482 0</inkml:trace>
  <inkml:trace contextRef="#ctx0" brushRef="#br0" timeOffset="328085">7929 11051 1792 0,'0'0'2816'0,"0"0"-1527"15,0 0-105-15,0 0-168 16,0 0-600-16,0 0-416 16,0 0-32-16,0 0-16 0,0 0 40 31,0 0 8-31,0 0 8 15,0 0 80-15,0 0 56 0,0 0 72 16,0 0 8 0,0 0-64-16,0 0-112 0,0 0-48 15,0 0 8-15,0 0 57 0,0 0-9 16,0 0-56-16,0 2 0 15,0 4 0 1,0 0 128-16,0-2-24 0,0 1-8 31,-3-4-8-31,-1-1 56 0,3 0 24 0,-3 0 128 16,0 0-136-16,0 0-160 0,-2-1-48 15,1-6-192 1,5 3 72-16,0 0 88 16,0 2 72-16,0 0-88 0,0 2 48 15,0 0-16-15,0 0 56 16,0 0 0-16,0 0 8 15,0 0 96 1,0 0 112-16,-3 0 8 16,0 0 16-16,3 0 120 0,-2 0-64 15,2 0-8-15,0 0-72 16,0 0-144-16,0 0-64 15,0 0-80-15,0-2-128 0,0 2-160 16,0-2 8-16,0 0 0 31,0 0 128-31,0 0 112 0,2 2 32 16,1 0-16-16,-3 0-24 15,3 0-56-15,-3 0 56 32,0 0-17-32,0 0 137 0,0 0 8 15,0 0 113-15,0 0 143 16,0 0 272-16,0 0 80 0,0 0-112 0,0 0-168 15,0 0-200-15,0 0-128 16,0 0-520-16,0 0-488 16,0 0-385-16,0 0-759 0,3 0-953 31,-1 0 209-31</inkml:trace>
  <inkml:trace contextRef="#ctx0" brushRef="#br0" timeOffset="336045">7998 10989 1096 0,'0'0'1816'0,"0"0"-240"16,0 0 249-1,0 0-33-15,0 0-375 16,0 0-257-16,0 0-144 0,0 0-104 15,0 0-72-15,0 0-87 16,0 0-201-16,0 0-80 0,0 0-96 16,0 0-64-1,0 0 0-15,0 0-88 16,0 0-48-16,0 0-80 15,0 0-80-15,0 0-8 0,0 0-8 16,0 0 0-16,0 0-8 16,0 0-336-16,0 0-600 0,0 0-673 31,0 0-775-31,12 0-665 15,2 0-4312 1</inkml:trace>
  <inkml:trace contextRef="#ctx0" brushRef="#br0" timeOffset="339558">7680 11370 600 0,'0'0'1744'0,"0"0"-488"15,0 0 273-15,0 0-177 16,0 0-280-16,0 0-272 0,0-2 8 16,0 2 1-1,0 0-17-15,0 0-168 16,0 0-136-16,0-2-72 0,0 2-88 15,0 0-80-15,0 0-88 16,0-2-16-16,0 2-32 16,0 0-32-16,0-2-8 15,0 2 8-15,0 0-32 16,0-2 24-16,0 2-24 15,0-2-40-15,2-2 0 16,1 0 56-16,3-1-16 0,-4-2 16 31,4-1 24-31,-2 0-40 0,4-3 25 16,-3 4-65-16,1-3 8 15,4-1 40-15,-4 3-48 16,2-1 64-16,0-2-16 16,-1 3-48-16,-1 1 96 0,1-1-32 15,-1-1-16 1,1 1 72-16,1 1 72 15,0 1 8-15,-3-3-80 16,1 1-24-16,2 0-8 16,-1-1-80-16,2 0 40 0,1-1-56 15,0 2 0-15,-1-2 8 16,3 2-8-16,-1-2 0 15,0 3 0 1,1-4 8-16,-3 3 8 0,1 0 40 16,-2 0-48-16,3 2 8 15,-6 0-16-15,0 0 8 0,0 2-8 16,1-2 8-16,1 0 0 15,-1-2 0-15,1 0 0 16,2 2 8 0,0-3-16-16,0 2 0 0,-1-3 0 15,2 2 8-15,-2 0 8 16,2-2-8-16,-2 2 40 0,-3-1-40 15,1 2 0-15,1-1 0 16,1 0-8 0,0-3 0-1,1 4 0-15,1-3 0 0,-2-3-8 16,3 4 8-16,-2 1-8 0,0-3-8 15,1 1-32-15,0 1 40 16,-2-2 0-16,3 1 8 16,-1 2 0-1,-1-1 0-15,-1 0-24 31,-1 1 16-31,-1 2 0 0,1 1-40 0,-2-4 48 0,1 3 0 16,5-4-8-16,-4 1 0 16,4-2-8-16,2-1-40 0,-2 3-40 31,1-4 88-31,-1 3-40 15,-3 2 32-15,-3 2-72 16,1 2 80-16,-6 0-40 0,2 4 40 0,-2 0 0 16,0 0 8-16,0 0 8 15,0 0 0-15,0 0 40 16,0 0-40-1,0 0 40-15,0 0 56 16,0 0-32-16,0 0 136 16,0 0 88-16,0 0 16 0,0 0-112 0,-8 0 0 15,-2 8-152-15,-4 4-48 16,-4 4-48-1,-5 2-32-15,2 5 72 16,-6-2-104-16,3 3 112 16,-4 2-16-16,2 1-64 31,5-3 32-31,-1-1 48 0,2 0-8 15,1-1 0-15,1-3 0 0,2 2 8 16,-2-3-48-16,2-2 48 16,5 0 0-16,-2-2 0 15,2 0 8-15,-1 0 0 0,1-2 0 31,0 4-8-31,-1 0 0 0,-4 0 0 0,2 5 0 16,2-4-8 0,-2 0 0-16,1-2-64 15,2 2 72-15,-1-6-48 16,1 4-24-16,1-4 56 0,1 1-72 15,-1 1 80-15,-1-2-112 16,1 2 104 0,-1-1-40-16,-1-1-8 0,1 0 56 15,3 1-72-15,-3-5 72 16,3 2 8-16,4-1 0 15,-4-2-8-15,5 2 0 0,-5-3 0 16,3 4-40-16,-1-1 48 31,-1 0 0-31,2 0 0 0,-6 2 48 0,5-2-40 16,-2 2-8-16,-2 0 0 15,3-2 0-15,-4 0 0 16,5 1 0-16,1-4 0 0,0-1 0 16,3-2 0-16,1-2 0 15,1 0 0 1,0 0-72-16,0 0-336 15,0 0-552-15,1-4-873 16,11-10-2992-16</inkml:trace>
  <inkml:trace contextRef="#ctx0" brushRef="#br0" timeOffset="341134">9331 11051 4584 0,'0'0'2377'15,"0"0"-1105"-15,0 0 169 0,0 0-249 16,0 0-720-16,0 6-368 15,0 14-32 17,0 7 80-32,0 7 208 15,0 3 232-15,0 3-112 0,0 5-64 31,0-3-112-31,0-1-23 0,0 0-33 0,0-7-88 0,0-6-96 16,0-4 64-16,0-8 8 16,4-4-48-16,-4-3-8 15,0-7 96-15,0-1 48 0,0-1 64 16,0 0-40-16,0 0-248 15,0-8-72-15,0-12-1376 16,0-22-873 0,0 4-2200-16,0 4-2512 0</inkml:trace>
  <inkml:trace contextRef="#ctx0" brushRef="#br0" timeOffset="341903">9436 11061 888 0,'0'0'2240'0,"0"0"-736"0,0 0-95 15,0 0-233-15,0 0-376 16,0 0-272-1,0 0-64-15,0 0-111 16,0 0-161-16,0 0-72 0,0 0-120 16,3 0 0-16,0 0 56 15,2 0 120-15,1 0 224 16,1 0 104-16,2 0-104 0,-2 0-96 31,6 0 24-31,-2 0-40 0,4 0-64 16,4 0-88-16,0 0-32 15,7 0-56-15,-2 0-32 16,1 0 0-16,-1 0 32 0,-5 0-40 15,1 0 32-15,-6 0-40 32,-1 0 0-17,-2 0 0-15,-4 0 0 0,-2 0-16 0,0 0-56 16,-2 0-8-16,-2 0-8 15,-1 0 88-15,0 2 0 0,0-2 112 16,0 0 72-16,0 2 200 16,0-2 72-1,0 0-152-15,0 4-135 0,0 1-129 16,0 2-40-16,-4 3-96 15,2 6 80-15,-1 2-49 16,-4 2 17-16,2 5 40 0,5 1 8 16,-3 1-8-1,0 1 0-15,1 2-8 16,-1-2-216-16,0-1 72 0,0-5 16 31,3-3 56-31,0-4-16 0,0-3 32 16,0-4-8-16,0-4-16 0,0 0-8 0,0-4 0 31,0 0 96-31,0 0-88 0,0 0-80 15,-2 0-336-15,-3 0-608 16,-1-11-1873 0,-1 2-3712-16</inkml:trace>
  <inkml:trace contextRef="#ctx0" brushRef="#br0" timeOffset="342461">9343 11360 200 0,'0'0'1656'0,"0"0"-800"16,0 0 112 0,0 0 217-16,0 0-361 0,0 0-312 15,0 0 8-15,17 0 312 16,-6 0 152-16,5 0-248 15,5 0-143-15,-2 0-49 0,4 0-40 16,-2 0-112-16,2 0-104 31,-1 0-56-31,4 0-56 0,-5 0-56 16,3 0-56-16,-1 0-16 15,1 0-40-15,-6 0 0 16,-2 0 0-16,-1 0-8 0,-4 2 0 16,-1 0 0-16,-4 0 0 31,-4 0 0-31,1-2 0 0,0 0 0 15,-3 0 72-15,0 0 56 16,0 0 88-16,0 0 32 0,0 0-48 16,-3 0-200-16,-12 0-848 0,2 0-3161 15</inkml:trace>
  <inkml:trace contextRef="#ctx0" brushRef="#br0" timeOffset="345022">7764 12158 600 0,'0'0'2896'15,"0"0"-1023"-15,0 0-185 0,0 0 232 16,0 0-511-16,0 0-641 0,0 0-352 16,0 0-168-16,0 0-112 15,0 0-128-15,0 0 0 16,0 0 8-1,0 4 48-15,0 0 24 16,0 2-80-16,-3 6 72 0,0 2-8 16,1 6-64-16,0 2 64 0,1 2-72 15,1 0 72 1,-3 1-72-16,3-3 0 15,-4-3 0-15,4-4 0 16,-1-5 0-16,1-3 8 16,0-3 0-16,0-4 0 0,0 2 64 15,0-2-64-15,0 0 40 31,0 0-48-31,0 0-208 0,0 0-880 16,0-10-1457-16,0-3-4680 0</inkml:trace>
  <inkml:trace contextRef="#ctx0" brushRef="#br0" timeOffset="346319">7783 12152 1200 0,'0'0'1880'16,"0"0"-896"-16,0 0 185 16,0 0-121-16,0 0-376 15,0 0-360 1,0 0-72-16,0 0-8 15,-3 0-48-15,3 0-40 16,0 0-24-16,0 0 8 0,0 0-24 16,0 0-32-16,0 0 112 15,0 0 120-15,3 0-64 0,4 0-55 31,1 0 175-31,2 0-24 16,1 2-80-16,2 0-104 16,0-2 0-16,-2 0-16 0,5 2 8 15,-1-2-56-15,-1 0 56 16,4 2 0-16,-3-2 72 0,2 0-80 31,-2 0 48-31,1 0-32 0,-1 0-8 16,1 0 40-16,-3 0-128 15,0 0 64 1,-2 0-56-16,2 0-56 0,-2 0 0 0,0 0 8 15,2 0-16-15,5 2 0 16,-7-2 8 0,6 2 40-16,-1 0-32 0,-3-2-16 15,-2 2 8-15,0-2-8 16,-4 2 0-16,2-2 0 15,-1 0 8-15,-6 0 0 0,5 0 0 16,2 0-8 0,-1 0 8-16,2 0 0 15,3 0 0-15,3 2 8 16,-5-2-8-16,6 0 0 0,-3 0 0 15,-1 0-8-15,5 0 8 32,-2 0 48-32,2 0-48 0,-1 0 40 15,1 0 24-15,-2 0 0 16,2 0-72-16,-2 0 56 15,-1 0-8-15,-4 0-48 0,0 0 0 16,1 0 0-16,-4 0 0 31,3 0 8-31,4-2-8 0,-2 2 8 16,3 0 0-16,-2-2 48 15,2 0-48-15,2 0 0 16,-5 0 0-16,0 2 0 0,3-2 0 0,-5 2 0 16,-3 0-8-16,1 0 0 15,-3 0 0-15,2 0 0 16,-3 0 0-1,1-2 0-15,-6 2 0 16,4 0 0-16,-4 0 8 16,0 0 80-16,0 0 64 0,0 0 48 0,0 0 233 15,0 0 191 1,0 0-160-16,0 0-312 15,0 0-88-15,-4 0-56 16,-2 0-8-16,1 0 0 16,2 0-120-16,0 6-24 15,-4075 0 64-15,8151 2 32 0,-4076 0 0 31,-1 0 48-31,3 2-16 0,1 2-48 16,0 0 0 0,0 0 64-16,0 0-48 0,0 0-56 15,0-1-72-15,0-4 8 0,0-1 40 16,0-2 48-16,0 0 80 15,0 0-16-15,0-2 8 0,0-2-80 32,0 0-17-32,0 3-23 15,0-3-48 1,0 0-104-16,0 0-256 0,-7 0-360 0,2 0-776 15,-6 0-2289-15</inkml:trace>
  <inkml:trace contextRef="#ctx0" brushRef="#br0" timeOffset="347657">7798 12409 440 0,'0'0'1616'0,"0"0"-424"0,0 0 16 0,0 0 73 15,0 0-401-15,21-10-248 16,-15 8 120-16,2-1-400 0,4 1 64 15,1 2-56-15,4 0 33 32,0 0-9-32,0 0 56 0,4 0-104 31,-3 0 88-31,2 0-88 15,-1 0-40-15,-1 0-112 0,3 0-48 16,-2 0-48-16,4 0-72 16,-2 0 56-16,0 0 24 15,1 0-48 1,4 0-40-16,-5 2 80 0,3 1-16 0,-1-1-16 15,1 0-40-15,0-2 64 0,-1 0 24 16,0 2-96-16,-4-2 64 16,-1 0 8-16,-4 0-72 31,-1 2-8-31,-2-2 8 15,1 2 0-15,1 0 0 0,0-2 0 16,3 2 0-16,-5-2-8 0,2 0 8 0,5 2 8 16,-7-2-8-16,0 0 0 15,-1 0 8 1,0 0-16-1,1 1 8-15,-3-1-8 0,0 0 8 16,2 0-8-16,0 2 0 16,1-2 0-16,0 0-8 0,-1 2 8 0,-2-2 0 15,-2 0 0-15,-1 0 0 31,0 0-120-31,-3 0 64 16,-2 0 8-16,0 0 48 0,0 0 48 16,0 0 32-16,0 0-16 15,0 0-8-15,0 0-56 0,0 0 0 16,0 0-8-16,0 0-56 31,0 0-40-31,0 0 8 0,0 0 16 16,0 0 72-16,0 0 0 15,0 0-40-15,0 0-24 0,0-4 72 16,0 1-8-16,3-1-40 15,-1-2-8-15,-1 2 8 32,4-3-8-32,1 1-8 0,-1 1-64 15,2-1 0-15,-4 0-24 16,0 1 48-16,2 1 48 0,-5 2 56 15,0-2-8 1,0 2 0-16,3 0 0 0,-3 2-40 16,2-1-8-1,-2-1-64-15,2 0 40 0,2-2 0 16,-2 0 32-16,1-3 24 15,0 1-48-15,1 2 8 0,-4-1 56 16,0-3 8 0,0-1 0-16,0-1 0 15,0-1 0-15,0-6 0 16,0 2-80-16,0-4-112 0,-4 3-512 15,-8-2-569-15,5 6-1839 16,-4 4-2664-16</inkml:trace>
  <inkml:trace contextRef="#ctx0" brushRef="#br0" timeOffset="399821">9376 11031 1528 0,'0'0'1648'0,"0"0"-320"15,-2 0-223-15,2 0-513 16,-3 0-336-1,1 0-128-15,-1 2-120 16,3-2 16-16,0 0-16 0,0 2 0 0,0-2 160 16,0 0 200-16,0 0 72 15,-3 0-72-15,3 0-136 16,0 0-120-16,0 0-104 0,0 0-8 31,0 0-8-31,0 0-72 16,0 0 0-16,0 0-48 0,0 0 40 15,0 0 80-15,0 0 0 16,0 0 0-16,0 0 8 0,0 0 0 15,0 0-8-15,0 0-96 32,0 0 0-32,3 2 96 0,5 0 0 15,0-2 8-15,4 1 0 16,-1-1 8-16,2 0-8 15,-2 0 8-15,0 0 8 0,2 0-8 16,3 0 0-16,-8 0 16 31,7 0-16-31,-4 0-8 16,-3 0 8-16,-1 0-8 0,-1 0 8 0,-2 0-8 15,-1 0 8-15,-3 0 0 16,0 0 40-16,0 0 136 0,0 0-56 16,0 0-128-1,0 0-1392 1</inkml:trace>
  <inkml:trace contextRef="#ctx0" brushRef="#br0" timeOffset="401318">9511 10971 1528 0,'0'0'2256'16,"0"0"-847"-1,0 0-185 1,0 0-296-16,0 0-464 16,0 0-312-16,0 0-72 15,0 0-24-15,0-2-48 16,0 2 0-16,0 0 0 15,0 0 40-15,0 0-48 0,0 0 0 16,0 0 0-16,0 0 0 16,0 0-8-16,0 0 0 0,0 0-8 15,0 0 16 1,0 0 8-16,0 0 0 0,0 2 56 0,0 0-56 15,0-2 8-15,0 0-8 32,0 0 48-32,-4 0-8 15,4 0 24-15,0 0-24 0,0 0 8 16,0 0 16-16,0 0-16 15,0 0-48-15,0 0 0 0,0 0-8 16,0 0-8-16,0 0-40 31,0 0-8-31,0 0 56 16,0 0-48-16,-2 0 24 0,0 3-24 0,-1 2 48 15,-3-1-8-15,1-2 8 32,5 2 8-32,-3-4-8 0,3 2 16 0,-4-2 72 15,3 0-40 1,-3 0-40-16,4 0 8 15,-1 0-16-15,-1-4-64 0,2 0 0 16,0 2 56-16,0 0-8 31,0 2-40-31,0 0-80 0,0 0-40 0,0 0-88 16,0 0 160-16,0 0 32 15,0 2 72-15,0 2 8 16,0 0 0-16,0-4 0 0,2 2 8 16,-2-2 48-16,0 0 8 15,0 0 24-15,0 0 64 16,0 0 104-1,0 0 0-15,0-6-224 32,0-3-40-32,0 2-16 0,0 1-40 15,0 4 56-15,0 0-8 16,0 2-40-16,0 0-104 15,0 0-24-15,0 0-64 0,0 0 64 16,0 0 88-16,0 0 32 31,0 0 48-31,0 0 0 0,0 2-224 16,0 4-800-16,0-1-3193 0</inkml:trace>
  <inkml:trace contextRef="#ctx0" brushRef="#br0" timeOffset="405253">9474 11141 1224 0,'0'0'944'16,"0"0"192"-16,0 0 385 0,0 0 39 15,0 2-48-15,0 0-144 0,0-2-199 16,0 0-137-16,0 2-288 16,0-2-208-1,0 0-152 1,0 0-104-16,0 0-72 0,0 0-120 15,0 0-32-15,0 0-48 16,0 0 40-16,0 0-40 0,0 0 8 0,0 0-8 16,0 0 0-16,0 0-8 31,0 0 8-31,0 0-8 15,0 0 8-15,0 0 0 16,0 0-8-16,0 0-8 0,0 0-88 16,0 0-40-1,0 0-32-15,0 0 8 0,0 0 8 0,0 0 0 31,0 0 16-31,0 0 16 0,0 0 8 16,0 0 16-16,0 0-8 16,0 0 8-16,0 0 48 0,0 0 40 15,0 0-16-15,0 0 24 16,0 0-8-16,0 0 8 31,0 0 0-31,0 0 0 0,0 0 8 16,0 0 48-16,0 0-48 15,0 0 0-15,0 0 0 0,0 0 0 16,0 0 0-16,0 0 0 15,0 0 48-15,0 0-8 16,0 0-32 0,0 0-8-16,0 0 0 0,0 0 0 15,0 0 0-15,0 0-8 16,0 0 0-16,0 0 16 0,0 0-32 15,0 0 16-15,0 0 0 16,0 0 0 0,0 0 16-16,0 0-16 15,0 0 0-15,0 0 0 0,0 0-16 16,0 0-48-16,0 0 56 15,0 0 0-15,0 0 0 0,0 0 8 16,0 0 8-16,0 0 64 31,0 0-64-31,0 0 48 16,0 0-48-16,0 0-8 0,0 0 0 15,0 0 0-15,0 0 0 0,0 0 0 16,0 0 0-16,0 0 16 16,0 0 32-16,0 0-40 31,0 0 48-31,0 0-56 0,0 0 0 15,0 0 0-15,0 0-128 16,0 0 0-16,0 0 24 0,0 0 0 16,0 0-16-16,0 0-344 15,-3 0-72-15,1 0 224 16,2 0-432-1,0 0 64-15,0 0-49 0,0-6-415 16,0 3-1016-16,0-4-2537 16</inkml:trace>
  <inkml:trace contextRef="#ctx0" brushRef="#br0" timeOffset="405973">9581 11145 1088 0,'0'0'2120'0,"0"0"-824"15,0 0 249-15,0 0-241 0,0 0-512 16,0 0-448-16,0 0-88 16,0 0-64-16,0 0 8 0,0 0 41 15,0 0-49-15,0 0 0 31,0 0 40-31,0 0-32 0,0 0-40 16,0 0-40-16,0 0-40 31,0 0-72-31,0 0 48 16,0 0-40-16,0 0-8 0,0 0-8 15,0 0-216-15,0 0-392 32,0 0-361-32,0 0-687 0,5 0-953 15,-2 0-1974-15</inkml:trace>
  <inkml:trace contextRef="#ctx0" brushRef="#br0" timeOffset="406727">9657 11125 1896 0,'0'0'1488'15,"0"0"-31"-15,0 0-153 16,0 0-256-16,0 0-176 15,0 0-112-15,0 0-119 0,0 0-57 32,0 0-104-32,0 0-88 0,0 0-104 15,0 0-112-15,0 0-160 16,-3-2-16-16,-4-2-1488 15,-1 0-5754-15</inkml:trace>
  <inkml:trace contextRef="#ctx0" brushRef="#br0" timeOffset="407880">9423 11159 1536 0,'0'0'1560'31,"0"0"-168"-31,0 0-63 16,0 0-417-16,0 0-288 0,0 0-272 15,0 0-96-15,0 0 8 16,0 0-24-16,0 0-40 0,0 0-64 15,0 0 0-15,0 0 8 32,0 0-8-32,0 0 41 15,0 0-25-15,0 0-48 0,0 0-24 16,0 0-32-16,0-4-48 15,0 0-537-15,-2-2-1871 0</inkml:trace>
  <inkml:trace contextRef="#ctx0" brushRef="#br0" timeOffset="408980">9440 11249 72 0,'0'0'1800'0,"0"0"-440"0,0 0-8 0,0 0-263 15,0 0-385-15,0 0-256 16,0 0-88-16,0 0 16 15,0 0 24 1,0 0 0 0,0 0-32-16,0 0-16 0,0 0-88 0,0 0 1 15,0 0-33-15,0 0-136 16,0 0-96-16,0 0-80 15,0 0-1313-15,-1 0-3704 16</inkml:trace>
  <inkml:trace contextRef="#ctx0" brushRef="#br0" timeOffset="410306">9523 11255 1664 0,'0'0'1456'0,"0"0"40"32,0 0-23-32,0 0-297 15,0 0-256-15,0 0-184 16,0 0-151-16,0 0-105 0,0 0-120 15,0 0-88-15,0 0-24 16,0 0-16-16,0 0-24 0,0 0-32 31,0 0-48-31,0 0-48 16,0 0-72-16,0 0-8 0,0 0-480 15,0 0-1224-15,0 0-2705 0</inkml:trace>
  <inkml:trace contextRef="#ctx0" brushRef="#br0" timeOffset="410903">9603 11255 2056 0,'0'0'1584'0,"0"0"-15"16,0 0 127-16,0 0-328 15,0 0-480-15,0 0-271 16,0 0-113-16,0 0-144 15,0 0-152-15,0 0-160 0,0 0-40 16,2 0-8-16,-2 0-48 16,0 0-1144-1,0 0-1881 1</inkml:trace>
  <inkml:trace contextRef="#ctx0" brushRef="#br0" timeOffset="414245">9411 11157 928 0,'0'0'1440'0,"0"0"-312"16,0 0-72-1,0 0-239-15,0 0-225 16,0 0-88-16,0 0-8 15,0 0-56-15,0 0-32 0,0 0-72 16,0 0-96 0,0 0-56-16,0 0-64 0,0 0-56 0,0 0-56 15,0 0 0-15,0 0 0 31,0 0 0-31,0 0-8 16,0 0 0-16,0 0 0 0,0 0 8 16,0 0 0-16,0 0-8 15,0 0 0-15,0 0 0 0,0 0 0 16,0 0-144-16,0 0-192 31,0 0-104-31,0 0 40 16,0 0 64-16,0 0 80 0,0 0 72 15,0 0 72-15,0 0 96 16,0 0 8-16,0 0-40 0,0 0-32 15,0 0-16-15,0 0-88 16,0 0-24 0,0 0-56-16,0 0-432 15,0 0-801-15,0 0-879 0</inkml:trace>
  <inkml:trace contextRef="#ctx0" brushRef="#br0" timeOffset="419119">9523 11175 2192 0,'0'0'1744'0,"0"0"-231"15,0 0-57-15,0 0-192 0,0 0-344 16,0 0-303-16,0 0-329 31,0 0-184-15,0 0-96-16,0 0-8 0,0 0-64 0,0 0-336 15,0 0-433-15,0 0-1335 0,0 0-3305 16</inkml:trace>
  <inkml:trace contextRef="#ctx0" brushRef="#br0" timeOffset="419694">9626 11159 232 0,'0'0'1336'0,"0"0"-568"16,0 0 120-16,0 0-280 15,0 0-376-15,0 0-232 0,2 0-360 16,-1 0-864 0,-1 0-528-16</inkml:trace>
  <inkml:trace contextRef="#ctx0" brushRef="#br0" timeOffset="419928">9626 11159 656 0,'124'-28'1872'0,"-124"28"-824"16,0 0-688-16,0 0-360 16,0 0-2144-16</inkml:trace>
  <inkml:trace contextRef="#ctx0" brushRef="#br0" timeOffset="428312">10968 11304 728 0,'0'0'2184'15,"0"0"-712"1,0 0-39-16,-3 0-145 0,0 0-288 15,3 0-168-15,0 0-15 16,0 0 71-16,0 0-72 16,0 0-144-16,0 0-64 0,0 0-64 15,0 0-32 1,0 0-39-1,0 0-17-15,-2 0-104 0,2-4-112 0,0 0-152 16,0 0-16-16,0-3-72 16,0 1 0-16,0-1 0 31,0-1-16-31,0-5-48 0,0 2 56 15,0-1 0-15,0 1 0 0,2 0 0 16,4 1-64-16,-3 1 64 16,2 1 0-16,-2 1-40 15,5-2-8-15,-1 3 40 0,-1-2 8 16,1 2-72-1,-1 1 64 1,4-2-32-16,-2 1 40 0,2 2 0 16,-2 0-88-16,3 0 40 15,0 0 0-15,2 2-40 16,0 2 40-16,3 0-16 0,1 0-24 15,-3 0 40-15,2 0-16 32,-1 0 0-32,-2 0 64 0,1 0-96 15,-2 0 56 1,2 2-8-16,-1 4-1 15,-2 2 41-15,1-2 8 16,-3 1-8-16,3 0 8 0,-1 1-48 16,0 2 48-1,2 3 0-15,-2-2 0 0,1 2 0 0,-1-2 0 16,-3-1 8-16,0 3 0 0,-1-5 0 15,1 1 0-15,-5 0 8 16,2-1 0-16,-2-2-8 0,0 1 0 31,-1 2 0-15,1-1-8-16,-1 0 8 0,-1 1 80 0,3 4-32 15,-4-3-40-15,0 1-8 16,1 0 57-16,-1 3-17 0,3-2-40 16,-3 2 16-16,2 0 40 31,-2-2-56-31,0 2 8 0,0-2 0 31,0 2 8-31,0-3-16 0,0 0 64 0,0 1-56 16,0-1 0-16,0-2 56 0,-2 1-48 15,-2 1 64-15,-1-4-72 31,-2 3 64-31,1-1-56 0,-2 1-8 16,1-3 0 0,2 3 0-16,-3-1 0 0,0-1 0 0,-1 1 40 15,-3-3-48-15,1 3 0 16,0-3 56-16,-1-2-48 15,-1-1-8 1,1 1 0-16,-5-2 96 0,4 0-80 16,-3 0 40-16,-1-2 0 15,2 0-40-15,-3 3-8 16,-1-3 0-16,4 0 0 0,2 0-8 15,-1 0 8 1,3 0 8-16,4 0 32 16,-4 0-40-16,3 0 48 0,-4 0-48 15,3 0-8-15,-1 0 0 31,-4-7 0-31,2 1 8 0,-1 1-8 0,2-3 0 0,3 2 0 32,-2-1-8-32,2 1 0 0,0 1 8 15,2-1 0-15,1-3-40 16,-5 3 40-16,4-4 8 15,-4 1 0 1,0-4-8-16,1 0 0 0,-1-4-8 0,3 1 0 31,-4 0 0-31,5 2 0 0,1 4 8 16,5 0-16-16,0 2-40 15,0 2 8-15,0 0-24 16,0-4-40-16,0 0 64 0,11-4 32 16,0 0-48-16,1-1 64 15,-4 4 0 1,3-1 0-16,-4 1-8 0,2 4 8 15,-2 1-16-15,-2 0-376 16,1 2-537-16,-1-1-719 16,-2 3-1321-16,-3 2-3344 0</inkml:trace>
  <inkml:trace contextRef="#ctx0" brushRef="#br0" timeOffset="431042">11125 11292 616 0,'0'0'2088'0,"0"0"-488"0,0 0-295 16,0 0-273-16,0 0-296 31,0 0-240-31,0-2-120 16,0 2-56-16,0 0-40 15,0 0-40-15,0 0 49 0,0 0 7 16,0 0 24-16,0 0 8 15,0 0-40-15,0 0 24 0,0 0-24 32,0 0-88-32,0 0-64 0,0 0-128 15,0 0-8-15,0 0-48 0,0 0-16 16,0 0 56-16,5 0 8 15,3 0-56-15,3 0 40 16,0 0 8-16,4 0-40 16,-4 0 48-1,0 0 8-15,-3 2 64 16,1 0-72-16,-3 0 0 0,2 0 8 0,-6 0 0 15,3 0-8 1,-1-2 8-16,-2 2 8 16,4 0-16-16,-6 0 0 15,5-1 8-15,-3 1-8 16,0 0 8-16,1 0-8 15,-3 0 8-15,1-2 0 0,-1 3 0 16,0-3 72-16,0 0-16 16,0 2 0-16,0-2 0 0,0 2-56 31,0-2 72-31,0 2-8 15,0 0 32-15,0 0 80 0,0 0 8 16,0 0-56-16,0 2 64 16,0-1 32-16,0 3-8 15,-4 1-16 1,2-3-48-16,0 0 8 15,-3 0-80-15,1 0-16 16,2 0 8-16,-3-1 17 0,0 4-25 16,-1-3 8-16,1 0 40 0,-1 2-16 15,1 2-96 1,-3 0 8-16,-2 0-8 0,5 2-8 15,0 1 0 1,-1-4-8-16,1 1 0 16,2 0 0-16,-4-1 8 0,2-2 0 15,5 1 0-15,-6 0 16 16,4 0-16-16,-1 0 8 0,-3 1 0 15,2 0-8 1,0-1 0-16,-1 2 8 16,0-1-8-16,0-3 0 15,3-1 0-15,2-1 0 0,0 0 0 16,-4 0 0-16,4-2 0 15,0 2 8-15,0-2 0 0,0 0 16 32,0 0 24-32,0 0-40 15,0 0 0-15,0 0 8 0,0 0-8 16,0 0 8-16,0 0-8 15,0 0 0-15,0 0-8 16,0 0 0-16,0 0 0 0,0 0 0 31,0 0 0-31,0 0-8 16,0 0 8-16,0 0 8 0,0 0 0 15,0 0-8-15,0 0-8 16,0 0-40-16,0 0 0 16,0 0-8-16,0 0 0 0,0 0-8 15,0 0 56 1,0 0-64-16,4 0 72 15,-2 0 0-15,3 0 16 16,0-2-16-16,3 0 8 0,-5 0 0 16,5 0 0-1,-5 1 0 1,2-1 0-16,-2 0-8 0,1 2 0 0,-1-2 0 15,2 2 0-15,-2-2 0 16,-1 2-8-16,2-3 8 16,-2 3 0-16,3-2 0 0,0 2 8 15,-2-2-16-15,5 2-32 16,2-2 40-1,-2 2-16-15,0 0 8 16,2 0 0-16,2 0-48 0,-3 0 56 16,2-2 0-16,3 2 0 15,-4 0 8 1,5-2-8-16,-4 0 8 0,0 0 0 0,-3 0-8 31,4 0 16-31,-6 0-16 16,4 0 8-16,-7 2 8 0,3-1-8 15,-2 1 0-15,-3 0 0 16,-1 0-8-16,4 0 8 15,-4 0-8-15,0 0 8 0,0 0-8 32,0 0 0-32,0 0 8 0,0 0 0 15,0 0-8-15,0 0 8 0,0 0 48 16,0 0 16-16,0 0-56 15,0 0 64-15,0 0-80 16,-4 0-553-16,-7 7-1807 0</inkml:trace>
  <inkml:trace contextRef="#ctx0" brushRef="#br0" timeOffset="444287">11793 11006 680 0,'0'0'696'15,"0"0"16"-15,0 0-96 16,0 0-224-16,0 0-176 0,0 0-16 0,0 0-32 31,0 0 40-31,0 0-32 16,0 0-40-16,0 0 8 15,0 0 16-15,0 0 8 0,0 0-47 16,0 0-65-16,0 0 40 15,0 0-32-15,0 0 40 0,0 0 96 32,0 0 56-32,0 0 96 15,0 0 40-15,0 0 16 0,0 0 8 16,0 0-56-16,0 0-72 15,0 0-96-15,0 0-72 0,0 0-112 16,0 0 56-16,0 0-48 31,0 0 0-31,0 0 32 16,0 0-48-16,0 0 8 0,0 0 72 15,0 0 0-15,0 0 16 16,0 0 16-16,0 0 56 0,0 0 48 16,0 0-8-16,0 0 1 15,0 0-1 1,0 0-56-1,0 0 72-15,0-1 144 0,0-7-168 0,0-2-136 16,0-3-64-16,0 2-72 16,0-1 72-16,0 1 0 0,0 2 0 15,0 1 0 1,0 1 0-16,0 3 0 15,2 2 0 1,-2 0-48-16,0 2 32 0,0 0-40 0,0 0 48 16,0 0 8-16,0 0 0 15,0 0 80-15,0 0-64 0,0 0 112 31,0 0-24-31,0 0 32 16,0 0 16-16,0 0-32 0,0 0-64 16,0 4-48-16,0 3 144 15,0 1-72-15,0 2 72 0,0 2 80 16,0 2 0-16,0 1-88 31,0 2-88-31,0-1 0 16,0 2-48-16,0-2 72 0,0 2-16 15,0-2-8-15,0-2-48 16,0 2 40-16,0 2 16 0,0 0-16 15,0 3 16-15,0 0 40 32,0 0 48-32,0 1 16 0,0-3-40 15,0 2-80-15,0-1 48 0,0-1-40 16,3 2-40-16,-3-1 48 15,0 0-64-15,3 2 16 0,-3 0 80 16,0 0 16 0,0 0-56-1,0 2 16-15,0 1 1 16,0-2 23-16,0 1-96 15,0-2 8-15,0 1 0 32,0-4-8-32,0 2 8 0,0-1-8 0,0-2 8 0,0 2 72 15,0-3-80-15,0 4 16 16,0 1-16-16,0-2 48 15,0 0 8-15,0 0-48 0,0 0 64 16,0 0-72-16,0 2 8 16,0 0-16-16,0 0 16 15,0 0-8 1,0 1 8-16,0-2-8 15,0 0 0-15,0-1-8 0,0-3 8 16,0 0 0-16,0-2 8 16,0 0-8-16,0-1 8 15,0-2-8-15,0 0 56 0,0-2 32 31,-6-2-88-31,4-2 16 16,1-2 0-16,-1-2 40 0,2 0 96 16,-3-2 24-16,3 2 16 0,0-2-104 15,0 0-88 1,0 0-64-16,0-21-1120 0,14-7-1473 15,1-2-5865 1</inkml:trace>
  <inkml:trace contextRef="#ctx0" brushRef="#br0" timeOffset="445760">12341 11179 1560 0,'0'0'3032'16,"0"0"-1055"-1,0 0-393-15,0 0-159 16,0 0-649-16,0 0-512 0,-3-32-248 0,17 21-16 15,5-2 128-15,1-1-80 16,2 4 160-16,3 0-64 16,-4 2-144-1,6 4 72 1,-8 2-64-16,7 2 40 0,-5 0-32 15,2 2 56-15,0 12 32 0,-1 2-104 16,-2 6 128-16,-3 0-56 16,1 2 40-16,-3 1 8 0,-1-2 8 31,-3-1-32-16,-4 3 8-15,-1-3 0 0,4-1 32 0,-8 2 64 16,1 1-72-16,0-2-24 16,-3 0-24-16,0 0-72 15,0 0 0-15,0 0 8 0,0 0-8 31,0 0 64-31,0-1-24 16,0-2 32 0,0 2-72-16,-8-4 0 0,-2 1 56 0,2-1-48 0,-3-1 40 15,-2-3-40 1,-3 2 32-16,-2-4 8 0,-1 0-48 15,-7-1 56 1,2-4 0-16,-7-1-56 16,-3 0 40-1,3-3-40-15,-9-2 0 0,3 0 8 0,0 0-8 16,-2 0-8-16,7-9 0 0,3-2-8 15,4-1 8 1,6 0 0-16,3-4 56 16,3-1 72-16,2-3-72 15,-1-1-40 1,4-4-16-16,-1-1 0 0,4-2 0 0,-3-2 0 15,4 0 0-15,1-2-48 0,3 2-24 32,0 2 64-32,0 1 0 15,0 2 0-15,3 1 0 16,9-2 0-16,2 1-8 0,-4 1 8 31,5 1 0-31,-4 0 0 16,0 5 8-16,-3 2-8 0,3 4-120 15,1 4-104-15,-6 4-120 16,6 4-208-16,0 0-152 15,1 0-576-15,-1 10-913 0,-3 2-2568 0</inkml:trace>
  <inkml:trace contextRef="#ctx0" brushRef="#br0" timeOffset="446358">12481 11255 4112 0,'0'0'1905'0,"0"0"-329"15,0 0 56-15,0 0-671 0,0 0-601 16,0 0-280-16,-1 39 176 0,1-7 104 15,0 2 48-15,0 4-136 16,0 0-264-16,0-1 248 16,0-5-136-1,0-7 16-15,0-3-40 16,0-3 8-16,0-8-24 0,0-3 40 15,0-1-64-15,0-3 40 16,0-4-40-16,0 0-56 0,0 0-96 16,0 0-1144-1,0 0-3321-15</inkml:trace>
  <inkml:trace contextRef="#ctx0" brushRef="#br0" timeOffset="450231">11711 8994 80 0,'0'0'2920'0,"0"0"-1127"16,0 0-441-16,0 0 88 16,0 0-352-16,0 0-399 15,0 0-169-15,0 0-160 16,0 0-176-1,0 0-104-15,0 0-80 16,0 0 0-16,0-2-8 0,0 2-48 16,0-2 48-16,0 0-160 15,2-2 0-15,-2 2 88 16,0-2 80-16,4-1 56 0,-4 3-40 15,0 0 88 1,0 0 48 0,0 0 56-16,0-1 0 0,0 1-120 0,0-2-80 15,0 0-8-15,0 2-8 16,0 2 8-16,0 0-8 15,0 0 8-15,0 0 176 0,0 0 128 16,0 0-24 0,0 0-40-1,0 0-64-15,0 0-24 16,0 2 0-16,0 6-96 0,-4 1 0 0,2 8-40 15,-1 2 40-15,1 4-48 16,-3 3-8-16,5 0-8 0,0 2 0 31,0 0 8-15,0 0 0-1,0 3 8-15,0-1 64 16,0 2 0-16,0-2 8 0,0 2-72 16,0 0 0-16,0 2-8 15,0-2 0-15,5 2 0 0,2 0 0 16,-1 0 8-1,-1 0 0-15,0-2 0 0,-4 2 0 0,-1-4 48 16,4 2-8-16,-4 2 8 16,0-1 16-16,0 1 0 0,0 0 8 31,0-2-24-31,0-2-40 15,0-2-8-15,0-1 40 16,0-4-40-16,0-1 0 0,0-1 0 16,0-4 64-16,0 2 0 0,0-2 8 15,0-1 24-15,0-2 8 0,-4 3-16 16,3-6 32-1,1 0-7 1,0-3 7-16,-5-4 8 16,5-1 56-16,0-3-40 0,0 0 0 15,0 0 0-15,0 0 8 16,0 0-40-16,0 0-24 0,0 0-96 0,0-13-320 31,0-9-1097-31,5-5-3208 16</inkml:trace>
  <inkml:trace contextRef="#ctx0" brushRef="#br0" timeOffset="451398">12204 9304 2728 0,'0'0'2225'0,"0"0"-401"16,0 0-160-16,0 0-447 0,0 0-265 15,0 0-224-15,-18-94-200 16,18 79-104-16,0 0-96 0,3-1-128 15,8 2-128-15,7-2-16 32,-2 0-48-32,7 2 8 0,-1 4 40 15,3 0-48-15,0 4-8 0,5 2 56 16,-3 2-48-16,0-1-8 15,-2 3 48-15,-1 0-32 0,0 0-8 16,-6 0 72 0,1 9-72-1,-1 3 48-15,3 2-32 16,-5 4-24-16,2 2 64 15,-2 4-8-15,-5 2-32 16,-1 0 48-16,0 0-72 16,-4 0 8-16,1 1 0 15,-6-1 72-15,-1-3 24 0,0 3-56 16,0 0 16-1,0 3 24-15,0-1-16 16,-8 0 49-16,-3 2-113 16,-2 0 96-16,0-2-104 0,-3-1 56 31,-2-4-48-31,0-1 72 15,-1-3-64 1,0-4 64-16,-4 0-24 0,-1-4 8 0,0 1-8 16,-5-3-8-16,-2-3 8 15,3-3 0-15,-6 1-48 0,5-4-8 16,4 0 8-16,0 0-8 15,1 0 8-15,5-2-8 16,-1-5 0-16,4-6-16 0,2 1 16 16,1-3 0-16,-2-6 8 0,2-1-8 15,2-2 0-15,0 1-8 16,3-4-48-16,3-1 48 15,0 0 0 1,5 0-80-16,0 0 80 16,0-2-88-16,0 1 88 0,6 1-40 15,4 2 40 1,-2 3-64-16,-1 0-208 15,2 5-353-15,9 4-375 16,-7 7-1040-16,2 5-2473 16</inkml:trace>
  <inkml:trace contextRef="#ctx0" brushRef="#br0" timeOffset="452309">12234 9278 3408 0,'0'0'2025'0,"0"0"-513"15,0 0-184-15,0 0-472 16,0 0-383-16,0 0-217 0,0 0 248 16,60-4-112-16,-33 6-184 15,-2 4 24-15,2 1 0 16,-6 1-80-1,-2-3-64-15,-6 3-24 16,-1-1 48-16,-9-3-16 0,2 0-16 16,-5 0 48-16,0-1 264 15,0 3-48-15,0 5 64 16,-2 1 24-16,-14 3-176 15,1 2-127 1,-4 3-121-16,-4-2 8 16,-1-2-16-16,3 2-40 0,-1-4-89 15,1 2-103-15,6-2 24 16,4 0 80-16,-5-2 48 15,8-2 64-15,1-2 8 0,2-2 0 32,2-1 8-32,0-3 0 0,3-2 8 15,0 1 48-15,0-1-48 0,0 0 88 16,0 0 0-16,0 0-48 15,0 0-48-15,0 0-8 16,0 0-96-16,8 0 32 16,8 0 72-1,3-6 0-15,4 0 0 16,6 0 8-1,-5 0-8-15,5-2 16 0,-4 2-8 0,2 2 0 0,-4 0 0 16,-2 2-8-16,-2 0 0 16,-4 2 0-1,-3 0-8-15,0 0 0 16,-1 0 8-16,-4 0 0 15,2 0 0-15,-2 0 0 16,-6 0 0-16,6 0 0 0,-6 0 8 16,-1 0 48-16,2 0-56 0,-2 0-160 31,0 0-600-31,0 0-1376 15,0 2-4074-15</inkml:trace>
  <inkml:trace contextRef="#ctx0" brushRef="#br0" timeOffset="507817">9805 11185 912 0,'0'0'2312'0,"0"0"-671"15,0 0-353-15,0 0-224 16,0 0-184-16,0 0-280 0,0 0-184 15,0 0-135 1,0 0-145 0,0 0-64-16,0 0-64 15,0 0 0-15,0 0 0 0,0 0 0 16,0 0-8-16,0 0-8 15,0 0 8-15,0 0-393 0,0 0-895 16,0 0-1985-16</inkml:trace>
  <inkml:trace contextRef="#ctx0" brushRef="#br0" timeOffset="508516">9928 11136 16 0,'0'0'1656'0,"0"0"-832"16,0 0-432 0,0 0-392-16,0 0-96 0,0 0-1008 0</inkml:trace>
  <inkml:trace contextRef="#ctx0" brushRef="#br0" timeOffset="509540">9931 11155 232 0,'0'0'1224'0,"0"0"-544"16,0 0-32-16,0 0-232 0,0 0-200 15,0 0-120-15,2 0-96 16,-2 4 0 0,3 3-112-16,-3-1-984 15</inkml:trace>
  <inkml:trace contextRef="#ctx0" brushRef="#br0" timeOffset="531958">11097 9916 4064 0,'0'0'2489'0,"0"0"-1417"16,0 0-32-1,0 0 353-15,0 0-121 0,0 0-528 0,0 0-296 16,0 0-136-16,0 0-32 0,0 0 0 31,0 0-40-31,0 0-96 16,0 0-104-1,0 0-40-15,0 0-8 16,0 0-72-16,0 6 72 0,0 7-40 16,0 2 40-16,0 5 0 15,0 7 8-15,5 3 0 0,0 4-8 16,3 4 8-16,2-1 0 15,-1-1-8-15,1-2 8 16,1-5-8-16,-6-9 0 0,2-5 8 0,-2-4-8 31,-1-7-8-31,-4-2 16 0,2-2 0 0,-2 0 104 0,0 0 56 31,0 0 65-31,3-12-17 16,2-8-104-16,0-6-104 16,5-4-8-16,1-4 8 0,5 2-8 15,-3 0-96 1,2 1 8-16,-1 3 24 0,-1 6 64 0,-2 6-8 31,-3 4 8-31,-3 4-49 16,0 6 41-16,-5 0-56 0,2 2 16 15,-2 0 0-15,0 0-96 16,0 0-40-16,0 0 8 0,6 0-80 15,-1-6-344-15,1 0-856 32,-2-2-3673-32</inkml:trace>
  <inkml:trace contextRef="#ctx0" brushRef="#br0" timeOffset="535625">11083 11833 1536 0,'0'0'2432'15,"0"0"-1319"-15,0 0 55 16,0 0 448-1,0-6-320-15,0 6-575 16,0 0-257 0,0 0-128-16,0 0-80 0,0 0-40 0,0 0-40 15,5 0-72-15,-2 8-56 16,3 4 136-16,4 4-32 0,-2 2-40 15,3 2-16-15,-1 0-40 32,-2 1-40-32,3-4-8 0,-4 0 0 31,1-4 0-31,-3 0 0 0,1 0 48 0,-1 0-48 15,-2-3 8-15,2 1 40 0,0-2-48 16,-3 1 8-16,2-4 32 31,0-1-40-31,-4 1 0 0,0-4-8 16,3 1 16-16,-3-1-8 15,0-2 0-15,2 0 0 0,-2 0 16 16,0 0-16-16,0 0 40 0,0 0-32 16,0 0-8-1,0 0-8 1,0 0 0-16,0 0-8 0,0 0 0 15,0 0 0-15,0 0 8 16,0 0-8-16,0 0 8 0,0 0-8 16,0 0 8-16,0 0 0 0,0 0 0 31,0 0 0-31,0 0 0 15,0 0-8-15,0 0 8 0,0 0 0 16,0 0-8-16,0 0 8 31,0 0 0-31,0 0 0 0,0 0-8 16,0 0 8-16,0 0-8 15,0 0-48-15,0 0 8 0,0 0 40 16,3 0-48-16,-2 0 48 16,4-7 0-16,2-2 0 15,-1-1 0 1,1-5 8-16,2 0-8 0,3-4 8 0,1-2-8 31,4-3-40-31,1-4 32 0,1-1 8 16,4 1-8-16,-4 0 8 15,1 4 8-15,-6 4-8 16,1 6-40-16,-5 2 48 0,-2 6 0 0,-2 1-16 15,-4 4 0 1,-2 1 0 0,0 0 16-16,0 0 0 0,0 0 56 15,0 0-48-15,0 0 0 16,0 0 56-16,0 0-64 15,0 0-16-15,0 0-496 0,0 8-1456 16,0 4-3490 0</inkml:trace>
  <inkml:trace contextRef="#ctx0" brushRef="#br0" timeOffset="539224">12347 10008 680 0,'0'0'1928'15,"0"0"-736"-15,0 0 217 16,0 0 159 0,0 0-176-16,0 0-432 15,-6 0-431-15,6 0-201 16,0 0-136-16,0 0-192 15,0 4 0-15,11 0 0 0,8 0 136 0,4 3 160 16,5-3 136-16,1-2 56 16,1-2-128-1,-1 0-8-15,0 0-96 16,-6 0-168-16,-4 0-40 15,-4 0-32-15,-5 0 40 16,-2 0-56-16,-8 0-592 16,0-2-1160-16,-8 2-2577 0</inkml:trace>
  <inkml:trace contextRef="#ctx0" brushRef="#br0" timeOffset="540204">12455 12010 1816 0,'0'0'2816'0,"0"0"-1591"0,0 0-145 16,0 0 344-16,0 0-472 16,0 0-655-16,0 0-281 0,0 0-16 15,2 0 0-15,8 0 80 16,3 0 344-16,4 0 144 31,-4 0-152-31,5 0-56 0,-2 0-96 16,0 0-112-16,-1-2-32 15,3 0-64-15,-7-2-48 0,0 2-8 16,1 0-192-16,-6 0-1160 0,-4 2-2745 15</inkml:trace>
  <inkml:trace contextRef="#ctx0" brushRef="#br0" timeOffset="544844">955 12954 3568 0,'0'0'2329'15,"0"0"-977"1,0 0 336-16,0 0 265 15,0 0-489-15,0 0-240 16,-6-2-127-16,4 2-17 0,2 0-168 16,-3 0-264-16,3 0-216 15,-1 4-336 1,-4 20-96-16,0 14-232 15,-3 16 168-15,1 8 64 16,2 3-8-16,-3-3 0 0,4-10-112 16,-1-6 24-16,3-8 16 15,-1-10 0-15,-2-5-8 16,3-8 88-1,1-7-80-15,1-1-112 0,0-3-176 0,0-4-376 32,-3 0-368-32,-1-2-457 0,-1-15-1263 15,1-5-5730-15</inkml:trace>
  <inkml:trace contextRef="#ctx0" brushRef="#br0" timeOffset="545298">860 12958 936 0,'0'0'2632'16,"0"0"-1271"-16,0 0-57 0,0 0-184 15,0 0-664-15,0 0-216 31,41 0 440-31,-12 0-88 0,1-2-111 16,1 2-33-16,-2-2 8 16,-6 0-120-16,-1-1-152 15,-6 2-72-15,-1-1-48 0,-4 0-64 16,1 2-64-16,-6 0-1200 15,-6 0-1913 1</inkml:trace>
  <inkml:trace contextRef="#ctx0" brushRef="#br0" timeOffset="545547">849 13167 4280 0,'0'0'2705'0,"0"0"-1913"32,0 0-416-32,0 0 120 0,0 0 160 15,0 0-167-15,0 0-177 16,0 0-136-1,118 0-104-15,-94 0-16 0,-1 0-56 0,-1 0-432 16,1 4-753-16,-9 4-951 31,-4-1-2457-31</inkml:trace>
  <inkml:trace contextRef="#ctx0" brushRef="#br0" timeOffset="545772">863 13409 4136 0,'0'0'1977'0,"0"0"-953"31,0 0-224-31,0 0-312 0,0 0-280 0,0 0 408 16,44 2 65-1,-20-2-193-15,4 0-80 0,2 0-160 16,1 0-120-16,11 0-128 0,-3-2-1416 16,-13-2-4530-16</inkml:trace>
  <inkml:trace contextRef="#ctx0" brushRef="#br0" timeOffset="546634">1332 13203 3544 0,'0'0'2505'16,"0"0"-857"-16,0 0 161 0,0 0-225 15,0 0-544-15,-141-45-136 0,115 45-240 16,-1 4-392 0,1 17-224-1,4 7-48-15,4 4-72 16,5 2 0-16,6-2-24 0,7-2 32 15,0-2-8-15,0-6 16 16,4-2 8-16,7-6-296 16,5-2-208-16,5-8-80 15,0-4-200-15,3 0 16 31,4-8 96-31,-2-14-81 0,-1-3-31 0,-4-6 48 0,-6 3 336 16,-7 2 272-16,-3 6 176 16,-2 4 264-1,-3 5 544-15,0 6 328 16,0 5-39-16,-5 0-73 15,-6 0-288 1,0 16-504-16,-4 14-232 0,-3 10-120 0,9 11 40 16,-3 4 24-16,9 3 8 0,3 0 0 31,0-1-24-31,0-7 64 15,0-6-96-15,3-8 32 16,5-10 24-16,4-6 0 0,-3-8-56 31,1-4 16-31,-2-8-16 0,3 0 88 0,2 0 16 0,2-18 56 16,1-10 104-1,2-10-160-15,-2-8-56 16,-3-7-296-16,-3-7-344 16,-4-4-497-16,-4 2-103 0,-2 5 312 15,0 6 448 1,0 13 520-16,0 10 16 0,1 12 464 15,4 8 296-15,-5 6 304 16,0 2-48-16,0 0-375 16,0 0-273-16,3 13-144 15,1 8 32-15,0 5 24 0,0 2-72 16,-1 0-96-1,2-1-32-15,-5-2-80 0,0-5-264 16,1-1-736 0,-1-10-1169-16,4-5-2632 0</inkml:trace>
  <inkml:trace contextRef="#ctx0" brushRef="#br0" timeOffset="547392">1372 13060 3472 0,'0'0'1032'0,"0"0"-655"16,0 0 727-16,0 0-24 0,0 0-592 31,0 0-280-31,0 0-136 16,0 0-64-16,58 89 0 0,-46-67 8 15,2 6 0-15,-1 6-8 0,0 2 48 16,-2 4 200-16,1-2 160 16,-6-1-176-16,0-7-88 15,1-9-136 1,-2-4-8-16,0-10 8 15,-4-3-16-15,1-4 0 0,-2 0 401 16,3-6 223-16,0-14 8 0,2-10-256 16,2-4-232-16,1-2-144 15,0-2-232 1,3 8-520-16,2 6-377 15,5 10-319 1,4 7 264-16,3 5 104 0,2 2 311 16,-1 0 481-16,0 0 168 0,-5 0 120 15,-7 0 8-15,-6 0 144 16,-1 0 417-16,-7 0 927 0,0 0 584 31,0-2-455-31,-8-1-641 16,-4 1-264-16,1 2-80 0,-7 0-176 15,2 0-120-15,2 11-256 16,1 12-88-16,1 3-88 31,3 2 24-31,4 0 56 0,3-2-48 16,2-4 8-16,0-8-32 15,0-4-320-15,2-6-144 0,8-4-224 16,1 0-176-16,3-12 184 0,3-12-17 15,-1-6-671 1,-2-4-432 0,-1 0-273-16,-2 6 705 0,-4 7 1064 15,-2 10 384-15,-5 7 1568 16,0 4 545 0,0 0-737-16,0 13-832 0,0 10 0 0,0 3 256 0,3 0-376 31,0-2-200-31,5-4-136 15,0-2-72-15,0-4-16 0,1-5-216 16,-1-9-584-16,1 0-872 16,-1 0-2297-16</inkml:trace>
  <inkml:trace contextRef="#ctx0" brushRef="#br0" timeOffset="547910">1865 12914 3672 0,'0'0'1313'16,"0"0"-505"-16,0 0 384 15,27 104-24-15,-19-56-312 0,-1 6-311 16,1 3-129-16,-2-5-144 15,1-8-88-15,-1-8-96 16,-4-10-72 0,3-8-8-16,-1-8-8 0,-4-6 8 15,2-2-8-15,-2-2 0 16,0 0-104-16,5 0-176 0,0 0-240 15,3-10-25-15,-2-6 17 16,4-4-216 0,1-4 96-16,-3-2 208 15,4 2 176-15,-3-1 160 0,-1 6 96 16,0 2 8-16,-1 6 56 15,-2 1 224-15,-5 3 232 0,1 5 88 16,-1 2 72-16,0 0-96 31,0 0-151-31,0 4-249 16,0 15-120-16,0 1-8 0,0 3 24 15,0 0-64-15,0-5-8 16,-1-4 8-16,1-7-8 0,0 0 0 16,0-5 48-16,0-2 8 31,0 0 48-31,0 0 0 0,0 0 16 15,-3 0-120-15,3 0-32 16,0-16-600-16,0 0-1145 0,-2 0-2168 0</inkml:trace>
  <inkml:trace contextRef="#ctx0" brushRef="#br0" timeOffset="550024">2075 13171 5337 0,'0'0'1264'15,"0"0"-1200"-15,0 0-64 16,0 0 232-16,0 0 144 16,0 0 120-16,66 8-56 0,-44-8-56 15,-4 0-40-15,0 0 8 31,0-6-39-31,-9-7-81 0,1 2-80 16,-7-1-72-16,-1-5-24 0,-2 4-56 16,0-4 0-16,-8 4 0 15,-8 0-72-15,-2 7-184 0,0 6 256 16,0 0 136-16,2 12-136 15,3 18-88-15,2 9 80 16,6 5 8 0,5 2 64-16,0-2 120 0,0-6 56 15,12-6-32 1,2-8-56-16,1-5-32 0,2-10-40 0,1-3 48 31,0-6-64-31,0 0-64 16,-1-10-136-16,3-10-248 0,-6-8-280 15,-1-4-537-15,-5-2-327 16,-1 0 160-16,-6 0 320 31,1 4 335-31,-2 3 401 0,3 9 312 16,-1 10 248-16,1 8 136 0,0 0 41 15,5 11 247-15,-4 10 368 16,2 9 80-16,-1 4-272 15,0 3-328-15,-4-5-55 0,3-6-177 32,-4-4-56-32,0-8-16 15,0-8 16-15,0-2 120 0,0-4 240 16,0 0 136-16,0 0 32 15,0-11-704-15,0-12-56 16,0-3-592-16,0-6-224 0,6 2-376 16,7 4-121-16,5 5-71 15,3 10 472 1,0 5 288-16,1 2 336 0,3 2 184 15,-3 0 104-15,1 0 80 16,-7-3 8-16,-2-1-72 16,-2 1 48-16,-6-5 160 0,-1-3 176 0,-5 3-120 31,0-1-96-31,0 2-24 15,-10 3 384-15,1 4-32 0,-3 2 264 16,3 2-143-16,4 17-553 16,3 4-72-16,2 1-8 15,0-1-16-15,2-3 16 0,12-6-16 31,-1-3 16-15,5-6 0-16,-2-3-176 0,2-2-233 0,1 0-447 16,2-15-168-16,0-2-40 15,2-3 368-15,-5 1 280 0,-2 2-265 16,-10 0 417-16,-4 4 264 31,-2-2 104-31,0 1 585 16,-11 0 15-16,-4 2-40 0,-1 3-368 15,1 3 40-15,4 6 216 16,0 0 296-16,3 2-224 0,0 19-544 15,4 9-24-15,4 9 192 16,0 1-7 0,0 1 63-16,0-3-64 15,12-3-40-15,2-8-128 16,2-4-16-1,4-7-56-15,2-6 8 16,4-8-8-16,26-2-216 0,-4-16-921 16,-6-4-3352-16</inkml:trace>
  <inkml:trace contextRef="#ctx0" brushRef="#br0" timeOffset="550569">3296 12864 6145 0,'0'0'1248'16,"0"0"-688"-16,0 122 945 0,0-54-185 15,4 10-336-15,0-1-480 0,4-5-272 32,-5-8-128-32,2-10-96 15,1-12 72-15,-1-10-80 0,-3-12 0 16,2-5 0-16,0-9-216 0,-4-6-368 15,0-4-264-15,0-19-656 16,-5-3-4986 0</inkml:trace>
  <inkml:trace contextRef="#ctx0" brushRef="#br0" timeOffset="550867">3294 12785 880 0,'0'0'1784'0,"0"0"-752"0,0 0 297 16,0 0-185-1,0 0-328 1,131 47-240-16,-112-33-192 15,-3 2 128-15,-4 0 112 0,-6 0 113 16,-4 2 167-16,-2 0 48 16,0 4-64-16,-17 2-192 0,-8 0-400 0,0 0-296 31,-4-1-576-31,0-2-936 15,10-5-1769 1,4-2-4903-16</inkml:trace>
  <inkml:trace contextRef="#ctx0" brushRef="#br0" timeOffset="551333">3591 13179 6161 0,'0'0'1896'0,"0"0"-415"0,0 0 303 15,-119 2-296 1,91 20-704-16,10 10-624 0,10 4-160 0,5 6-56 15,3 0-8-15,3-4 8 16,15-4-40 0,1-8-136-16,4-6-128 15,1-7-104-15,4-10-152 0,-2-3-136 16,-2-3-216-1,2-22-153-15,-5-9-175 0,-4-7-392 0,-2-4-369 16,-7-1 561 0,-2 5 1088-16,-6 11 408 15,0 9 1072-15,0 8 1017 16,0 9 119-16,0 4-520 0,0 0-1079 15,0 15-505-15,0 8 32 16,0 4-24-16,4-1-104 0,0-2-8 47,0-7-504-47,4-6-809 15,-5-9-615-15,5-2-697 0,-6-20 817 16</inkml:trace>
  <inkml:trace contextRef="#ctx0" brushRef="#br0" timeOffset="551564">3591 13179 904 0,'116'-61'1440'0,"-116"61"-376"15,0 0 40-15,12 21 9 0,1 9 31 16,1 8-80-16,-1 6-200 16,-2 2-424-16,1-6-232 15,-6-4 81-15,-1-12 119 16,-2-7-48-1,-3-10 104-15,0-5 176 16,0-2 400-16,0 0 200 0,0-2 9 0,0-16-721 16,0-6-528-16,0-8-552 15,0-6-368-15,11-2-433 16,12-12-695-16,-7 10-1225 15,2 6-2704 1</inkml:trace>
  <inkml:trace contextRef="#ctx0" brushRef="#br0" timeOffset="551758">3906 13183 4240 0,'0'0'1713'0,"0"0"-1425"15,0 0 24-15,0 0 544 0,0 0-24 16,0 0-304-16,0 0-192 15,142-12-256-15,-103-12-80 0,-8 5-1152 32,-9 2-1472-32</inkml:trace>
  <inkml:trace contextRef="#ctx0" brushRef="#br0" timeOffset="551958">3969 13056 4200 0,'0'0'721'0,"0"0"191"0,0 0 424 15,0 117-384-15,3-79-384 16,4 0-72-16,2-4-279 0,-1-2-65 16,2-6-80-16,-3-4-72 15,2-10-529 1,9-12-855-16,-3 0-568 15,-1-12-705 1</inkml:trace>
  <inkml:trace contextRef="#ctx0" brushRef="#br0" timeOffset="552099">4158 13199 1224 0,'0'0'2272'16,"0"0"-1344"-1,0 0 817-15,0 0-201 16,0 0-792-16,0 0-384 0,8 102-200 16,-8-85-168-16,5-2-80 15,-5-5-840-15,0-4-1080 16,0-6-2161-16</inkml:trace>
  <inkml:trace contextRef="#ctx0" brushRef="#br0" timeOffset="552258">4116 12970 3952 0,'0'0'2817'0,"0"0"-1945"15,0 0-40-15,0 0-832 16,0 0-104-16,0 0-416 15,42 45-1368-15,-29-26-3385 0</inkml:trace>
  <inkml:trace contextRef="#ctx0" brushRef="#br0" timeOffset="552555">4218 13130 704 0,'0'0'4737'0,"0"0"-4361"16,0 0 320-1,0 0 472-15,0 0-200 16,0 0-512-16,116 2-272 0,-90-6-47 15,1-4-137-15,-3-3-553 16,-1-8-1023-16,-10 4-928 31</inkml:trace>
  <inkml:trace contextRef="#ctx0" brushRef="#br0" timeOffset="552728">4327 13036 3664 0,'0'0'888'15,"0"0"441"-15,0 0 383 0,-6 122-672 31,6-79-368-15,0-3-127-16,0-2-177 0,0-6-192 0,0-8-136 0,6-6-40 16,3-8-80-16,2-10-568 15,5 0-545-15,7-32-415 16,-6-6-376-16,3-3-2449 0</inkml:trace>
  <inkml:trace contextRef="#ctx0" brushRef="#br0" timeOffset="552871">4465 13141 4424 0,'0'0'1241'0,"0"0"-537"0,0 0 840 16,0 0-408-16,0 0-439 15,3 115-417-15,2-88-192 0,-2-3-88 32,2-4-112-17,0-6-737-15,-2-6-791 0,3-5-976 16,-6-3-1857-16</inkml:trace>
  <inkml:trace contextRef="#ctx0" brushRef="#br0" timeOffset="553078">4442 12958 3592 0,'0'0'984'0,"0"0"-535"15,0 0 687-15,0 0-344 0,0 0-416 16,0 0-216-16,0 0-160 0,42 40-16 16,-31-14-768-16,-3-1-1305 0,-1-6-2431 15</inkml:trace>
  <inkml:trace contextRef="#ctx0" brushRef="#br0" timeOffset="553667">4571 13241 3592 0,'0'0'1145'15,"0"0"-417"-15,0 0 656 16,0 0-400-16,28 116-488 16,-17-100-272-16,0-7-40 0,4-9-48 15,3 0 16 1,1-9 104-16,-1-15-15 15,0-10-89-15,-6-4-152 16,-3 0 0-16,-9 0 0 16,0 4-152-16,-9 4-33 0,-15 6-215 15,-2 5-288-15,1 11 400 16,2 6 88-16,10 2-392 15,3 0-168 1,10 4-848-16,0 6 239 16,18-1 641-16,0-3 440 15,8-2 192-15,-5-3 96 0,0 1 192 16,-4 2 320-16,0-2 152 15,-4 2 120-15,-5 3 145 0,1 1 55 16,-2 3 8 0,-2 6-112-16,-2-2-72 15,0 4-239-15,-1-4-209 16,1-2-168-16,-1-3-128 0,-1-8-64 15,4-2-200-15,1 0-545 16,6-4 177-16,-1-13 360 0,2 0-8 16,5-4-120-1,-2 4-72-15,2 2 56 16,-5 6 104-16,3 5 80 15,-5 4 96-15,2 0 72 0,-2 0 256 16,2 8 80-16,-1 5 40 16,2 0-176-16,-4 0-40 0,-1 2-64 31,-2-3-96-31,-2 6-616 15,-5-4-1360-15,0-4-2705 0</inkml:trace>
  <inkml:trace contextRef="#ctx0" brushRef="#br0" timeOffset="553944">5091 13177 512 0,'0'0'2928'15,"0"0"-2120"-15,0 0 161 16,0 0-225-16,0 0-496 0,0 0-248 15,13 104-88 1,-6-92-848 0,1-4-545-16,-5-6-327 0</inkml:trace>
  <inkml:trace contextRef="#ctx0" brushRef="#br0" timeOffset="554162">5091 13177 1840 0,'63'22'3897'0,"-63"-22"-3033"0,0 0 520 0,0 12-584 32,0 3-592-32,0 8 0 15,0-1 25-15,2 2-153 16,3-6-16-16,1-2-64 0,-1-6-233 15,3-6-455 1,-3-4-400-16,3-8-408 0,-1-16-345 16</inkml:trace>
  <inkml:trace contextRef="#ctx0" brushRef="#br0" timeOffset="554350">5091 13177 2720 0,'136'-34'616'0,"-134"49"-240"0,2 4 456 15,8-4-543-15,-1-4-233 16,0-5-56-16,5-6-297 0,2 0-455 16,2-8-264-16,-3-10-344 0,0-1-80 15</inkml:trace>
  <inkml:trace contextRef="#ctx0" brushRef="#br0" timeOffset="554991">5356 13107 880 0,'0'0'1952'0,"0"0"193"16,0 0-945-16,0 0-240 0,0 0-264 15,-35 110-176-15,35-78-144 31,0-4-208-15,0-4-88-16,0-7-72 0,8-4 40 0,-7-7-32 16,3-4-16-16,-1-2-64 0,-2-2 64 15,1-17 152-15,1-2-152 16,-3-3-184-16,0 0-16 31,0 8 128-15,0 7 72-16,0 7 368 0,0 2 177 0,0 4-289 15,0 21-144-15,0 9 88 0,0 10 112 16,0 9-128-16,0 4 24 15,0 7-16-15,0 5-8 16,0 3-24-16,0 0-40 0,0-1 8 16,0-3 32-1,0-6-32-15,-3-6-24 16,1-8 32-16,-2-6-48 15,0-4-80 1,3-6 64-16,-6-2-64 16,6-2-8-16,-3-3 8 0,-2-2 0 15,4-1-8-15,-1-1-96 0,-2-4 40 16,2-2-24-16,1-5 64 15,2-3-40-15,0 0 48 0,0-5-64 16,0 0 72-16,0-2 40 31,0 0 184-31,0 0 160 16,-1 0 64-16,1 0-24 0,0 0 8 15,-3 0-151-15,1-4-233 16,-1-5 64-16,-4 0-16 0,2-5-24 16,-3-4 40-16,-1-7-48 31,1-1 64-31,-2 0-80 0,3 3 32 15,-4 0 128-15,8 5 368 16,0 2 112-16,3 2-144 16,0-4-296-16,3-4-192 0,18-10-56 15,8-8 0-15,8-10-96 31,18-26-968-31,-7 9-1281 0,-9 9-4128 0</inkml:trace>
  <inkml:trace contextRef="#ctx0" brushRef="#br0" timeOffset="558567">7146 13247 4400 0,'0'0'1985'0,"0"0"-1569"0,0 0-280 31,0 0 408-31,0 0 0 16,45-85-216-16,-26 77-200 15,-1 5-120-15,1 3 88 0,9 9 72 16,-4 19 104-16,3 13 97 16,-2 7 95-16,-6 6-40 31,0-1 64-31,-6-4-56 0,-3-6-168 15,0-11 112-15,-4-7-160 16,-3-8-48-16,1-6-88 0,0-2-32 0,-4-7-40 16,0 0 48-1,2-2-56-15,-2 0-72 0,0-6-520 16,0-10-704-16,0-3-3057 0</inkml:trace>
  <inkml:trace contextRef="#ctx0" brushRef="#br0" timeOffset="558848">7393 13100 3544 0,'0'0'2945'15,"0"0"-1345"-15,0 0-576 0,0 0 401 16,0 0-281-16,-80 122-408 15,61-88-120 1,5 1 16-16,-7-3-143 0,3 0-57 0,-2-1-56 31,1-1-128-31,-4-2-168 0,6-5-24 16,1-1-56-16,4-5 0 15,7-9-160-15,5-4-424 16,0-4-529-16,0 0-743 0,15 0-1217 16,3-10-1536-16</inkml:trace>
  <inkml:trace contextRef="#ctx0" brushRef="#br0" timeOffset="559441">7535 13196 5097 0,'0'0'2960'16,"0"0"-1359"-16,0 0-377 0,0 0-336 15,0 0-632-15,0 0-240 16,0 0-16-16,16 22 8 15,3-9 0 1,2-1 40-16,3-1 24 16,-1 0-16-1,-4-1 24-15,4-2-64 0,-10 0-16 0,2 0 8 16,-7-2 8-16,-2-2-8 15,-3-2 8-15,-3 2-8 0,0-1 120 16,0 4 72 0,-3 3 288-16,-15 4-312 15,-4 4 0 1,1 2-64-16,-5 2-40 0,6-4 104 0,1 1 73 15,3-6-57-15,6-3-16 16,2-1-80-16,3-5-40 0,4-2-40 16,1-2-16-1,0 0-400-15,0 0-497 16,1 0-735-16,12-11-2249 31,2-1-760-31</inkml:trace>
  <inkml:trace contextRef="#ctx0" brushRef="#br0" timeOffset="559861">7977 13293 4504 0,'0'0'4305'32,"0"0"-3216"-32,0 0-545 15,0 0 168-15,0 0-296 16,-26 106-288-16,26-76-120 0,0-2 0 15,12-3 0-15,2-4 0 16,4-4-8-16,0-6 0 0,1-2-56 0,-1-7-56 16,1-2-112-16,2 0 8 15,-1-9-16-15,-3-10 32 31,3-6-56-31,-6-3 64 0,-4-2 120 16,-8-2 64-16,-2-2 8 16,0 2 200-16,-18 2 336 0,-6 4-48 15,1 8 88-15,0 6 56 0,1 6-240 16,4 4-288-16,5 2-104 15,-3 0-752 1,3 28-944-16,2-2-1041 16,3-2-3976-16</inkml:trace>
  <inkml:trace contextRef="#ctx0" brushRef="#br0" timeOffset="562388">7126 14077 5041 0,'0'0'1696'0,"0"0"-304"15,0 0 193 1,0 0-273-16,0 0-784 0,0 0-528 0,3 30 72 15,18 4 160-15,4 9 224 32,-1 0 8-32,3 1-80 0,-6-5-72 15,0-5 8-15,-3-8-144 16,-2-3-39-16,-1-4-41 0,-4-4-88 31,0 0 0-31,-3-3 48 0,0-2-8 0,-4-4-48 31,1 0-80-31,-5-2-585 0,0-2-583 16,0-2-960-16,0 0-1009 0</inkml:trace>
  <inkml:trace contextRef="#ctx0" brushRef="#br0" timeOffset="562731">7330 14119 992 0,'0'0'4369'16,"0"0"-2753"-16,0 0-512 0,0 0 233 16,0 0-409-16,0 0-144 0,0 0-224 15,-133 116-128-15,104-82-112 31,-2 3 24-31,1-5-136 0,6-2-72 16,3-5-40-16,1-2-48 16,7-9-40-16,7-4-8 0,-1-4 0 15,6-2 0-15,1-4-280 16,0 0-432-16,0-2-1040 31,3-12-2257-31,8-4-2008 0</inkml:trace>
  <inkml:trace contextRef="#ctx0" brushRef="#br0" timeOffset="565140">4833 14514 6249 0,'0'0'2576'16,"0"0"-927"-16,0 0-209 15,0 0-280-15,0 0-704 0,-3 30-392 16,12 9 64-16,8 6 64 31,-3 8-96-31,5-2-23 0,-6-4-65 16,0-9 0-1,-5-10 0-15,2-12-8 0,-5-6-40 0,0-6 40 16,-5-4 8-16,1 0 168 15,-1-8 688-15,2-16 112 32,3-10-344-32,0-9-376 0,-2-4-112 31,5-2-144-31,-2 5-264 15,7 9-1048-15,16 2-649 0,-1 13-959 16,-2 10-2505-16</inkml:trace>
  <inkml:trace contextRef="#ctx0" brushRef="#br0" timeOffset="565565">5175 14562 5129 0,'0'0'1696'0,"0"0"-576"0,0 0 168 15,0 0-343-15,-64 121-401 16,57-87-312 0,6-2-112-16,1-4-120 15,0-6 0-15,0-6-16 16,13-6-32-1,1-4-64-15,1-6-120 0,1 0 64 0,3-12 0 16,-1-11 0-16,0-7-200 0,-1-4-225 16,-5-4-31-1,-7 3 288 1,1 2 104-16,-6 7 168 31,0 9 64-31,0 6 520 0,0 7 553 16,0 4-257-16,0 0-584 15,5 12-176-15,6 10-8 16,4 2-40-16,-1 3 0 0,2-3-8 15,-1-5 24-15,-2 0-24 16,1-8-144-16,-1-5-600 0,-5-6-265 0,2-2-607 16,-3-13-104-16,-6-6-1065 15</inkml:trace>
  <inkml:trace contextRef="#ctx0" brushRef="#br0" timeOffset="565930">5403 14430 2680 0,'0'0'1424'31,"0"0"-375"-31,0 0 751 0,0 0-280 16,0 0-583 0,29 140-177-16,-24-98-104 0,1-1-192 15,-1-7-232-15,2-4-152 0,1-6-80 16,-2-8 8-16,2-9-8 15,0-5-176-15,4-2-360 0,1-2-56 32,1-17 40-32,4-7-481 15,-2-2-655 1,0 1 432-16,-1 8 608 0,-2 4 368 0,-5 11 280 15,1 4 72-15,-4 0 528 16,-2 8 288-16,2 7 264 0,-1 2-200 31,-4 2-360-31,3-6-119 16,-3 2-193-1,0-5-176-15,0-5-104 16,0-3-80-16,0-2-609 0,0 0-927 0,0 0-1529 0</inkml:trace>
  <inkml:trace contextRef="#ctx0" brushRef="#br0" timeOffset="566101">5539 14476 1360 0,'0'0'2256'0,"0"0"-1752"16,0 0-296-1,0 0-48-15,0 0-160 16,0 0-88-16,0 0-2000 0</inkml:trace>
  <inkml:trace contextRef="#ctx0" brushRef="#br0" timeOffset="566576">5808 14510 2680 0,'0'0'2129'15,"0"0"-817"-15,0 0 400 16,0 0-256-16,0 0-455 0,-71 118-385 31,68-86-200-31,3-5-160 16,0-1-128-16,0-7-120 0,8-4 40 15,3-3-48-15,2-7 0 16,0 0-16-16,0-5-56 15,3 0 8 1,2-9-64-16,-7-10 8 0,2-9-32 16,-1-4-136-16,-6-7-128 15,-1-3 32-15,-5 0 104 0,0 0 112 16,0-2 96-16,0 4 72 15,-13-1 40-15,2 6 72 16,-1 3 64 0,4 7 344-16,5 12 104 15,-3 5 96-15,6 3-88 0,-2 5-224 16,2 0-128-16,0 0-168 0,0 0-112 31,0 0-8-31,0 3-104 16,0 12 112-16,2 8 160 31,7 9 248-31,-1 8 121 0,-1 8 111 0,-1 2 32 0,1 4-120 0,1-3-240 15,-2-6-216-15,7-5-56 16,3-5-40 0,7-10-824-16,17 3-969 0,-6-9-1207 0,-1-6-3041 15</inkml:trace>
  <inkml:trace contextRef="#ctx0" brushRef="#br0" timeOffset="567209">4550 16365 6489 0,'0'0'4137'0,"0"0"-3737"0,0 0-320 0,0 0 880 15,0 0 8 1,0 0-336-16,0 0-191 15,37 90-161-15,-35-70-88 16,3-1-80-16,0-6-112 0,-4-1-128 16,-1-5-817-16,0-5-927 15,0-2-3081-15</inkml:trace>
  <inkml:trace contextRef="#ctx0" brushRef="#br0" timeOffset="567403">4641 16108 3728 0,'0'0'3289'0,"0"0"-2513"0,0 0-776 15,0 0-80-15,0 0-1896 16,0 0-3473-16</inkml:trace>
  <inkml:trace contextRef="#ctx0" brushRef="#br0" timeOffset="567737">4641 16108 3024 0,'145'119'1144'0,"-138"-104"345"16,2 8 439-16,-1 7-15 15,-1 4-617-15,-2 2-472 16,1 0-192-16,-4-3-168 0,-2-5-176 15,3-7-80-15,-3-6-80 16,0-8-112-16,0-3 88 0,0-4 200 16,0 0 137-1,0 0 207 1,0-4-64-16,0-14-584 0,0-7-336 15,0-8-208-15,0 1-217 0,0 2 193 16,11 6 216-16,4 6 120 16,-1 10 80-1,-1 6-8-15,3 2 8 16,-1 0 136-1,1 14 16-15,-3 4-16 0,-2 2-24 0,1 2-728 16,-1-4-1136-16,-3-4-2161 16,0-8-1303-16</inkml:trace>
  <inkml:trace contextRef="#ctx0" brushRef="#br0" timeOffset="568009">4993 16223 3728 0,'0'0'1257'0,"0"0"-369"31,0 0 672-31,0 0-320 0,42 108-487 16,-31-82-433-1,4-6-136-15,-2-4-32 0,-2-4-8 0,-5-6 24 16,-1-2-40-16,-2-4 224 0,-3 0 264 15,0 0 136 1,0 0 32 0,0-18-296-16,4-4-488 0,2-6-504 15,4 0-1016 1,12 0-769-16,-5 5-799 0,5 8-1481 0</inkml:trace>
  <inkml:trace contextRef="#ctx0" brushRef="#br0" timeOffset="568417">5303 16193 616 0,'0'0'2360'0,"0"0"-23"0,0 0-193 15,0 0-199-15,0 0-657 0,-42-11-280 32,31 11-144-32,-1 11-472 15,3 4-216-15,2 8-168 16,7 3-8-16,0 0-64 0,0 0 56 15,0-2-16-15,11-4-48 16,6-6 72 0,-3-4-104-16,1-4-104 15,1-6-112-15,-2 0-64 16,2-6-184-16,-3-14-96 15,0-4-168-15,-3-7-369 0,-8 1 121 0,-2-2 368 16,0 4 192-16,0 5 328 16,-4 6 192-1,0 6 760-15,-1 7 536 16,3 4-208-16,2 0-551 15,0 2-433-15,0 13-96 16,8 4 0-16,7 2 0 0,-2-1 8 16,1 1-8-16,1-8-8 0,-2-2-296 15,1-5-593 1,6-6-727-1,-6-2-648-15,-4-11-1921 0</inkml:trace>
  <inkml:trace contextRef="#ctx0" brushRef="#br0" timeOffset="568791">5451 15948 3120 0,'0'0'1961'0,"0"0"-1249"15,0 0 640-15,0 0-160 16,0 0-216-16,34 120-399 31,-17-82-169-31,0-2-128 0,1-2-176 16,0-6-16-16,0-5-88 15,1-8-48-15,-1-6-352 0,-1-7-272 16,1-2-41-16,-2-6-71 15,1-16-224-15,-3-4-216 16,-3-5-137-16,1 3 425 0,-3 4 560 16,-2 7 376-1,-1 6 168 1,-1 7 712-16,2 4 193 0,-3 0-137 0,3 9 256 15,-1 6-104-15,1 4-119 16,-2 0-305 0,1 1-304-16,-4-4-256 15,-2-1-16-15,3-6-88 0,-3-3-704 16,0-6-921-1,0 0-687-15,0 0-3185 0</inkml:trace>
  <inkml:trace contextRef="#ctx0" brushRef="#br0" timeOffset="568945">5674 15942 256 0,'0'0'5881'0,"0"0"-5073"0,0 0-808 0,0 0 48 0,0 0 16 15,0 0-64-15,86 66-440 0,-60-50-2041 16</inkml:trace>
  <inkml:trace contextRef="#ctx0" brushRef="#br0" timeOffset="569460">5891 15970 4913 0,'0'0'1928'16,"0"0"-1096"-16,0 0 0 0,0 0 41 0,0 0-409 15,-12 110-232-15,24-82-72 16,4-5-80-16,-2-6 0 15,-2-2-72-15,2-8 40 16,-2-3-40 0,-3-4-8-16,3 0-72 0,-3-6-8 15,3-14 64-15,0-10-72 0,-7-4-328 16,2-6-281-16,-7-4-111 15,0-2-16 1,0 0 280-16,-5-2 384 16,-8 4 144-16,-3 1 16 15,1 9 128-15,2 6 168 16,-1 9 432-16,7 6 256 0,3 7 1 15,2 4-249-15,2 2-272 32,0 0-256-32,0 0-104 0,0 0-104 15,0 0 0-15,0 2 0 16,0 10 176-16,8 6 208 0,3 5 104 15,2 5-16-15,2 6-112 16,-1 4-48-16,2 1-88 16,-3 8-72-16,5-1-72 31,-3 2-7-31,4-4-17 0,0-6-40 15,2-3-16-15,4-10 0 0,-1-3-8 16,16-10-497 0,-4-3-903-16,-9-9-1617 15</inkml:trace>
  <inkml:trace contextRef="#ctx0" brushRef="#br0" timeOffset="573024">7664 14149 1192 0,'0'0'4321'0,"0"0"-2593"16,0 0-232-16,0 0 393 0,-3 0-649 0,3 0-568 15,0 0-392-15,0 0-256 16,0 0-24-1,11 8 0-15,8 2 24 16,6 2 48-16,2-1-16 16,-3-2-48-16,4 1 64 15,-7-3-64-15,1-1 40 0,-4-3-40 16,-2-1 48-16,-4 0-48 15,-4 0 8 1,-2-2 32-16,-6 2 0 16,0-2 16-16,0 0 64 15,0 0 0-15,0 2 40 0,0 0 40 16,0 4 329-16,-6 3-105 15,-7 4-432-15,-5 4 0 16,2 2-56-16,-4 4 40 16,3-3-32-16,4-1 48 15,-2-2 0 1,2-6 8-16,4 0 8 0,1-5 144 15,3-2 56-15,-2 0 88 0,6-2 80 16,-3 0 0-16,3-2-32 16,1 0-80-16,0 0-152 15,0 0-120-15,0 0-64 16,0 0-512-1,0 0-840-15,18-2-769 0,4-10-711 16,1-1-5322-16</inkml:trace>
  <inkml:trace contextRef="#ctx0" brushRef="#br0" timeOffset="574013">8231 14079 5569 0,'0'0'2392'0,"0"0"-1016"15,0 0-255 1,0 0-33-16,0 0-328 15,0 0-584-15,0 0-176 0,0 0-8 16,0 0 0-16,-36 100 8 16,36-74 0-16,0 0 48 15,8-1-40-15,2-3 48 16,1-3-56-16,1 0-8 0,2-8 8 31,-3 2-8-31,2-5 8 0,2 0-80 0,-1-5-16 16,1 1-16-16,3-2-32 15,-4-2 88-15,7 0-24 16,-3 0 32-16,0 0-96 15,1-8 64 1,-3-3 24-16,2-4-200 16,-5 2 128-16,-2-6 16 0,-1 2 104 15,-7-4 8-15,2-1 0 0,-5-1 152 16,0-3 24-16,0-3 56 15,-16 1-24 1,3 2-152 0,0 2 24-16,-3 4 224 0,5 4 0 15,-1 4 72-15,-1 1 8 0,4 6 32 16,-6 3 249-16,-1 0-185 15,1 2-88-15,-1 0-64 0,0 0-176 32,3 0-152-17,0 9-72-15,2 2-344 0,0 1-312 16,4 8-609-16,2-4-863 0,1 0-2761 0</inkml:trace>
  <inkml:trace contextRef="#ctx0" brushRef="#br0" timeOffset="575291">7338 15689 4520 0,'0'0'4145'15,"0"0"-3136"-15,0 0-441 0,0 0 392 0,0 0-576 16,35 5-144-16,-11 8 160 15,7 4 136-15,-2 4-96 0,2 1 16 32,1 3-216-32,-1-4 25 15,-4 1-129 1,-2-1-56-16,-1-4 96 0,-8-2-80 0,-2-4-48 15,-2 0-40-15,-1-3 48 0,-9-2 16 32,4-2-24-32,-3 0-40 15,-3-3 0-15,2 3 40 16,-2-1-24-1,3 1-24-15,0-2-48 0,-3 0-208 0,4 0-80 16,-3-2-209-16,-1 0 129 0,4 0-64 31,-4 0-104-31,0 0-224 16,0-4-576-16,0-9-1209 15,-4 0-4792-15</inkml:trace>
  <inkml:trace contextRef="#ctx0" brushRef="#br0" timeOffset="575710">7643 15596 4993 0,'0'0'1464'16,"0"0"-304"-16,0 0 48 16,0 0-135-16,0 0-377 0,-73 69-488 15,57-36-48-15,-3 4 80 16,-2 3 40-1,3-2 72 1,0-3-8-16,-1-8-48 16,6-4-8-16,2-5 88 0,4-6-88 15,1-7-32-15,4 2-24 0,-1-5-120 16,3-2-95-16,0 0-17 15,0 0-73-15,0 0-447 16,0 0-696-16,11 0-1160 0,2 0-233 16,3-9-3312-1</inkml:trace>
  <inkml:trace contextRef="#ctx0" brushRef="#br0" timeOffset="576705">8142 15507 5033 0,'0'0'1904'16,"0"0"-456"-16,0 0 137 0,0 0-273 31,0 0-616-31,0 0-424 16,0 0-192-16,0 0-24 0,-65 44 40 15,48-22-40-15,-4 0-48 16,1 0 64-16,-1-2-56 15,7-2 48-15,1-4 56 0,1-2-64 16,4-6 72-16,5-1 248 0,0-5-72 31,3 2-88-31,-2-2 1 16,2 0-65-16,0 0-64 0,0 0-72 15,0 0-8-15,0 2-8 16,0-2-16-16,0 0-64 31,0 0 8-31,0 0-8 0,0 0 24 16,0 0-41-16,0 0-7 15,0 0 0-15,0 0-16 0,0 0 32 0,0 2 0 16,0-1-48 0,0 1 16-1,5 0 64-15,2 2 48 16,1 0 8-16,1 0 0 0,4 0 8 15,0 1 0-15,3-1 72 16,-3-2-72-16,3 1 88 0,4-1-88 16,-4 2 72-16,3-2-64 15,2 0 48 16,2 0-56-31,-4 2 40 16,-1-2-48-16,0 3 0 0,-2-3 8 16,-5 0 0-16,-3 0 0 15,-3 0 48-15,-3-2-48 0,1 1 40 16,-3-1 72-16,0 0-72 15,0 0-48-15,0 0-584 0,-3 0-1016 32,-8 0-3193-32</inkml:trace>
  <inkml:trace contextRef="#ctx0" brushRef="#br0" timeOffset="577269">7963 15854 864 0,'0'0'3969'31,"0"0"-2337"-31,0 0-216 16,0 0-96-16,0 0-655 0,0 0-377 15,-2 0-208 1,4 0 248-16,9 0 120 0,7 0-72 0,3 0 48 16,3 6-176-16,2-1-16 15,1 3-80-15,2-1-72 0,-1 1 24 31,-2-2-24-31,-2-1-72 16,0-1 64-16,-6 3-48 16,-2-5-16-16,-5 2 56 0,-4-4-56 15,-2 2 0-15,-5-2 48 16,0 0 40-16,0 0 16 0,0 0-112 15,0 0-32 1,0 0-808-16,0 0-1608 16</inkml:trace>
  <inkml:trace contextRef="#ctx0" brushRef="#br0" timeOffset="578269">8580 15491 4240 0,'0'0'2633'0,"0"0"-921"0,0 0-231 15,0 0 39-15,0 0-544 0,0 0-696 16,-55 0-128-16,51 7-152 31,-2 8-88-31,6 1 88 0,0 4 8 16,0 2 0-16,0 3 48 31,0 2 40-31,0-1 8 0,10 2-88 0,-2-4-8 0,3-1 0 15,4-4 8-15,-2-2-8 16,3-4-8 0,-2 0 0-16,1-3 0 0,-1-3-72 15,-1-1 0-15,3-4-32 16,-3 0 16-16,3-2-8 15,1 0-56-15,-3 0-32 0,1-10 8 16,-2-5-48 0,1-4 40-16,-3-5-72 15,-1-2-48-15,-3 1 120 0,-3-4 72 16,-2 1 64-16,-2 0 48 15,0 0 0 1,0 4 8-16,-11-1 40 0,-4 4-32 0,-1 1 152 31,-3-1-104-31,-4 6-64 16,0-2 0-16,1 4-32 0,2 3-48 15,3 5-152-15,4 3-16 16,-2 2-160 0,2 11-561-16,0 6-927 0,4 6-1217 0</inkml:trace>
  <inkml:trace contextRef="#ctx0" brushRef="#br0" timeOffset="588033">9645 13768 1816 0,'-4'0'2905'16,"4"0"-1449"-16,0 0-104 0,0 0 184 16,0 0-559-16,0 0-313 15,0 0-216-15,0 2-56 0,0-2-72 16,0 0-64-16,0 0-72 15,0 0-8 1,0 0-48-16,0 0 24 16,0 0-24-16,0 0-72 0,0 0-8 15,4 0 56-15,3 0 32 16,3 0 56-16,-2 0 40 0,3-6-32 15,0-4-64 1,2 0-7 0,0-4-49-16,-2-2-72 0,1 2-8 15,-3 0-8-15,-2 0-120 0,-1 6-1 16,-4-1 121-16,-2 7 8 15,0 1 48-15,0 1 9 16,0 0 15-16,0 0 80 0,0 0 16 31,0 0-56-15,0 0 8-16,0 0-64 0,0 0-8 0,0 0-32 31,0 0 40-31,0 0-48 16,0 8-8-16,0 2-8 0,0 2 8 15,-2 6 8-15,-1 0-8 16,0 4 0-16,1 0 0 15,2 3 0-15,0 0 0 0,0 1-8 16,0 2-56-16,0 2 56 16,0-2 8-16,7 1-8 0,-4-1 8 31,0-2 0-31,2-4 56 0,-3 0-56 15,-1-4 0-15,2-4 8 16,-3 0-8 0,0-4 0-16,4-2 0 15,-4-1 8-15,0-4 48 16,0 1-48-16,0 0-8 0,0-2 8 0,0 0 56 15,0-2 0-15,0 0-56 16,0 2 40-16,0-2 24 0,0 0 8 16,0 0 24-16,0 0 24 15,0 0-32-15,-10 0-88 16,0 0-16-1,-1 0 8-15,3 0-48 16,-2-2 40-16,2-2 0 0,3 2 8 16,2 0 0-16,-3 0-8 15,4 2 8 1,2 0 0-16,0 0 8 0,0 0-8 0,0 0 0 31,0 0-8-31,0 0-48 16,0 0 40-16,0 0 8 0,0 0 8 15,0 0 0-15,0 0 8 16,0 0 72-16,0 0 8 15,0 0-32 1,0 0-48-16,0 0-8 16,0 0 0-16,0 0-8 15,0 0-64-15,0-2 24 0,0 2-8 16,0 0-48-16,2-2 88 0,12 1 8 15,1-2 0-15,1 1 0 16,2 0 8 0,1 0 0-16,2 0 8 15,-2 0 0-15,4 0 0 16,0-2-8-16,-4 2 8 0,4-2 0 15,-6 2-8-15,0 2 8 0,-6 0-8 16,-3 0 0-16,-2 0 0 16,-1 0-8-1,-5 0 0 1,3 0 8-16,-3 0 48 0,0 0 32 15,0 0 72-15,0 0 48 0,0 0 184 16,0 0 144-16,0 0-128 16,0 0-176-16,0 0-136 0,0 0-88 15,0 0-136-15,-3 0-1160 31,-8 0-1569-31,0 6-6585 0</inkml:trace>
  <inkml:trace contextRef="#ctx0" brushRef="#br0" timeOffset="593330">10014 15274 2376 0,'0'0'1760'0,"0"0"-639"31,0 0 215-16,0 0-168-15,0 0-416 0,-5-6-104 0,5 6 137 16,-3 0 111-16,1-2-40 16,0 2-120-16,1-2-152 0,-3 2-40 15,0-2-192-15,-3 1 49 31,-1-2-169-31,0-1-176 16,-3 2 16-16,-1 0-72 0,1 0 0 16,3 2 0-16,-3 0 0 15,3 0 48-15,1 0-48 0,2 0 0 16,-1 0 0-16,1 0-64 15,0 10-16 1,0 4-24-16,4 4 32 31,-4 4 64-31,3 0 0 0,2 1 0 0,0-2 0 0,0 1-88 16,0-1 88-16,0-2 8 0,0 0-72 0,2-1 72 31,8-4-24-31,1-1-24 16,3 2 0-16,1-4 40 15,1 2 0 1,-1-3-49-16,1-4-39 0,-2-1-8 0,2-3-96 15,1 1 24-15,-4-3 24 0,3 0-80 32,-3 0 104-32,1-6 0 15,2-6-8-15,-3-5 8 0,3 2-16 31,-4-2 40-31,-4 2 0 16,3-4 24-16,-8 4 16 0,-1-4 64 16,-2 2 16-16,0 0-8 15,0-1 64-15,0 0 0 16,-5 0-24-16,-6 2-48 0,-1 0 56 15,-2 2-48-15,1 2-8 16,-3 2 48-16,0 0 24 0,3 4 24 16,-3 2-16-16,3 2 8 31,0 0-72-31,0 2-8 0,2 0 48 15,-1 0 88-15,1 0-136 0,1 0 8 16,5 0-8 0,-1 0-8-1,4 0-104-15,1 0-256 0,1 4-352 16,0 0-1376-16,0 0-3186 15</inkml:trace>
  <inkml:trace contextRef="#ctx0" brushRef="#br0" timeOffset="594155">10380 15527 4833 0,'0'0'1400'0,"0"0"-176"16,0 0 769-16,0 0-537 0,0 0-736 0,-24 48-544 31,16-34-176-31,-2 4-920 16,5-6-1649-16,1-4-4136 15</inkml:trace>
  <inkml:trace contextRef="#ctx0" brushRef="#br0" timeOffset="594785">10543 15348 1200 0,'0'0'6073'15,"0"0"-4105"1,0 0-287-16,0 0 95 0,0 0-832 0,0 0-656 16,0 0-288-16,-11 0-128 15,16 0 0-15,13-2 128 16,1-2 176-16,5 0 81 0,2 0 31 31,-2-1-16-15,-1 1-136-16,-2-3-48 0,-3 3-40 0,-1 0-40 15,-2 2 8-15,-4 0-8 16,1 0 0-16,-4 0 80 15,0 0-88-15,-5 2-280 0,2-2-577 32,-2 2-503-32,-3 0-1032 15,0 0-2329-15</inkml:trace>
  <inkml:trace contextRef="#ctx0" brushRef="#br0" timeOffset="595285">10850 15039 1672 0,'0'0'4617'0,"0"0"-3425"16,0 0-272-16,0 0 465 16,0 0-609-16,0 0-376 15,10 53 64-15,-5-25-88 0,-2 4-48 16,7 4 40-16,-2 4-160 31,3 2-80-31,4 2-64 0,-1-1 168 16,-3-4-120-16,2-3 120 15,-1-5 32-15,-1-5-136 16,-5-6-16-16,4-4-15 0,-3-5-1 15,-3 0-40 1,1-5-8-16,-3-2 0 16,1-2 8-16,-3-2-56 0,0 0-617 15,0 0-951-15,0 0-2865 16</inkml:trace>
  <inkml:trace contextRef="#ctx0" brushRef="#br0" timeOffset="599301">1965 13787 1032 0,'0'0'2256'16,"0"0"-992"-16,0 0-207 16,0 0 135-16,0 0 8 0,-12 0-368 15,12 0-368-15,0 0-103 16,0 0 31-16,0 0 48 15,0 0 88-15,0 0-80 0,0 0-120 16,0 0-144-16,0 0-88 16,0 0-96-1,0 0-72-15,0 0 0 16,0 3 64-16,15 1 0 15,0 0-8-15,6 0 16 0,4-2 16 32,0 2 32-32,7 0-48 15,3-1 96-15,3 3-40 0,4-3 40 31,4 5-88-31,0-2 88 16,2 3-40-16,9 0-48 16,7-3-8-16,7 2 8 15,10-3 336-15,6-1-168 0,2-2-160 16,3 0 0-16,-6 0 48 0,-2 0-56 0,-8 1-8 15,-4 3 8 1,-7 5 0-16,-5-1-8 0,-6 1 8 16,-3 4 0-16,-5-2 0 0,-5 2 8 15,-6-3-8 1,-7-1 0-1,-2-2 8-15,-7-3-8 0,-6-2 40 16,0-4-40-16,-8 0 0 0,1 0-8 16,-3 0 56-16,-1 0-56 15,-2 0 0-15,3 0 0 0,0 0 16 16,-3 0-16-16,0 0 0 15,0 0 0 1,0 0-8-16,0 0-400 16,0-2-976-16,-3-4-3193 0</inkml:trace>
  <inkml:trace contextRef="#ctx0" brushRef="#br0" timeOffset="635740">11818 13864 3144 0,'0'0'2737'0,"0"0"-1329"15,0 0 40-15,0-2 89 0,0 0-521 32,0 0-448-32,0-1-184 15,0-3-152-15,0-5-128 16,0 1-56-16,0-3 8 0,6-2-48 15,2 2 40-15,0-2 56 32,0-1 0-32,2 0 32 15,-2 2 64 1,2-2-24-16,-2 0-48 0,3 2-32 0,0 2-48 15,1-1-40-15,-1 4 8 0,2 1-16 0,0 0-16 16,1 1 8 0,-1 4 0-1,5-1 0-15,1 2-8 0,1 0-32 31,2 2 48-31,-1 0-8 0,2 0 8 0,0 6-8 16,-4 1 8-16,-1 2-8 0,1 1 8 16,-3-1 0-1,-1 2 0-15,-2-3 0 16,0 2 16-16,-4 2-8 0,-1-2 56 31,2 2-56-31,-2 0 72 0,-1-2-72 16,2 2 40-16,-2 2-40 0,-1-2 72 0,1 4-32 31,2 0 17-31,-1 2-49 0,-3 3-8 15,2-2 48-15,-1 2 0 16,-1-1-48 0,0-3 0-16,1 2 48 0,-6-4 48 0,2 4-56 15,-2-4 56-15,0 4-16 16,0-1-8-16,0 0 0 0,0-2-8 31,0 0-64-31,0 0 40 16,0-4 24-16,-2 0-16 15,-2-4 16-15,-3 2 32 0,2-2 40 16,-1 3-40-16,-6-4 40 15,0 3-64 1,-1 1-8-16,0-2-64 0,-3-1 64 16,-2 2-72-16,0-1 16 15,2 0-8-15,0-3 8 16,-2 2-8-1,5-3 48-15,-1-1-8 0,-3-2 8 0,6-2-48 16,-7 0 64-16,1 0-8 16,0 0 56-16,0 0 96 15,-1-4-88 1,2-5-56-16,0-1-16 0,-1 2 8 15,4 1-56-15,2-4 48 32,0 3-8-32,3-1 8 0,-5-6-40 15,2 1 0-15,-2-4 48 16,0-1-64-16,1-4 0 0,1 1 8 15,-5 0-8-15,8 2 0 0,-2 0 0 16,2-1 0-16,2 4-8 31,-4-2 8-31,4 0 0 0,-3 1-8 16,5-5-40-16,0 4-32 15,1-4 24-15,3 3-48 32,0 1-8-32,0-2 32 0,11 5-16 15,2 0 0 1,-1 2 88-16,-3 4-256 0,1 2-576 15,1 0-617-15,-1 5-1063 0,-2 0-3761 0</inkml:trace>
  <inkml:trace contextRef="#ctx0" brushRef="#br0" timeOffset="636831">12123 13774 856 0,'0'0'1456'16,"0"0"264"-16,0 0-207 0,0 0-233 16,0 0-128-16,0 0-152 15,0 0-191-15,0 0-57 0,0 0-112 16,0 0-176-16,0 0-112 15,0 0-40 1,0 0-136-16,0 0-64 16,0 0 8-16,0 0-48 0,0 0 8 15,0 2 32-15,0 2 32 16,0 3 32-16,0 2 40 0,0 3 8 15,0 2-16 1,0 6-55 0,0 2-33-16,0 4-48 0,0 5 8 15,0 3-72-15,0-1 40 0,0 1-40 16,1 0 0-1,3-3 0-15,-3-5-8 0,4-2 8 0,-5-5-8 32,0-6 8-17,0-3-8-15,2-1 8 0,-2-4 0 16,0-1 48-16,0-2-40 0,0-2 40 15,0 0 0-15,0 0-40 0,0 0-8 16,0 0 64-16,0 0-16 31,0 0-8-15,0 0 0-16,0 0-48 0,0 0-552 0,0 0-1009 15,0-8-3504-15</inkml:trace>
  <inkml:trace contextRef="#ctx0" brushRef="#br0" timeOffset="638702">10107 13913 5233 0,'0'0'1696'16,"0"0"-1232"-16,0 0-24 15,0 0-208 1,0 0-232-16,0 0-1448 15,0 0-1721 1</inkml:trace>
  <inkml:trace contextRef="#ctx0" brushRef="#br0" timeOffset="638897">10448 13892 1584 0,'0'0'2016'0,"0"0"-1496"0,0 0-368 16,0 0-152-16,0 0-360 15,0 0-1992-15</inkml:trace>
  <inkml:trace contextRef="#ctx0" brushRef="#br0" timeOffset="639061">10448 13892 40 0,'153'42'2296'0,"-153"-42"-1272"0,0 0-88 16,0 0 65 0,5 0-1001-16,-1 0-448 15,0-2-1777-15</inkml:trace>
  <inkml:trace contextRef="#ctx0" brushRef="#br0" timeOffset="639205">10895 13847 440 0,'0'0'1952'0,"0"0"-1144"16,0 0-384-16,0 0-424 16,0 0-136-16,0 0-1872 0</inkml:trace>
  <inkml:trace contextRef="#ctx0" brushRef="#br0" timeOffset="639643">10274 13879 2232 0,'0'0'1384'0,"0"0"-448"16,0 0 169-16,0 0-537 0,0 0-568 15,0 0-432-15,0 0-1529 0</inkml:trace>
  <inkml:trace contextRef="#ctx0" brushRef="#br0" timeOffset="639832">10274 13879 904 0,'156'0'1128'31,"-154"0"-656"-16,-2 0 624-15,5 0-240 0,-2 0-615 16,5 0-241-16,11 0-25 16,-2 0-1127-16,0 0-832 15</inkml:trace>
  <inkml:trace contextRef="#ctx0" brushRef="#br0" timeOffset="639958">10753 13885 704 0,'0'0'864'0,"0"0"304"16,0 0 8-16,0 0-295 0,0 0-585 15,8 0-296-15,-3-4-1201 16,-2-5-1903-16</inkml:trace>
  <inkml:trace contextRef="#ctx0" brushRef="#br0" timeOffset="640096">10753 13885 2528 0,'147'-38'1944'0,"-147"38"-943"15,0 0 47-15,0 0-272 0,0 0-776 16,0 0-1112-16,2 0-2777 15</inkml:trace>
  <inkml:trace contextRef="#ctx0" brushRef="#br0" timeOffset="640231">11054 13815 3272 0,'0'0'1400'16,"0"0"-535"-16,0 0-865 15,0 0-240-15,0 0-4161 0</inkml:trace>
  <inkml:trace contextRef="#ctx0" brushRef="#br0" timeOffset="656067">1794 17375 5705 0,'0'0'1976'16,"-2"-2"-872"-16,-1 1 617 15,3-1 79 1,0 2-504-16,0 0-503 0,0 0-137 0,-5 0 24 31,5 0 56-31,0 0-216 0,-2 0-224 16,2 0-208-16,0 16-88 15,0 9-80-15,0 16 24 16,0 5 56-16,0 6 0 0,0 3 0 31,0-6 0-31,0 0 0 16,2-6-8-16,3-5 8 0,-5-5 0 15,3-9 8-15,-3-6-8 16,2-8 0-16,-2-3 56 16,0-2 16-16,0-5 40 0,0 0 24 0,0 0-136 15,0 0-136 1,0 0-584-1,0-8-792-15,0-8-921 0,0 0-4144 16</inkml:trace>
  <inkml:trace contextRef="#ctx0" brushRef="#br0" timeOffset="657009">1766 17436 1776 0,'0'0'2760'16,"0"0"-1119"-1,0 0-193-15,0 0 353 0,0 0-433 16,0 0-600-16,0 0-384 15,0 0-144-15,-6-14-152 16,6 14-88-16,6 0-112 0,17 0 112 16,-1 0 48-1,9 0 112 1,1 0-16-16,1 2-64 0,-1 10 32 0,-3 0-8 15,-3 4-32 1,-5 0 0-16,-7-2 24 0,-2-1 8 16,-4 0-16-16,-5-1 16 0,-1 0 40 15,-2 4 8-15,0 0 72 16,0 4-39-1,-5 0-89-15,-11 1-8 16,-7-4 32-16,0 2-96 31,-7-6-24-31,-4 0-168 0,0-4-65 16,3-3 49-16,7-4 56 15,3-2 120-15,8 0-8 0,5 0 16 16,5 0 48-16,-2 0 56 16,5 0-48-16,0 0-40 15,0 0-16-15,0 0-8 0,0 0-128 16,0 0-80-16,16-2 24 31,3-4 128-31,7 3 64 0,2-1-8 16,2 2 0-16,1 2-56 0,-5 0 56 15,3 0 0-15,0 6-8 16,-6 3 8-16,-2 4-40 0,-4-1 40 15,-2-3 0 17,-4 4 8-17,-1-1 8-15,-4-1 48 0,-4 2 24 16,-2 0 72-16,0 4 88 0,0 0 16 15,-5 6-23-15,-9-1 55 32,-7 0-96-32,-2-2-8 0,-8-2-56 0,1-2-64 0,-4-4 16 15,8-4-32-15,2-4-48 0,3-2-8 16,5-2-216-16,3 0-320 15,5-8-489-15,1-10-1119 16,-1 0-3657-16</inkml:trace>
  <inkml:trace contextRef="#ctx0" brushRef="#br0" timeOffset="658159">2175 17411 616 0,'0'0'5137'15,"0"0"-3817"-15,0 0-408 16,0 0 545-16,0 0-289 0,0 0-632 16,0-2-304-1,0 2 40 1,0 0-56-16,0 0 32 0,0 0-64 15,0 0-72-15,0 0 40 0,0 0 72 16,0 0-16-16,0 0-32 31,0 0-80-31,0 0 8 0,0 0-96 16,0 0 64-16,0 0-64 15,0 0 56-15,0 0-16 16,0 0 32-16,0 0-64 0,0 0 32 16,0 0-40-16,0 0 72 0,0 0-32 15,0 0-48-15,0 0 8 31,0 0 0-31,0 0 48 16,0 0-48-16,0 0-8 0,0 0 40 16,0 0-40-16,0 0-8 15,0 0 8-15,0 0 0 0,0 0 0 16,0 0 8-16,0 0 8 31,0 0 41-31,0 0-49 16,0 0 88-16,0 0-24 0,0 0 0 0,0 0-8 15,0 0-16-15,0 0 0 16,0 0-48-16,0 0 0 15,0 0 0 1,0 0 0-16,0 0 0 16,0 0 0-16,0 0 8 15,0 0-8-15,0 0 8 0,0 0 0 16,0 0 0-16,0 0-8 0,0 0 0 15,0 0 16-15,0 0 24 0,0 0-40 32,0 0 0-32,0 0 0 15,0 0 0-15,-5 0-657 16,5 0-639-16,-2 0-1688 0</inkml:trace>
  <inkml:trace contextRef="#ctx0" brushRef="#br0" timeOffset="659141">2238 17759 1632 0,'0'0'3273'15,"0"0"-1665"-15,0 0 152 16,0 0 105-16,0 0-185 16,0 0-824-16,0 0-256 0,-57-18-184 15,57 34-416 1,0 11-136-16,0 12 120 0,0 1 8 0,2 0-72 15,9-6 32-15,-4-8 48 32,2-6-8-32,-2-8-48 0,2-3-40 15,1-7 88-15,1-2-136 16,1 0 56-16,7-11 40 31,-4-12-48-31,2-9 88 0,-4-11-56 0,-1-1 0 0,-3-1-96 31,-2 4-48-31,-7 7 16 0,0 6 48 16,0 9 80-16,0 6 64 15,0 7 8-15,0 2 112 16,0 1 96-16,0 3-64 16,0 0-88-1,0 0-8-15,0 0-48 0,0 0-8 16,0 0-8-16,0 0-192 0,0 3-8 15,0 10-176-15,6 8 176 16,4 4 192-16,-2 3 16 16,2 0 0-16,-2-1 0 15,-2-5 0 1,4-3 0-16,-2-2-8 0,2-5-8 15,-2-2 0-15,3-2-40 0,-6-6-16 16,5-2-232-16,-2 0-136 16,1 0 16-16,1-19 8 15,-5-8 216 1,1-8-113-1,2-1-287-15,-6 4 56 0,-2 4 208 16,2 9 216-16,-2 4 120 0,0 7 40 16,0 6 392-16,0 2 88 15,3 0-288-15,3 4-224 0,1 13-8 31,4 2 136-31,0 2 56 16,1-4-79-16,-3 2-33 0,1-3-72 16,1-4 8-16,-3-4 0 15,4-3-16-15,-1-5-241 16,0 0-407-16,1 0-312 0,-3-13-192 15,-2-8-713-15,-4-11-327 32,-3 2 256-17</inkml:trace>
  <inkml:trace contextRef="#ctx0" brushRef="#br0" timeOffset="659673">2669 17667 360 0,'0'0'1064'0,"0"0"-192"15,0 0 120-15,0 0-216 16,0 0 1-16,68 51-145 16,-55-38-400-1,0-3-160-15,-2-3-16 16,2-1-56-16,-2-6-104 0,0 0-296 15,1 0-273-15,-4-13-55 0,-3-8-128 16,1 2-120-16,-6-4 488 16,0 3 320-1,0 4 168-15,-6 4 0 16,-7 2 472-1,-5 6 728-15,2 4 601 16,3 0-217-16,2 2-712 16,-1 15-120-16,6 2-128 0,-1 5-184 15,7-1-167-15,0-4-169 16,0-2-104-16,0-8 8 0,5-1 0 15,8-3-8-15,-2-5-48 32,1 0-80-32,1-7-33 15,-2-14 17-15,0-9 64 0,-3-8-240 16,-4-7-400-16,-4-2-104 15,0-8-96-15,0 1 296 0,-12-2 336 16,-1 8-352-16,2 9 640 16,1 14 616-16,4 8 344 0,1 12 352 15,5 5-208-15,0 0-608 16,0 7-488-16,11 18 0 15,10 7 40 1,4 9 64-16,0 4 41 0,-2-1-41 16,0-4-16-16,-4-2-48 15,2-8-8-15,-3-6-40 31,-4-6-344-31,4-6-665 0,-2-7-575 0,2-5-336 16,-7-13-249 0,-4-2-71-16</inkml:trace>
  <inkml:trace contextRef="#ctx0" brushRef="#br0" timeOffset="660300">3039 17507 288 0,'0'0'3048'15,"0"0"-1383"1,0 0-1089-16,0 0 336 16,0 0 128-16,0 0-312 0,11 117-320 15,0-97-152-15,-3-8-72 16,0-1-128-16,1-5-48 15,2-6-8-15,3 0-224 0,-1-8-256 32,0-15-80-32,0-5-464 31,3-6-200-31,-3 4-25 0,0 2 441 15,-2 10 400-15,4 10 304 16,-5 8 104-16,-1 0 336 16,3 8 544-16,-4 10 41 0,3 2-137 0,-3-2-272 31,3 0-272-31,-2-2-88 0,-1-5-80 0,1-8-64 0,-2-3-8 15,-1 0-200-15,-1-10 176 16,-3-12 24-16,-2-2 8 16,0 0 0-16,0 2 8 15,0 6 48 1,0 8 144-16,0 6 728 15,0 2 144-15,0 6-511 0,0 22-489 16,0 12-72 0,11 11 40-16,5 9-48 15,0 8 0 1,4 6 72-16,-3 2 184 0,0 2-128 0,-3-3 8 15,1-7-88 1,-6-10-40-16,3-9 0 0,-6-8 88 0,-3-11-48 16,-3-8 40-16,0-10 32 15,0-6 88-15,-21-6 32 16,-3 0-64-1,-13-4 104-15,1-12 0 16,6-2 184-16,1 0 488 16,11 0 113-1,7 2 87-15,7-3-456 0,4-4-480 0,8-9-216 16,23-13-96-16,11-13 16 0,45-40-824 15,-9 12-1129-15,-7 6-2520 0</inkml:trace>
  <inkml:trace contextRef="#ctx0" brushRef="#br0" timeOffset="660936">3846 17029 8185 0,'0'0'1913'0,"0"0"-1161"0,0 0 224 0,0 0-384 0,3 26-592 16,15 10-152-1,10 8 152-15,1 10 8 16,5 0-8-16,-4-1 0 16,-1-6 152-16,-4-9-16 0,-6-6-8 15,-1-9 64-15,-10-9 16 16,-2-4 72-16,-4-8-24 15,-2-2 377 1,0 0 455-16,0 0 208 0,0-10-176 16,0-14-280-16,0-14-375 15,0-9-441 1,0-2-24-16,0 0-569 15,0 6-639-15,10 6-776 16,20 10-489-16,-2 10-2216 16,-2 11-2464-16</inkml:trace>
  <inkml:trace contextRef="#ctx0" brushRef="#br0" timeOffset="661355">4353 17213 6649 0,'0'0'2128'0,"0"0"-679"16,0 0 239-16,0 0-160 0,0 0-952 16,0 0-576-1,0 0-24-15,-53 125 24 16,53-91 16-1,8 0-16-15,5-6 0 0,-3-6 8 0,1-6 0 16,-1-6-8-16,1-6-72 16,-3-4-184-16,2 0-112 15,-2-14 0 1,3-13 120-16,-6-9 40 0,-3-5-248 15,-2-6-40 17,0 3-176-32,0 8-16 0,-2 10 472 0,-3 8 216 0,5 12 928 0,0 4 88 15,0 2-400 1,0 0-552-16,0 6-64 15,0 8-104-15,13 4 104 16,2 2 0-16,-1 1 56 0,-3-2-56 16,4 0-40-1,-7-6-408-15,2-2-456 0,-1-7-744 16,-4-2-1089-16,2-2-2280 0</inkml:trace>
  <inkml:trace contextRef="#ctx0" brushRef="#br0" timeOffset="662137">4489 17023 3368 0,'0'0'2497'15,"0"0"-1761"-15,0 0-240 0,0 0 352 16,0 0-240-16,0 0 329 31,0 0 191-31,52 94-144 0,-41-52-264 0,2 3-144 16,-2-2-128-1,0-1 80 1,1-5-279-16,-6-7-161 15,1-7-88-15,2-6 0 16,-1-7 0-16,-4-5-417 16,4-5-431-16,-5 0-304 15,5-11-64-15,-3-14 456 0,3-5-593 0,2-2-599 16,-2 4 528-16,3 4 327 15,-1 10 641-15,1 10 456 0,-1 4 392 16,-2 0 625-16,3 0 183 31,0 14 56-31,1-1-88 0,-3 0-271 16,1 0-377-16,-2-3-280 15,-3-5-184-15,1-1 48 0,-1-2-96 16,2-2-8-16,-2 0-88 16,3 0 0-16,3-4-168 31,0-9-56-16,1-6-121-15,-3 2-407 0,-1 0-272 0,-3 6 264 16,0 2 312-16,-3 5 408 0,6 4 128 16,-5 0 288-16,5 0 32 0,0 0 72 15,0 6-184 1,2 1-112-16,1-5-40 0,-1-1 16 15,1-1-64 1,-1 0-8-16,3 0-24 16,-8-7-56-16,3-8 24 0,-3 0-24 15,-1-6-40-15,-4 1-72 16,0-3 64-16,0 6 112 15,-6 2 16-15,-5 6 24 16,-2 7 776 0,1 2 656-16,3 0-359 0,2 14-505 15,1 8-176-15,4 4 24 0,2 6-80 16,0 0-56-16,0-2 104 15,7-4-96-15,4-1-208 16,2-3-16 0,3-7 0-16,3-1-40 31,1-7 64-31,6-5-112 0,17-4-280 0,-2-17-920 0,-3-3-1801 0</inkml:trace>
  <inkml:trace contextRef="#ctx0" brushRef="#br0" timeOffset="662727">5904 16826 4640 0,'0'0'4265'0,"0"0"-2672"0,0 0-105 15,0 0 176-15,0 0-647 16,0 0-721-16,-10 71-288 15,7-24 80 1,3 12 24-16,0 1-40 16,-5-2 56-16,5-6-24 0,-2-8-88 15,2-12-8-15,0-8-8 0,0-6-136 16,0-7-416-16,0-7-433 15,0-4-191 1,-1-15-256 0,-3-10-465-16,1-5-4040 0</inkml:trace>
  <inkml:trace contextRef="#ctx0" brushRef="#br0" timeOffset="663014">5857 16810 4544 0,'0'0'1081'16,"0"0"55"-16,0 0-72 15,0 0-120-15,0 0 185 0,85 66 7 16,-56-20-376-16,2 6 32 16,-2 7 192-16,0-1-287 15,-3 0-145 1,-3-2-200-16,-4-2-104 15,0-6-144-15,-1-6-104 16,-2-5 64-16,-3-8-64 16,-1-5-536-16,-6-7-312 0,-1-5-457 15,-5-10-679-15,-5-2-305 16,-13 0-3560-16</inkml:trace>
  <inkml:trace contextRef="#ctx0" brushRef="#br0" timeOffset="663160">5912 17217 6105 0,'0'0'1928'0,"0"0"-1368"15,0 0 337-15,0 0-161 0,0 0-192 16,135-58-352-16,-94 50-192 0,7 4-984 0,-11 2-1769 15</inkml:trace>
  <inkml:trace contextRef="#ctx0" brushRef="#br0" timeOffset="663568">6201 17137 5329 0,'0'0'1104'0,"0"0"-328"16,0 0 1072-16,0 0-399 0,0 0-609 15,53 106-40-15,-48-83-208 32,1-4 120-32,-6-2-136 0,0-6-167 15,0-3-97-15,0-3-112 16,0-3 0-16,0-2 0 15,0 0 72-15,0-9-272 0,-4-12-192 16,-1-9-448-16,3-9-145 16,2-3-47-1,0 0 88-15,2 6 232 0,12 3 288 16,1 12 120-16,-4 8 96 15,0 6 8-15,1 7 160 16,1 0 168-16,1 0 64 0,1 7 32 16,4 8-136-1,-4 2 24-15,1 2-96 0,-2 1-216 16,2-2-40-16,1-6-776 15,4-8-752 1,0-4-1193-16,-4 0-1936 0</inkml:trace>
  <inkml:trace contextRef="#ctx0" brushRef="#br0" timeOffset="663965">6533 17001 4400 0,'0'0'2321'16,"0"0"-521"-16,0 0-143 0,0 0-329 15,0 0-752-15,0 0-400 31,0 0 0-31,-54 98-48 0,54-66-48 16,0 0-72-16,8-4 48 16,1-2-48-16,1-7 0 15,-2-6 0-15,3-7-8 0,-6-4-40 16,5-2-168-16,-2-4-136 15,2-15 168-15,-4-11-120 0,1-2-200 32,-3-5 64-32,-4 5-64 0,0 3 136 15,0 8 360-15,0 6 16 16,0 8 512-16,0 3 576 15,0 4-160-15,0 0-504 16,0 0-440 0,0 8 0-16,9 6 0 0,5 4 64 31,1 0-56-31,1 0 72 0,-3-4-80 0,4 0-496 0,-5-7-528 15,-1-4-864 1,0-3-1401-16,-3 0-3079 16</inkml:trace>
  <inkml:trace contextRef="#ctx0" brushRef="#br0" timeOffset="664350">6575 16708 4761 0,'0'0'1648'16,"0"0"-1016"-16,0 0 496 0,0 0 337 15,0 0-209-15,44 138-448 0,-28-80-152 16,0 5-88-1,-3-3-104 1,2-2 8-16,-4-6-159 0,0-10-105 16,-3-12-112-16,1-7-72 15,-3-10-24 1,-1-9-16-16,1-4-561 0,-1 0-471 0,-2-22-400 15,1-6-456 1,-4 1-4530-16</inkml:trace>
  <inkml:trace contextRef="#ctx0" brushRef="#br0" timeOffset="664660">6774 16984 4745 0,'0'0'1744'0,"0"0"-1336"16,0 0 760-16,0 0-16 16,0 0-479-1,0 0-209-15,65 122-176 16,-51-95-144-16,-1-7-112 0,-2-3-32 15,1-15-1136-15,-7-2-1145 16,1 0-2360-16</inkml:trace>
  <inkml:trace contextRef="#ctx0" brushRef="#br0" timeOffset="664900">6900 16961 4032 0,'0'0'3033'0,"0"0"-1977"16,0 0 273-16,0 0 551 15,0 140-408 1,0-84-352-16,0 2 97 0,0 6-273 0,-6-2-264 16,1-1-24-16,-3-7-192 0,1-6-288 15,-1-10-176-15,5-7-128 31,0-12-1088-31,1-19-1200 16,2 0-809 0,0-4-3016-16</inkml:trace>
  <inkml:trace contextRef="#ctx0" brushRef="#br0" timeOffset="665349">7039 16884 6513 0,'0'0'2352'0,"0"0"-983"0,0 0 207 16,0 0-672-16,0 0-416 15,0 0-440-15,-53 83 32 16,48-55-80-1,5-2-24 1,0-3-112-16,0-6 72 0,6-4-72 16,10-2-216-16,4-3 120 0,-4-4 32 15,-2-2 112-15,4-2 8 16,-2 0 16-16,-3 0 56 0,2 0 0 15,-9 0 0-15,-1 0-72 32,-2 2 80-32,-3 1 32 0,0 4 424 15,0 1 168-15,0 4-96 16,-11 2-528-16,0 2-48 15,-4 4-1128-15,4-6-928 0,1-5-2489 0</inkml:trace>
  <inkml:trace contextRef="#ctx0" brushRef="#br0" timeOffset="665552">7144 17001 7961 0,'0'0'1112'15,"0"0"-823"-15,0 0 799 0,0 0-496 16,0 0-384-1,0 0-88-15,37 103-112 16,-30-84-8-16,-3-5-568 16,-4-8-913-16,0-4-1311 0,0-2-2953 15</inkml:trace>
  <inkml:trace contextRef="#ctx0" brushRef="#br0" timeOffset="665724">7134 16833 7041 0,'0'0'3185'0,"0"0"-2569"32,0 0-336-32,0 0-272 15,0 0 40-15,0 0-48 0,0 0-520 16,99 77-2017-16,-80-65-3056 0</inkml:trace>
  <inkml:trace contextRef="#ctx0" brushRef="#br0" timeOffset="666021">7317 16844 2784 0,'0'0'3201'0,"0"0"-865"16,0 0-655-16,0 0-257 16,0 0-968-16,0 0-328 15,-23 64 8 1,20-37-56-16,3-3-80 0,0-5 0 15,0 2-64 1,8-8 64-16,3 2-16 16,5-4 8-16,-1 0-56 15,3-1 8-15,1-2 48 16,-4-1 0-16,1 0 0 0,-3-1 8 15,-4-2 0-15,-1-2 8 32,-8 0 40-32,0 0 24 0,0 2 240 0,0 4 400 0,-16 6-544 15,-29 24-168-15,0-4-1680 0,-2 5-3953 16</inkml:trace>
  <inkml:trace contextRef="#ctx0" brushRef="#br0" timeOffset="666793">4671 18356 3136 0,'0'0'3289'0,"0"0"-1545"16,0 0-79-16,0 0-457 15,0 0-544-15,-45 104-376 32,42-57-184-32,3 5 120 0,0 0-120 0,3 0 80 0,7-8-88 15,6-5-40-15,-5-9-56 16,6-9-48-16,0-5 32 15,4-6-304-15,5-10-384 0,18-6-728 32,-4-18-601-17,-6-2-2400-15</inkml:trace>
  <inkml:trace contextRef="#ctx0" brushRef="#br0" timeOffset="667022">4985 18220 5449 0,'0'0'2328'0,"0"0"-1616"0,0 0 16 15,0 0 257-15,0 0 95 16,11 118-360-16,2-68-280 0,0 1-208 0,0-2-136 15,-2-2-16 1,0-5-80-16,-4-7-104 0,3-6-424 16,-4-7-576-16,2-5-1017 0,-6-14-2456 15</inkml:trace>
  <inkml:trace contextRef="#ctx0" brushRef="#br0" timeOffset="667550">5004 18098 3288 0,'0'0'1433'15,"0"0"-441"1,0 0 128-16,0 0 64 15,0 0-168-15,126 23-375 16,-100-8 63-16,1 2-296 16,-6 4-96-16,-3 1-32 0,-7 2 112 15,-4-1 88-15,-2 6 160 16,-5-1-72-16,0 2-80 15,-12 0-239-15,-10-4-129 0,2-3 72 32,-7-6-128-32,6-6-64 15,0-5-144-15,6-4 72 0,7-2-80 16,8 0-177-16,0 0-367 0,0 0-344 15,15 0 632-15,6-6 320 0,5 2 0 32,0-1 88-32,-2 3-8 15,-2 2 8-15,-4 0-72 16,-3 0 72-16,-6 0 0 0,-1 2 208 15,-4 9 80-15,-4 2 264 0,0 6 176 16,0 5-24-16,0 3-135 0,-12 8-249 31,1-3-240-31,-3 0-80 16,1-4-600-16,3-6-777 15,5-10-591 1,-1-8-1921-16,6-4-2616 0</inkml:trace>
  <inkml:trace contextRef="#ctx0" brushRef="#br0" timeOffset="667892">5367 18176 7785 0,'0'0'2201'0,"0"0"-1321"15,0 0 240-15,0 0-632 16,0 0-488-16,0 0 0 0,42 72 0 16,-19-32 80-16,0 8 0 0,1 2 96 15,3 1-24-15,-6-8 128 16,0-5 8-16,-3-10-96 15,-7-9-80 1,-4-9-40 0,-2-5-64-16,-5-5 169 0,0 0 303 0,0 0 600 15,0-13 24-15,0-15-424 16,0-12-392-16,0-13-288 0,0-5-208 15,0 0-672 1,3 2-856-16,7-3-449 16,-4 16-2480-1,2 13-3383-15</inkml:trace>
  <inkml:trace contextRef="#ctx0" brushRef="#br0" timeOffset="668168">5871 17927 7497 0,'0'0'2729'0,"0"0"-1577"16,0 0 272-16,0 0-304 31,0 0-927-31,0 0-145 16,0 0 40-16,0 154 104 0,0-92 40 15,0 5-32-15,0-1-72 16,0-1-72-16,0-8 24 0,-3-7-64 16,3-8-16-16,-3-8-472 15,-2-8-377 1,-1-3-495-1,1-12-440 1,-5-6-2081-16</inkml:trace>
  <inkml:trace contextRef="#ctx0" brushRef="#br0" timeOffset="668488">5842 17972 3712 0,'0'0'2969'0,"0"0"-2089"16,0 0-200-16,0 0 16 15,0 0-520-15,0 0 433 16,60 23 183-16,-36 1-16 0,4 6 48 16,-2 8-80-16,7 9-128 15,-2 7-184-15,-3 3 137 0,2 2-105 16,-2-1-64-16,-6-6 24 31,-2-10-144-31,-4-8-72 16,-3-8-104-16,-7-7-8 0,1-8-96 15,-4-5-104-15,-1-1-656 16,-2-3-240-16,0-2-17 0,-2 0-367 15,-13 0-1344-15,-2 0-3562 0</inkml:trace>
  <inkml:trace contextRef="#ctx0" brushRef="#br0" timeOffset="668690">5896 18396 6905 0,'0'0'2216'15,"0"0"-1783"-15,0 0 527 0,0 0 352 16,0 0-488 0,0 0-384-16,0 0-248 15,124-108-192-15,-95 92-24 16,10 4-912-16,-9 4-1104 15,-7 4-2009-15</inkml:trace>
  <inkml:trace contextRef="#ctx0" brushRef="#br0" timeOffset="669135">6375 17837 2600 0,'0'0'1216'0,"0"0"193"15,0 0-97-15,0 0 272 16,97 128-368-16,-74-94-495 16,-1 1-249-16,-4-3 144 15,-2-2-56-15,-3 0-16 0,-2 2 40 16,-6 4-152-1,-3 0 64 1,-2 4-191-16,0 2-241 16,-10-2-64-16,-20 6-1241 0,2-9-1567 15,1-14-6658-15</inkml:trace>
  <inkml:trace contextRef="#ctx0" brushRef="#br0" timeOffset="674241">12123 16257 4000 0,'0'0'1841'15,"0"0"-297"-15,0 0 368 31,0-2-95-31,-5 2-441 16,5 0-424-16,-2 0-111 0,2-2-65 0,0 2-48 16,0-4-80-16,0-5-184 15,0-4-192-15,0-6-168 0,0-4-96 16,0-3-8-16,8-2-8 15,7 3-48-15,-1 1 48 16,4 2-88 0,6 2 88-16,-1 4-96 0,3 2-16 15,0 0 56-15,4 6-88 16,4 2 72-16,5 6-48 0,1 0-72 15,6 0 48-15,0 14 72 16,0 8-16-16,-1 2 96 16,-6 6-8-16,-1 0 0 15,-7 2 0 1,-8 0 0-16,1 1-8 0,-3 2 16 15,-3-1 8-15,-1 4 64 16,-4 1-64-16,0 1 72 16,-3 2 16-16,-7-1 32 15,4-2-80 1,-7 1 64-16,0-4 8 15,0 1-16-15,0-5 8 0,-8-2-56 16,0-2 0-16,-4-6 80 16,-2-2-72-16,2-2 56 15,-7-2-16-15,0-4 112 0,-4 0-72 31,-6 0-16-15,-2-4-72-16,-4 0-48 0,-6 0 40 0,1-4-48 0,0-2-8 16,-2-2-128-16,0 0 48 15,-2 0-72-15,2-6 56 16,0-10-16-16,-5-4 112 15,5-4-48 1,2-4 56-16,1-2 0 16,2-2 0-16,3 0 0 0,8 0 8 0,4 3 0 15,7 1 8-15,4 0-16 16,3 0 0-16,8 0-56 15,0-4-64 1,0-2 56-16,5 2-8 16,9 0 64-16,-1 5-104 31,0 8 104-31,0 4-80 0,-2 8-104 15,0 5 8-15,1 2-16 16,-1 0-936-16,2 11-553 0,-3 8-855 16,-2-1-2257-16</inkml:trace>
  <inkml:trace contextRef="#ctx0" brushRef="#br0" timeOffset="675209">12273 16249 2592 0,'0'0'2273'0,"0"0"-1497"0,0 0 408 47,0 0 48-47,0 0 97 15,0 0-689-15,0 0 320 16,0 0-264-16,115 4-240 0,-93-2-96 15,1 2-104-15,-4-2-24 16,-3 2-80-16,-3-1-40 31,-1-1-32-31,-6 2-8 0,0-1-56 0,-2-1-16 0,-4-2 80 0,0 2-72 16,0 2 120-16,0 2 24 0,0 5 129 15,0 6 247-15,0 7-72 16,-7 6-120-16,-7 2-136 16,4 0-96-1,-4 0-40-15,1-1-56 0,0-5 0 16,1-3 48-16,1-3-8 15,1-3-8-15,4-5-40 0,1-5 72 16,2-1-16-16,0-4 40 16,3 1 32-16,0-3 0 0,0 0-72 31,0 0-40-31,0 0-16 15,0 0 0-15,0 0-72 0,0 0-48 16,0 0-16-16,0 0 56 16,6 0 80-16,5 0 184 0,4 0 112 15,4-7 0-15,4 0-88 31,3-3-96-31,3-1 16 16,5-1-56-16,-4 3 0 0,1-4-72 16,-3 1 0-16,1 3 8 31,-5-2 8-31,-2 1 48 0,-10 3 48 15,-1 0-40-15,-6 3-16 16,-2 0 40-16,-3 4-16 0,0 0 48 16,0 0-8-16,0 0-32 0,0 0-88 15,0 0-344-15,0 0-1624 16,0 13-2193-16,-14 2-5257 0</inkml:trace>
  <inkml:trace contextRef="#ctx0" brushRef="#br0" timeOffset="678599">7470 8500 2904 0,'0'0'1352'15,"0"0"-1072"-15,0 4-71 16,11-4 311-16,12 0 136 0,19 0 520 16,45 0 232-16,63 0-143 31,57 0-233-31,22 0-104 0,1 0-552 15,-24 17-240-15,-23 0-56 16,-2 4-80-16,-44-8-296 16,-40-4-2192-16</inkml:trace>
  <inkml:trace contextRef="#ctx0" brushRef="#br0" timeOffset="685457">16213 8975 4624 0,'0'0'4505'0,"0"0"-3232"0,0 0 551 15,-6 0 161-15,1 0-265 16,-3 0-744-16,-3 21-600 0,-5 13-376 31,-7 18 0-31,-3 14 8 16,-3 8-8-16,0 2 48 0,3-4-32 15,0-6 184-15,4-9-24 16,2-11-72-16,4-8-16 15,3-12-32 1,7-8 16-16,-2-7-64 16,4-8 128-16,3-3 0 15,1 0 24-15,0 0-32 0,0-5-128 16,0-22-56-16,0-10-384 15,8-16-144-15,13-9-112 16,5-4-144-16,1-2 216 0,4 3 272 16,0 8 152-16,1 2 88 15,-3 7 64 1,-3 2 48-16,-4 5 0 0,1 7 8 15,-4 4-8-15,-7 11 0 16,-1 4-8-16,-3 9-8 0,3 4 16 16,-3 2-120-16,4 0 120 0,2 10 128 15,4 10-8 1,-2 11 128-16,2 6 88 15,-3 12 80-15,1 7-56 16,1 8-128-16,-5 6 72 16,1 4-8-16,-2 3-32 0,-1-7-128 15,-2-4-64-15,-5-8 0 16,-1-9-24-1,1-10-48-15,-3-8 48 16,0-11-40-16,0-7 80 16,0-7 40-16,0-4 56 15,0-2 104-15,-8 0-48 0,-10 0-160 16,-5-9-80-16,-7-12-48 15,-6-2-224-15,-1-9 56 0,-7-3 40 32,2 1 8-32,5 0 80 31,3 4 80-31,5 2 8 15,5 6 40-15,3 4 136 0,10 4 80 16,1 5 64-16,5 6-104 0,4 1-143 16,1 0-73-1,0 2-169-15,0 0-127 0,8 0-80 0,14 0 256 16,7 0 120-16,2 6 0 15,3 1 0-15,-3 4 0 0,-2-1 0 16,-5-3-8-16,-1 2 8 16,-6-3-8-16,-4-2 8 15,2 2 0 1,-4-4 0-16,-3 2-632 0,3-4-1456 31,-4 1-2081-31,-2-1-5785 16</inkml:trace>
  <inkml:trace contextRef="#ctx0" brushRef="#br0" timeOffset="686070">15950 10716 5601 0,'0'0'3224'0,"0"0"-1415"16,0 0-265-16,0 0-504 0,0 0-480 16,0 0 465-16,11 145 71 15,-7-83-432-15,-4 6-288 0,0-4-208 31,0-2 128-31,0-9 272 16,0-14-344-16,0-7-152 0,0-11 8 16,0-6-24-1,0-7-56-15,0-5-296 0,-4-3-408 16,1 0-520-16,-5-33-872 0,2-3-1081 31,1-8-3441-31</inkml:trace>
  <inkml:trace contextRef="#ctx0" brushRef="#br0" timeOffset="686589">15989 10660 4080 0,'0'0'2105'0,"0"0"-1033"0,0 0 472 16,0 0-399-16,0 0-105 0,142-6-320 31,-102 20-184-31,-4 4 56 31,1 2-112-31,-9 2-104 0,-3 0 137 0,-8 2-81 0,-6 3 192 16,-8-1 88-16,-3 4 96 0,-3-1-136 15,-20 4-72-15,-7-1-232 31,-6 0-152-31,-4-7-87 16,4-2-65 0,1-9 40-16,9-6-104 0,6-8-64 0,9 0-121 15,3 0 25-15,6 0-56 0,2 0-80 16,0-4-128-16,13-5 24 15,15 4 136-15,2-1 160 32,8 2 32-32,2 2 16 0,0 2-64 15,1 0 72-15,-4 0 48 16,-2 8-8-16,-2 4-80 0,-9 2 80 15,-5 4 16-15,-4 2-8 16,-7 4 208 0,-5 0 176-16,-3 5 40 15,0-1 8-15,-14 2 64 0,-9-2-103 16,-1 2 39-1,-10-3-152-15,3-1-136 0,-4-1-64 0,-1-7-8 16,1-4-72-16,-1-3-552 16,2-4-889-1,-11-7-951-15,9 0-1441 16,6 0-3825-16</inkml:trace>
  <inkml:trace contextRef="#ctx0" brushRef="#br0" timeOffset="687321">16364 12563 96 0,'0'0'5929'0,"0"0"-3225"15,0 0-615-15,0 0-233 0,0 0-383 16,0 0-481-16,-139 38-400 15,102 9-344-15,3 6 144 16,5 7-48-16,11-2-272 0,10-1-72 31,5-3-16-31,3-6-48 16,0-2 64-1,16-6 0-15,3-6 0 0,5-4 0 0,5-6 0 16,5-3 8-16,3-10 72 0,5-3-32 16,-1-8-48-16,6 0-136 0,-1-4-64 15,29-28-632 1,-16 2-1057-1,-5 2-2511-15</inkml:trace>
  <inkml:trace contextRef="#ctx0" brushRef="#br0" timeOffset="688040">16041 15481 6433 0,'0'0'3057'0,"0"0"-2465"15,0 0-120-15,0 0 896 31,-7 124-400-31,7-67-376 0,0 2-160 16,0 1-103-16,0 0 119 16,0-5 384-16,0-7-328 15,0-6-264-15,0-8-152 0,0-6-8 16,0-8-80-16,0-6-504 31,0-6-608-31,0-8-353 0,0-4-327 0,0-17-713 16,3-6-3488-16</inkml:trace>
  <inkml:trace contextRef="#ctx0" brushRef="#br0" timeOffset="688580">16191 15214 6209 0,'0'0'2480'16,"0"0"-2040"-16,0 0-167 0,0 0 551 16,61 4-32-16,-25 6-200 15,7 0-200-15,9 0-88 0,4-2 208 16,1 2-48-16,1 2-168 15,-1 0-208-15,-7 2 56 16,-5 5-88-16,-5 0 0 0,-6 3-48 31,-8 5-8-31,-5 3 64 16,-8 2 65-16,-5 4 135 0,-8 4 208 15,0 2-64-15,-14 4-200 16,-14 1 32 0,-12 0-64-16,-7 4 48 0,-8-2-32 0,-8 2-128 15,-2-1 0 1,-4-4 8-16,4-2-72 15,6-6 0-15,5-6 8 0,9-5 48 16,8-10-48-16,8 0 8 16,6-8-16-16,5-3-40 15,7 1-56-15,3-5-128 16,5 0-128-16,1-2-128 15,-1 0-152-15,-7-11-561 16,-1-8-1911-16,-2-4-6450 16</inkml:trace>
  <inkml:trace contextRef="#ctx0" brushRef="#br0" timeOffset="695870">15724 10008 1384 0,'0'0'2624'0,"0"0"-1335"15,-3 0-65-15,3 0 256 16,0 0-344-16,0 0-407 0,0 0-161 31,0 0-104-31,0 0-80 16,0 2-96-16,0-2-16 0,-2 0-40 15,2 2-56-15,0-2 64 0,0 0 72 16,0 0-8-16,0 0 0 16,0 0-8-16,0 0-8 15,0 0 33 1,0 0 23-16,0 0-56 15,0 0-24-15,0 0-40 0,0 0 24 16,0 0-24-16,0 0-40 16,0 0-32-16,0 0-96 0,0 0-40 15,0 0-8 1,0 0-8-16,0 0 8 15,0 0-8 1,0 0 8-16,0 0-8 0,0 0 8 0,0 0 0 16,0 0-8-16,0 0 8 15,0 0 8-15,0 0 0 0,0 0-8 31,0 0 8-31,0 0-16 16,0 0 0 0,0 0 0-16,0 0-8 0,0 0-48 0,0 0 48 15,0 0-8-15,0 0 8 16,0 0-64-16,0 0 56 0,0 0 8 31,0 0-80-31,0 0 40 16,0 0 40-1,18 0 8-15,5 0 0 0,9 0 0 0,20 0 8 16,27-6 0-16,39-3 0 15,32-4 0-15,8-1 56 0,-19 2-64 16,-34 6-744 0,-5 6-616-16,-29 0-977 15,-16 0-1888-15</inkml:trace>
  <inkml:trace contextRef="#ctx0" brushRef="#br0" timeOffset="700274">15774 11746 808 0,'0'0'4313'0,"0"0"-2753"0,0 0-408 15,-24 0 16-15,19 0 225 0,3 0-313 16,-2 0-280-16,4 0-184 0,0 0-152 16,0 0-88-1,0 0-96 1,0 0-127-16,0 0-57 15,0 0-24-15,0 0-72 0,4 0 0 16,16 0-104-16,19 0 104 16,12 0 328-16,15 0 8 0,12 0 8 0,8 0-104 15,-2 0-128 1,4 0-112-1,6-3-376-15,30-1-1529 16,-25-2-2776-16,-18 4-3576 0</inkml:trace>
  <inkml:trace contextRef="#ctx0" brushRef="#br0" timeOffset="705075">15939 13708 3472 0,'0'0'1369'0,"0"0"-505"0,0 0 648 16,0 0 40-1,-3 0-439-15,-1 0-377 16,4 0-200-16,0 0 8 16,0 0-96-16,0 0-32 15,0 0-104 1,0 0-144-16,0 0-40 0,0 0-24 0,0 0 8 0,0 0-8 15,17 0 64-15,7 0 160 16,11 0 137-16,11 0-113 16,5 0 24-1,11 0-128-15,5 0-48 31,11 0-112-31,4 0-16 0,5-8-72 0,20 0-960 0,-23 0-1593 16,-23 2-6129-16</inkml:trace>
  <inkml:trace contextRef="#ctx0" brushRef="#br0" timeOffset="708684">15978 16760 2576 0,'0'0'2609'16,"0"0"-1385"-16,0 0-32 15,0 0 112-15,-17-4-271 0,17 4-441 16,0 0-352 0,0 0-168-1,0 0-72-15,0 0 8 0,0 0 8 16,0 0-8-16,0 0 56 15,0 0-8-15,0 0 184 0,0-2 88 16,12 2 64-16,10-2 400 31,6-2 144-31,9 0-63 16,10-3-193-16,6 0-312 0,8-3-192 15,4 0 0-15,3-2-176 16,3 4-504-16,15 4-1081 16,-20 4-1471-16,-18 0-4754 0</inkml:trace>
  <inkml:trace contextRef="#ctx0" brushRef="#br0" timeOffset="723201">1451 7568 1272 0,'0'0'1824'16,"0"-2"-536"-16,0 2 57 0,0 0 71 15,0 0 24 1,0 0-263-1,0 0-249-15,0 0-232 0,0 0-152 16,0-2-64-16,0 2-48 16,0 0-72-16,0 0-80 0,0 0-80 15,0 0-24-15,0 0-64 16,0 0 17-1,0 0-1-15,0 0 40 16,0 0-8 0,0 0-8-16,0 0-32 0,0 0-48 0,0 0-24 15,0 0-48-15,7 0-8 0,2 0 0 16,6 0 0-16,3 0 8 31,4 0 16-31,7 0 40 0,4 0-48 16,12 0 88-1,8 0 24-15,13 0-8 0,14 4-40 16,7-2 48-16,8 2-24 0,4 0 16 15,1 0-16-15,-7 0 0 32,-2-1-88-32,-7-3-8 0,-8 0 8 15,-2 0 48-15,-6 0-48 31,-7 0 8-31,-8 0 0 0,-11 0 264 0,-9 0-8 0,-14 0-120 16,-8 0-48-16,-6 0 64 16,-5 0 88-1,0 0 160-15,0 0 56 16,0 0 0-1,0 0-95 1,0 0-137-16,0 0-112 0,0 0-128 16,-37 0-1177-16,-2 7-3280 0,-3 7-6777 15</inkml:trace>
  <inkml:trace contextRef="#ctx0" brushRef="#br0" timeOffset="724663">1543 8638 288 0,'0'0'1512'0,"0"0"-648"0,0 0 112 16,0 0 56-1,0 0 25-15,-8 7-225 0,8-7-256 16,0 0-152-1,0 0-64-15,0 0 56 16,0 0 48-16,0 0 24 0,-1 0-95 16,1 0-25-16,0 0-40 15,0 0 56-15,0 0 56 16,0 0-56-16,0 0-104 0,0 0-24 15,0 0-16-15,0 0 32 32,0 0-8-32,0 0 72 0,0 0-64 15,0 0-64-15,0 0-8 16,0 0-120-16,0 0-7 15,0 0-65 1,0 0-8-16,0 0 0 0,0 0-8 0,0 0-97 16,8 0 89-1,5 0 16-15,3 0 0 0,3 2 48 16,4 0-32-16,4 2 49 15,7 0 7-15,8 1 0 16,8 1 80-16,7 3 48 0,4-1-88 31,-3 0-40-31,7 2-56 16,-4 2-8-16,1 0 48 0,5 2-48 15,0 2 0-15,4-4 0 0,8 0-8 16,5-4 8-16,5-6 0 16,7-2 8-1,5 0 24 1,-3-2-32-16,-6-8 40 0,-6-2-48 15,-14 0 8-15,-12 4 0 0,-13 0-8 16,-8 2 8-16,-13 1-8 16,-9 4 0-16,-5-1 0 0,-8 2 16 31,0 0 192-31,-4 0 472 15,0 0 272-15,0 0-104 16,0 0-176-16,0 0-135 0,0 0-249 16,0 0-80-16,0 0-40 15,0 0-112-15,0 0-56 0,0 0-961 31,-5 0-1735-31,-6 0-2633 0</inkml:trace>
  <inkml:trace contextRef="#ctx0" brushRef="#br0" timeOffset="727998">17484 9357 1560 0,'0'0'4953'0,"0"0"-3537"16,0 0-584-1,0 0 345 1,0-2-121-16,2 4-656 0,6 15-344 16,8 13 128-16,2 7 232 15,3 3-200-15,-2-2 0 0,4-4-8 16,0-6-32-16,-2-6-24 0,3-10-96 15,-2-8 8-15,6-4 24 16,1-8 232-16,0-22 297 16,2-12-41-16,-7-8-296 0,0-5-280 15,-13 4-128 1,-7 10-905-16,-4 13-815 15,0 22-2889-15</inkml:trace>
  <inkml:trace contextRef="#ctx0" brushRef="#br0" timeOffset="728561">17365 11131 5473 0,'0'0'2216'0,"0"0"-1024"16,0 0 633-16,0 0-401 15,0 0-712-15,0 0-296 0,0 0 88 32,97 18-95-32,-65 10-153 0,-1 3-8 15,-1-3-176-15,1-6 8 16,-7-5-72-1,-1-7-8 1,0-5 64-16,-4-5-56 0,-1 0 96 16,3-16 56-16,0-15 168 15,6-12 72-15,1-10-224 0,-3-9-176 16,6 0-656-16,11-8-889 15,-10 16-1223-15,-9 18-4602 0</inkml:trace>
  <inkml:trace contextRef="#ctx0" brushRef="#br0" timeOffset="729163">17563 12910 5705 0,'0'0'3080'0,"0"0"-2367"16,0 0-609-16,0 0 584 16,0 0 112-1,0 0-408 1,86 130-144-16,-57-95-144 0,0-5-24 0,2-5-32 15,-2-4 0-15,0-10 8 16,-5-2-56-16,-4-9 48 0,-3 0 32 16,3-26 72-16,-6-17-152 31,9-39-408-16,-7 10-1840-15,-5 4-5914 0</inkml:trace>
  <inkml:trace contextRef="#ctx0" brushRef="#br0" timeOffset="731145">17927 15645 800 0,'0'0'5257'16,"0"0"-4225"-1,0 0-800-15,0 0 136 0,0 0 360 0,0 0-496 16,6 10-232-16,6 12 0 16,1 4 0-16,3 2 16 15,1-1 40-15,0-4 24 16,-3-3 16-16,-3-5-16 15,1-5 104 1,-6-3 33-16,-1-3 79 0,0-2 24 0,-2-2 160 16,-3 0 24-16,2 0 80 15,-2 0 16 1,1 0-88-16,4-9-88 15,10-20-424-15,1-14-120 16,26-42-1064-16,-3 8-1713 0,-7 10-4872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28:09.17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1" timeString="2022-03-28T02:28:36.899"/>
    </inkml:context>
  </inkml:definitions>
  <inkml:trace contextRef="#ctx0" brushRef="#br0">4998 5411 4672 0,'0'0'1633'0,"0"0"-1033"15,0 0 232-15,0 0 256 16,0 0-183 0,0 0-185-1,-2 0-144-15,2 0-16 0,0 0-72 16,0 0-120-16,0 0-64 0,0 0-72 15,0 0-40-15,0 0-80 0,0 0-104 16,0 0-8-16,0 0 0 31,0 0-8-31,0 1-40 16,0-1 48-1,0 2 104-15,8 0 8 0,-1-2 96 0,4 2 32 16,2-2-39-16,3 0 55 0,2 0 16 16,1 0-88-16,2 0-88 31,5 0-80-31,3 0-8 0,7 0 48 15,2 0 176 1,3 0 40-16,1 0-176 0,-2 0-32 0,2 0 0 16,-5 4-64-16,5 2 56 15,-3 0 16-15,1-1-64 31,1-1 0-31,1 1 0 0,-2-3 56 32,0 0-16-32,-2-2-40 0,0 0 120 15,-1 0-64-15,-1 0 24 0,3 0-8 16,1 0 24-16,-1 0-56 15,0 0 0-15,1-2-40 16,-1 0 8-16,-1 0-16 0,4 2 0 16,0 0 0-16,5 0-8 15,2 0 16-15,-6 0-8 0,1 0 0 16,0 0 0-16,-2 0-128 15,0 0 24 1,3 0 8-16,-3 0 32 16,0 0-24-16,-4 0 16 0,1 0 8 15,0 8 16-15,-5-2 48 16,-3 1 0-1,-2-1 0-15,-5-2-40 0,-5-1 40 0,2-1 0 32,-1 0 8-32,1-2 0 0,0 0 0 15,0 0 8-15,-4 0-8 16,0 0 56-16,-3 0-56 0,-4077 0 48 15,8139 0-48-15,-4073 0 0 16,0 0 64-16,-3 0-16 31,0 0 24-31,0 0-32 0,0 0 8 16,0 0-56-16,-8-2-608 15,-9 0-1185-15,-11-1-3408 0</inkml:trace>
  <inkml:trace contextRef="#ctx1" brushRef="#br0">1446 6650 0,'-17'0'0,"17"18"16,0-18 0,0 0-16,0 0 15,0 0 157,0 0-172,17 0 15,1 0 1,0 0 0,17 0-16,-17 0 15,17 0-15,0 0 0,0 0 16,107-18-1,-107 18-15,18 0 16,0 0-16,0 0 16,-1 0-16,19 0 0,-18 0 15,0 0-15,0 0 16,0 0-1,123 0 1,-105-18-16,-1 18 16,-17 0-16,0 0 15,0 0-15,0 0 0,-18 0 31,0 0-31,1 0 16,-19 0-16,19 0 16,-1 0-1,-35 0-15,18 0 0,-18 0 16,0 0-16,17 0 31,-17 0 0,-35 18-15</inkml:trace>
  <inkml:trace contextRef="#ctx1" brushRef="#br0" timeOffset="3930">3545 3034 0,'0'0'63,"0"0"-16,18 0-47,0 0 15,17 0-15,0 0 0,-17 0 16,17-18-16,36 1 15,-54 17 1,1 0-16,0 0 16,-18-18-16,0 18 0,17 0 0,-34 0 78,17 0-78,0 0 15,-18 18-15,18-18 31,-18 17-31,1-17 0,17 18 16,-18-18-16,18 18 16,-18 17-1,18 0-15,-17 0 0,17 18 16,0-17-16,0 16 0,0 1 15,0 0-15,0-17 16,0-1-16,0-18 16,0 19-1,0-19-15,0 1 16,0 0-16,0-18 15,0 0-15,0 0 16,0 0 0,0 0-1,0 0-15,-18 0 16,18 0-1,0 0-15,0 0 16,0 0 0,0 0-1,0 0-15,0 0 16,0-18-16,18 18 15,-1-18-15,19 1 16,-19 17-16,36-18 16,-17 0-16,-19 18 0,1 0 15,17-17-15,-17 17 31,-1 0-31,1 0 32,-18 0-32,0 0 0,0 0 15,0 0 1,0 0-16,0 0 0,0-18 15,0 1-15,0 17 16,0-18-16</inkml:trace>
  <inkml:trace contextRef="#ctx1" brushRef="#br0" timeOffset="4532">4163 2928 0,'-71'53'62,"54"-18"-62,-1 18 16,0-18-16,1 1 0,17-1 31,0 0-31,0 1 15,0-19-15,0 1 16,0-1-16,17-17 0,1 18 0,0-18 16,-1 0-1,1 0 1,0 0-16,17 0 15,-18 0-15,-17 0 16,18 0-16,-18 0 0,0 0 0,0 0 16,0 18-1,0-18-15,-18 17 0,1 19 16,-18-19-1,17 1-15,-35 35 32,35-36-32,18-17 0,-17 0 15,17 0-15,0-17 16,0-1-16,0 1 15</inkml:trace>
  <inkml:trace contextRef="#ctx1" brushRef="#br0" timeOffset="4999">4339 2946 0,'35'0'46,"1"0"-30,-19 0 0,19-18-1,-1 18 1,0-18-16,-17 18 0,-1 0 0,1 0 15,0 0-15,-1 0 16,-17-17-16,18 17 0,0 0 31,-1 0-31,-17-18 16,18 1-16,0 17 15,-18 0-15</inkml:trace>
  <inkml:trace contextRef="#ctx1" brushRef="#br0" timeOffset="5290">4463 2999 0,'-18'105'31,"18"-69"-15,0-1-1,-18 71 1,18-71-16,0 18 0,0-18 16,-17-17-1,17 17-15,0-17 0,0-18 0,0 17 16,0-17-16,0 0 15,0-17 17,0-1-17,17-17-15</inkml:trace>
  <inkml:trace contextRef="#ctx1" brushRef="#br0" timeOffset="5855">4886 2981 0,'-106'18'63,"89"-1"-63,-1 36 15,0-18-15,1 18 0,-1 0 16,0 0-16,18-18 16,0 18-1,0-35-15,18 0 0,0-18 31,-1 0-31,1 0 16,17-18-16,0-17 0,1-1 16,-1 1-16,0-18 15,-17 0-15,17-88 16,-35 106-1,0 0-15,0 17 16,-17 0 0,-1 1-16,18 17 15,-18 0-15,1 17 16,17 19-16,-18-19 0</inkml:trace>
  <inkml:trace contextRef="#ctx1" brushRef="#br0" timeOffset="6210">4851 3210 0,'35'36'62,"-17"-19"-46,-1 18-16,19-17 31,-19 0-31,1-1 16,-1 1-16,1-18 0,0 18 15,-18-18-15,0 0 16,0 0-1,0 0 1,0-18-16,0 0 0</inkml:trace>
  <inkml:trace contextRef="#ctx1" brushRef="#br0" timeOffset="6555">5151 2910 0,'0'106'63,"0"-53"-63,0-18 15,0 1 1,0-1-16,0 0 0,0-17 15,0 17-15,0-17 0,0-1 16,0 1-16,0-18 16,0 18-1,0-18-15,0 0 16</inkml:trace>
  <inkml:trace contextRef="#ctx1" brushRef="#br0" timeOffset="7273">5239 2840 0,'123'0'94,"-87"0"-94,-19 18 15,-17-1-15,18 1 16,-18-1-16,0 1 16,0 0-1,0-1-15,-35 19 16,-1-19-16,1 19 0,-106 52 31,123-88-15,1 0-16,-1 0 0,18 0 15,-18 0-15,18 0 16,18 0-16,0 0 15,17 0 1,0-18 0,0 18-16,1 0 15,-19 0-15,19 18 16,-1-1-16,-17-17 0,-1 18 15,1 0-15,-18-18 0,0 17 16,0 1-16,0 0 16,0-1-1,-18 18 1,1-17-16,-1 0 0,-17 17 15,-1-17-15,1-1 0,17 1 16,-17-18-16,17 0 16,1 0-16,-1 0 0,1 0 31,-1 0-16,18 0-15</inkml:trace>
  <inkml:trace contextRef="#ctx1" brushRef="#br0" timeOffset="8387">6279 2893 0,'53'0'46,"-17"0"-46,-1 0 16,0 0-16,0 0 0,18 0 16,-17-18-1,-1 18-15,0-17 16,-17 17-16,52-18 31,-70 18-31,0 0 0,0 0 16</inkml:trace>
  <inkml:trace contextRef="#ctx1" brushRef="#br0" timeOffset="8698">6473 2999 0,'0'123'62,"18"-88"-62,-18 18 16,0 0-16,0 0 16,18-18-16,-18 1 0,0-1 15,0-17 1,0-1-1,0-17-15,0 0 0,0 0 16,0-17 0</inkml:trace>
  <inkml:trace contextRef="#ctx1" brushRef="#br0" timeOffset="9257">6720 3281 0,'89'17'63,"-72"-34"-63,1-1 15,0 1-15,-1-1 0,1 0 16,-18 1-16,0-1 16,0-17-16,0 17 15,0 0-15,-18-17 16,1 35-1,-1-17-15,0 17 16,1 0 0,-19 0-16,19 17 15,-1 18-15,0-17 16,1 17-16,17 1 0,-18-1 15,18 0-15,0 18 16,0-35-16,0-1 31,18-17-31,-18 18 16,17-18-16,-17 0 15,0 18-15,18-18 0,0 0 16,-1 0-16,1-18 0,70-53 16</inkml:trace>
  <inkml:trace contextRef="#ctx1" brushRef="#br0" timeOffset="9648">7056 3069 0,'-71'53'63,"53"-35"-48,1-1-15,17 19 16,0-19-16,0 1 0,0 0 16,0-1-1,0-17 1,0 18-16,17-1 0,1-17 0,-18 0 15,18 0-15,17 18 32,-17-18-17,-18 0-15,0 0 16,0 0-16,0 0 15,0 18-15,0-18 16,-18 0-16,0 17 16,-52 19-1</inkml:trace>
  <inkml:trace contextRef="#ctx1" brushRef="#br0" timeOffset="9984">7108 3175 0,'106'-18'46,"-70"18"-30,-1-17 0,0 17-16,0-18 0,1 18 15,-1-18-15,-17 1 16,-1 17-16,1-18 0</inkml:trace>
  <inkml:trace contextRef="#ctx1" brushRef="#br0" timeOffset="10450">7161 3034 0,'0'0'62,"0"0"-46,0 18-1,18-1-15,-18 18 0,0-17 16,18 17-1,-18 1-15,0-1 16,0 0-16,0 0 16,17 36-1,-17-53-15,0-1 0,18-17 16,-18 0-16,0 0 31,0 0-15,0 0-16,18 0 15,-1-35-15,89-53 16,-53 35-16</inkml:trace>
  <inkml:trace contextRef="#ctx1" brushRef="#br0" timeOffset="29191">11977 5786 0,'0'0'94,"0"35"-79,0 0 1,0 18 0,0 0-16,0 0 0,0 0 15,17 0-15,-17 0 16,0-18-1,18-17-15,-18 17 0,18-35 0,-18 17 16,17-17 0,-17 0-1,0 0-15,18-17 0,0-1 16,-1-35-16,19 0 0,-19-17 15,36-71 1,-35 70-16,-1 18 16,1 18-1,-18 0-15,0 17 16,0 0-1,0 18-15,0 0 16,0 18 0,0 0-16</inkml:trace>
  <inkml:trace contextRef="#ctx1" brushRef="#br0" timeOffset="29794">12330 5962 0,'-124'70'62,"106"-34"-62,18-1 16,-17-17-16,17 17 15,0-17-15,0-1 32,35 1-32,-35-18 15,18 0-15,-1 0 16,1 0-16,17-35 0,-17 17 15,0-17-15,-1-1 16,1 1 0,-18 0-16,17 17 15,-17 1-15,0 17 16,0 0-1,0 17 1,0 1-16,0-1 16,0 1-16,0 0 15,18-1 1,-18 1-16,18-18 0,-1 18 15,1-36 1,0 0-16</inkml:trace>
  <inkml:trace contextRef="#ctx1" brushRef="#br0" timeOffset="30183">12577 5680 0,'0'123'32,"-18"-70"-17,18 0-15,-18 0 16,18 0-16,-17-18 0,17 0 15,0 1-15,0-19 16,17-17-16,1 18 0,-18-18 16,18 0-16,17 0 0,-18-18 15,1 1-15,17-19 16,-35 19-1,18 17-15,-18 0 16,0 0 0,0 0-16,18 0 0,-18 17 15,0 1-15,17 0 16,-17-1-16,0 19 0,0-19 15,0 1 1</inkml:trace>
  <inkml:trace contextRef="#ctx1" brushRef="#br0" timeOffset="30366">12753 5821 0,'88'106'31</inkml:trace>
  <inkml:trace contextRef="#ctx1" brushRef="#br0" timeOffset="30859">13018 5909 0,'-89'123'63,"72"-70"-48,17-17-15,0-1 16,0 0-16,0-17 0,0 0 15,0-1-15,0-17 16,53-17 0,-18-1-16,-17-17 0,-1-1 15,1-17-15,-1 0 16,1 1-16,-18-1 0,0 0 31,0-18-31,0 18 16,0 0-16,-18-35 15,18 71 1,0 17-16,0 17 47,0 1-47,18 17 15,-18 0-15,18 18 0,-18 0 16,0 18-16,0-1 15,0-17-15,17 0 16,-17 0-16,18-18 0,0 1 16,17-19-1,18 1-15,35-18 16,-17-18-16,-1 1 0</inkml:trace>
  <inkml:trace contextRef="#ctx1" brushRef="#br0" timeOffset="31975">11254 7126 0,'35'0'62,"0"0"-62,-17 0 16,17 0 0,-17 0-16,-18 0 15,0 18 1,0-1-1,0 1 1,-18 0-16,18 17 16,-18 18-16,-34 159 31,34-160-31,0 1 15,1-17-15,-1-1 16,0-17-16,18-1 16,-17-17-16,17 0 15,-18 0-15,18 0 0,0 0 16,0-17-1,0 17-15,0-18 0,0 18 32,18-18-32,17 1 15,-17-1-15,17 18 0,0-18 16,0 1-16,18-1 15,-17 18-15,-19 0 16,36-18-16</inkml:trace>
  <inkml:trace contextRef="#ctx1" brushRef="#br0" timeOffset="32415">11571 7444 0,'-53'123'62,"53"-88"-62,-17 1 16,17-19-16,-18 1 0,18 0 16,0-18-16,0 0 15,0-18 16,0 0-31,35-17 16,-17-18-16,17 0 0,0 18 16,1 0-16,-19-1 31,19 19-31,-19 17 0,-17 0 15,18 0-15,0 0 16,-18 35 0,0-17-16,17-1 0,-17 1 0,0 17 15,0-17-15,18-1 16,-18 1-16,17-18 0</inkml:trace>
  <inkml:trace contextRef="#ctx1" brushRef="#br0" timeOffset="33267">12012 7338 0,'-18'106'46,"18"-53"-30,0-18-16,0 35 16,0-52-16,0 0 15,18-1-15,0-17 31,-1 18-15,1-18-16,17 0 16,1 0-16,52-18 15,-53 1-15,0-1 16,-17-17-16,0 17 15,-1-17-15,-17 17 0,0-17 16,0 0-16,0 17 16,0-17-16,0 17 0,0 0 0,-17 18 15,17 0-15,-18 0 31,18 0-31,0 18 16,-18 0-16,1-1 0,17 19 16,0-1-16,-18 0 0,18-17 15,0-1 1,0 1-16,18 0 0,-18-18 15,35 0 1,-17-18 0,-1 0-16,1-17 15,-1 18-15,1-19 0,-18 19 16,18-1-16,-18 0 15,0 18-15,0 18 32,0 0-17,0-1-15,0 1 16,0 17-16,17-17 0,-17-1 15,18-17-15,0 18 16,-18-18-16,17 0 16,19-18-16,-19 1 15,1-1 1</inkml:trace>
  <inkml:trace contextRef="#ctx1" brushRef="#br0" timeOffset="33687">12594 7391 0,'0'0'47,"18"0"0,-18 0-31,0 0-1,0 17-15,0-17 16,0 18-16,0-18 15,0 18 1,0-1 0,17 1-1,-17-18-15,0 0 0,0 0 16,0 0-1,0-18 48,0-17-48,0 17 1</inkml:trace>
  <inkml:trace contextRef="#ctx1" brushRef="#br0" timeOffset="34231">12612 7003 0,'0'105'31,"0"-52"-31,0 18 16,0-1-1,0 1-15,0 0 16,0-18-16,0-18 16,0 0-16,17-17 0,-17-1 15,18-17 1,0 0-1,-1 0-15,1 0 0,0-35 16,-1 0-16,1-18 0,0 18 16,-1-1-16,1 1 15,-18 0-15,0 17 0,0 18 16,0 0-16,17 0 15,-17 0 1,0 0-16,0 0 16,0 18-16,0-1 15,0 19-15,0-19 16,0 1-16,0 0 0,0-18 15,0 0-15</inkml:trace>
  <inkml:trace contextRef="#ctx1" brushRef="#br0" timeOffset="34397">12823 7179 0,'124'88'62,"-89"-88"-62,1 0 16,-1 0-16</inkml:trace>
  <inkml:trace contextRef="#ctx1" brushRef="#br0" timeOffset="34797">13106 7197 0,'-88'88'32,"88"-35"-17,-18-18-15,18 18 16,0-18-16,0-17 0,0 0 15,18-1-15,-1-17 16,1 0-16,-1 0 16,1-17-16,17-19 0,-17 1 15,17-18-15,-17 0 16,0-17-1,-18-1-15,0 0 16,0 1-16,0-1 16,-18-17-1,18 71 1,0-1-16,-18 18 15,18 0-15,0 18 0,0-1 16,0 36-16,0 0 0,0 18 16,0 17-16,0-18 15,0 18-15,0 54 16,18-89-1,0-18-15,34 0 0,-16-35 16,-1 0 0</inkml:trace>
  <inkml:trace contextRef="#ctx1" brushRef="#br0" timeOffset="37165">14975 5697 0,'0'0'47,"0"18"-47,0 0 0,0 17 31,0 0-31,0 18 16,0-18-16,0 1 16,0-1-16,0-17 0,0-1 15,0-17-15,0 18 16,0-18-16,0 0 0,0-18 62,18 1-62,0-1 16</inkml:trace>
  <inkml:trace contextRef="#ctx1" brushRef="#br0" timeOffset="38101">15399 5539 0,'-88'-53'47,"70"53"-31,0 17-1,-17 19 1,17-19-16,-17 36 0,17-18 16,18 1-16,0-19 0,0 19 15,0-19-15,0 19 16,18-19-16,0 1 0,35-1 31,-36 1-15,1-18-16,0 18 15,-1-18-15,1 17 0,-1-17 16,1 18-16,-18-18 15,18 0-15,-18 18 16,0-18-16,0 0 16,0 0-16,0 17 15,0-17-15,0 18 16,0-18-16,-18 18 0,18-1 15,-18-17-15,1 18 16,-1-1-16,1-17 16,17 18-16,-18-18 15,0 0 1,1 0-16,-1 0 15,0-18-15,1 1 16,-1-1-16,0-17 16,18 17-16,0-17 15,0 17-15,18-17 16,0 0-1,17 0-15,0 17 16,1-17-16,-1 17 0,-18 0 16,19 1-16,-19-1 15,1 18-15,0 0 16,-18 0-16</inkml:trace>
  <inkml:trace contextRef="#ctx1" brushRef="#br0" timeOffset="38520">15752 5927 0,'-89'105'63,"72"-87"-63,-1 0 15,18-1-15</inkml:trace>
  <inkml:trace contextRef="#ctx1" brushRef="#br0" timeOffset="40348">15998 5680 0,'0'0'31,"18"0"0,0 0-15,35 17-16,-18 1 16,-17 0-16,-1-18 15,1 17-15,-18 1 0,17-18 16,-17 18-16,0-1 15,0 1 1,-17-1-16,-1 1 16,-35 17-1,36-17-15,-19 0 16,19-1-16,17-17 0,-18 0 31,18 0-31,18 0 78,-18 0-62,17 0-1,1 0-15,0 0 16,-1 0-16,-17-17 15,36 17 1,-19 0-16,1 0 16,-18 0-1,17 0-15,1 0 0,0 0 16,-18 0-16,17 0 0,-17 0 15,0 0-15,0 0 0,18 0 16,-18-18 0,0 18-16,0 0 15</inkml:trace>
  <inkml:trace contextRef="#ctx1" brushRef="#br0" timeOffset="40939">16404 5539 0,'0'105'62,"0"-87"-46,0 17-16,0-17 15,0 0-15,0-1 0,0 1 16,0 0-16,0-1 15,18 1 1,-18-1-16,35 1 31,-17 0-31,-1-18 16,1 17-16,0-17 0,-1 0 0,-17 0 15,18 0-15,-18 0 16,0 0-16,0 0 16,0 18 15,0-18-31,0 0 15,0 0-15,0 0 0,-18 18 16,1-18-16,-1 17 16,-17 1-16,17 0 0,-17-1 31,17-17-31,1 18 15,-36-18-15,35-18 0</inkml:trace>
  <inkml:trace contextRef="#ctx1" brushRef="#br0" timeOffset="41268">16510 5503 0,'123'18'63,"-105"-18"-63,17 18 31,-17-18-31,-18 17 16</inkml:trace>
  <inkml:trace contextRef="#ctx1" brushRef="#br0" timeOffset="43136">18591 5733 0,'0'0'15,"18"-18"1,0 0-16,-1 1 31,1-1-31,0 0 0,-1 18 16,1-17-16,-18-1 15,35 18-15,-17 0 16,-1 0-16,1 0 15,0 18 1,-1-1 0,1 19-16,0-1 0,-1 0 15,1 1-15,-18-1 16,18 18-1,-18-36-15,0-17 16,0 18 0,0-18-16,0-18 46,0 18-30,0-35-16</inkml:trace>
  <inkml:trace contextRef="#ctx1" brushRef="#br0" timeOffset="43532">18944 5486 0,'-53'70'63,"36"-17"-48,-1-18-15,-17 18 0,17-17 16,-17-1-16,-1 18 15,19-36 1,-1 1-16,1 0 0,17-18 16,-18 0-1,18 17-15,0-17 16,0 0-16,-18 0 0,18 18 15,0-18-15,0 0 16</inkml:trace>
  <inkml:trace contextRef="#ctx1" brushRef="#br0" timeOffset="44790">19456 5486 0,'-88'70'62,"35"-17"-46,17-18-16,19-17 16,-1 0-16,0-1 15,18-17-15,0 0 0,0 0 16,-17 0-1,34 18 17,19-18-17,-19 0-15,19 0 16,-19 0-16,19 18 0,-1-18 47,-18 17-47,19-17 15,-19 0-15,19 18 16,-19-18-16,-17 0 15,18 18-15,-18-18 0</inkml:trace>
  <inkml:trace contextRef="#ctx1" brushRef="#br0" timeOffset="45760">19720 5486 0,'71'0'62,"-54"17"-46,1-17-16,0 18 15,-1 0-15,-17-18 0,18 17 16,-18-17 0,18 18-16,-18 17 31,0 0-31,-18-17 0,0 17 15,1-17-15,-19 17 16,19-17-16,-1 0 0,1-1 31,17-17-31,-18 0 16,18 18-1,18-18 48,-18 0-63,35 0 15,-18-18-15,1 18 0,17 0 16,-17 0-16,0-17 16,17 17-16,0 0 0,-17-18 15,-1 18-15,1 0 16,0 0-1,-1 0-15,-17 0 16,0 0 0,0 0 15,0 0-31,-17 0 0</inkml:trace>
  <inkml:trace contextRef="#ctx1" brushRef="#br0" timeOffset="46950">20179 5345 0,'-88'123'31,"88"-88"-16,-18 18-15,18-35 0,0 17 16,0 0-16,0-17 0,0 0 31,18-1-31,-18-17 16,17 18-16,1-18 15,0 18-15,-18-18 0,17 17 16,19-17-16,-19 18 16,18-18-1,-17 18 1,0-18-16,-18 0 15,17 17-15,-17-17 0,0 0 16,0 0-16,0 0 16,0 18-1,0-18-15,0 17 16,-17-17-1,-1 18-15,0-18 16,1 18-16,-1-18 0,-17 0 16,17 17-16,1-17 15,-19 0-15,1-17 16,35-1-1,-18-17-15,18 0 16</inkml:trace>
  <inkml:trace contextRef="#ctx1" brushRef="#br0" timeOffset="47173">20249 5327 0,'142'-18'63,"-107"1"-48,-18 17-15</inkml:trace>
  <inkml:trace contextRef="#ctx1" brushRef="#br0" timeOffset="48488">18309 5539 0,'0'0'47,"-17"0"-47,-1 17 0,0 1 15,1 0-15,-1-1 16,-17 1-16,17 17 15,0-17 1,-17-1 0,18 1-16,-1 0 15,18-18-15,-18 17 0,1-17 0,17 18 16,-18-18-16,18 18 15,0-18-15,0 0 16,0 0 0,0 0 30,0 0-46,18 0 16,17 17-16,-17-17 0,17 0 16,0 18-1,-17-18-15,70 17 31,-70-17-31,-1 0 16,1 0-16,-1 0 0,-17 0 16,18 0-16,-18 0 15</inkml:trace>
  <inkml:trace contextRef="#ctx1" brushRef="#br0" timeOffset="50500">17321 5592 0,'0'141'47,"0"-88"-47,0 35 16,0-35-16,0-36 15,0 19-15,0-19 16,0-17-1,0 18-15,0-18 16,18-18 15,0-35-31</inkml:trace>
  <inkml:trace contextRef="#ctx1" brushRef="#br0" timeOffset="51498">17762 5415 0,'-105'88'47,"87"-52"-47,18-1 15,-18-17-15,18 17 31,0 0-15,0-17-16,0 17 0,18-17 0,0-1 16,-1 1-16,1 0 0,-1-1 15,1-17-15,0 18 31,-1-18-31,1 17 16,17 19 0,-35-36-16,18 17 15,-18 1-15,0-18 16,0 18-16,0-18 15,0 17-15,0-17 16,0 18 0,0-18-16,-18 18 0,1-18 15,17 17-15,-18-17 16,0 0-16,1 0 15,-1 0-15,0 0 0,1 0 0,-1 0 32,-17 0-32,35 0 15,-18-17-15,1-1 16,17-17-16,0 17 15,0 0-15,17 1 16,1-19-16,17 1 0,0 0 31,-17 0-31,17-1 16,1 19-16,-1-19 0,-17 1 15,34-71 1,-34 89-16,-18-1 16,0-17-16,0 17 31,0 18-31,0-17 0,0 17 15,0 0-15,-18 0 16,1 0-16,-1 0 0,-35 17 16</inkml:trace>
  <inkml:trace contextRef="#ctx1" brushRef="#br0" timeOffset="65986">14728 5433 0,'0'0'109,"18"0"-109,0 0 0,-1 0 15,19 0-15,-19 0 16,19 0-16,-1 0 16,-18 0-16,19 0 0,-36 0 15,17-18-15,-17 18 16,18 0-1,-18 0-15,0 0 47</inkml:trace>
  <inkml:trace contextRef="#ctx1" brushRef="#br0" timeOffset="67053">14711 5468 0,'0'0'31,"0"0"-16,0 18 1,-18 35 0,18-36-16,0 1 15,0 17 1,0 0-16,0 1 15,0-19-15,0 19 16,0-1-16,0 0 0,0 0 31,0 1-31,0-1 16,0 0-16,0 18 0,0-18 15,0 1-15,0-1 0,-17 0 16,17 1-16,0-1 16,0 0-16,0 0 15,0-17-15,0 0 16,0-1-16,0 1 31,0-18-31,0-18 187,17 18-171,1 0-16,-1-17 15,19 17-15,-19-18 16,19 18-16,-1-18 0,-17 18 31,17 0-15,-18 0-16,1 0 0,0 0 15,-18 0-15,0 0 0,0 0 16,17 0-16,-17 0 16,0 0-16,0 0 0,18 0 46,0 0-46,-18 0 16,17-17-16,1-1 0,0 1 16</inkml:trace>
  <inkml:trace contextRef="#ctx1" brushRef="#br0" timeOffset="68655">16651 5292 0,'35'0'78,"-17"17"-78,0-17 15,-1 0-15,1 18 16,0-18 0,-1 0-1,1 0-15,-18 18 0,18-18 16,-18 0-16,17 0 15,-17 0-15,0 0 0,18 0 32,-18 0 14,0 0-30,0 0-16,0 0 0,0 17 31,0-17-31,0 18 16,0 0-16,-18 34 15,18-16 17,0-19-32,0 19 0,0-1 15,0 0-15,0 0 16,0 1-16,0-1 15,0 0-15,0 1 0,0-1 16,-17 35 0,17-34-16,0-19 0,0 19 15,0-1-15,0-18 16,0 19-1,0-19-15,0 1 16,0-18-16,0 18 0,0-18 16,0 0-16,0 0 62,-18 0-62,18 0 16,0 0-16,0 0 0,0 0 0,-18 0 15,18 0 1,0 0-16,-17 0 0,17-18 15,-18 18 1,18 0-16,-18 0 16,1 0-16,-1 0 15,0 0-15,1 0 0,-1 18 16,0-18-16,1 17 15,-18-17 1,17 0 0,18 18-16,-18-18 15,18 0-15,0 0 0,0 0 16,0 0 62,0-18-78,18 18 0</inkml:trace>
  <inkml:trace contextRef="#ctx1" brushRef="#br0" timeOffset="69301">17145 6068 0,'-18'70'47,"1"-34"-16,-1-19-31,0 1 0</inkml:trace>
  <inkml:trace contextRef="#ctx1" brushRef="#br0" timeOffset="71555">18027 5980 0,'0'0'31,"0"0"-16,18 17 1,-1-17 0,1 18-16,17-1 15,0-17-15,-17 18 0,17-18 16,1 18-16,-19-18 15,1 0-15,0 0 0,-18 0 16,17 0 0,-17 0-1,18 0 1,-18 0-1,0 0-15,17 0 0</inkml:trace>
  <inkml:trace contextRef="#ctx1" brushRef="#br0" timeOffset="72548">19332 5927 0,'-17'0'47,"17"0"-16,17 0-15,19 0-16,-19 0 16,1 17-16,17-17 0,-17 18 31,17-18-31,-17 18 15,17-18-15,-17 0 16,-1 17-16,1-17 0,17 0 31,-35 0-31</inkml:trace>
  <inkml:trace contextRef="#ctx1" brushRef="#br0" timeOffset="88015">17304 7108 0,'0'0'16,"0"0"-16,0 0 31,0 0 0,0-17-15,17-1-16,1 18 15,0-17-15,-1-1 16,1 18-16,0-18 16,-1 18-16,1 0 15,-18 0-15,17 0 16,1 18-16,-18 0 0,18 17 15,-18 0-15,0 0 0,17 1 16,-17-19 0,0 19-1,0-19-15,0 1 0,0-1 16,18-17-16,-18 18 15,0-18-15,0 0 16,0 18-16,0-18 0,0 0 47,0-18-47,0 0 15,0-17-15</inkml:trace>
  <inkml:trace contextRef="#ctx1" brushRef="#br0" timeOffset="88471">17639 6950 0,'-35'35'47,"17"-17"-31,-17 17-16,17 0 15,-17 0-15,-18 1 16,18-1-1,-1 18-15,1-35 16,0 17-16,17-18 16,0 1-16,-17 17 15,35-35 1,0 0-16,18-17 62,-1-1-62,-17 18 16,36-18-1</inkml:trace>
  <inkml:trace contextRef="#ctx1" brushRef="#br0" timeOffset="95200">18098 7020 0,'0'-17'15,"0"17"157,0 0-172,-18 0 15,18 0-15,-18 0 16,18 0 0,-17 0-16,-1 17 0,18-17 15,-18 18-15,1-18 31,-19 18-31,19-1 16,17-17-16,-18 18 0,0-18 16,18 17-1,-17-17-15,17 18 0,0-18 16,0 0-16,0 0 15,0 0 1,0 0-16,0 0 47,0 0 156,17 0-188,1 18-15,0-18 16,-1 0-16,19 17 0,-19-17 31,1 0-31,17 18 0,-17-18 16,-18 0-16,18 0 15,-18 0-15,0 0 16,0 0-16,0 0 62</inkml:trace>
  <inkml:trace contextRef="#ctx1" brushRef="#br0" timeOffset="96084">17886 7267 0,'17'0'109,"-17"0"-93,0 0-16,18 0 31,-18 18-31,18-18 16,52 35-1,-52-17-15,0-18 16,-1 0-16,1 17 0,-18-17 16,0 0-16,18 0 31,-18 0-16,0-17 48</inkml:trace>
  <inkml:trace contextRef="#ctx1" brushRef="#br0" timeOffset="97009">18380 7003 0,'-18'35'78,"18"0"-63,0 0-15,-18 1 16,1 17-16,17-18 15,-18 0-15,18 0 16,-17-17-16,17 0 16,0-1-16,0-17 15,0 18 1,0-36 31,0 1-32,17-1-15,-17 0 16</inkml:trace>
  <inkml:trace contextRef="#ctx1" brushRef="#br0" timeOffset="99481">18503 6809 0,'0'0'31,"0"0"79,0 0-110,18 0 15,-1 17-15,1-17 0,0 18 16,35 0-1,-36-18-15,19 17 16,-1-17-16,-18 0 16,1 18-16,0-18 15,-1 0-15,-17 0 16,0 0-16,0 0 15,0 0 17,0 17-1,0-17 0,0 0-15,0 0-1,0 0-15,0 0 16,-17 0-16,17 18 0,0-18 15,0 0-15,-18 0 16,18 18-16,0-18 0,0 17 16,-18 1-16,18 0 15,-17 17-15,-1 0 0,1 0 16,-1 1-16,0-1 15,18 18 1,-17-18-16,-1 0 16,18-17-16,-18 0 0,18 17 15,0-17-15,-17-18 16,17 17-16,0 1 15,-18-18-15,18 0 16,0 0 0,0 18-16,0-18 15,0 0 1,0 0 171,0-18-187</inkml:trace>
  <inkml:trace contextRef="#ctx1" brushRef="#br0" timeOffset="101728">17268 8096 0,'18'0'47,"0"18"-47,-1 0 0,1-1 31,0 18-31,17 1 16,-17-1-16,-1 0 0,1 1 15,17 16 1,-35-34-16,18 0 15,-18-1-15,0-17 0,0 0 32,0 0-32,0 0 31,0 0-16,0-53 1,0 36-16,0-1 0</inkml:trace>
  <inkml:trace contextRef="#ctx1" brushRef="#br0" timeOffset="102167">17604 7990 0,'-89'106'47,"54"-70"-32,17 16-15,-17-16 0,0 17 31,17-18-31,1 0 16,-1 0 0,0-17-16,1 17 15,-1-17-15,0 0 16,1-1-16,17-17 15,0 18-15,-18-18 0,18 0 16,0 0 31,18-18-47,-1 1 0</inkml:trace>
  <inkml:trace contextRef="#ctx1" brushRef="#br0" timeOffset="106682">17939 8184 0,'-18'18'15,"18"-18"1,0 0 155,0 0-155,0 0-16,0 0 0,0 0 16,-18 0 171,18-18-172,0 18-15,0 0 16,0 0-16,-17 0 47,17 0-47,0 0 15,0 0-15,-18 0 0,18 0 16,0 0-16,0 0 156,18 0-156,-18 0 16,0 0-16,0 18 15,0-18-15,17 0 0,-17 0 16,0 0-16,0 0 15,0 0-15,0 0 0,0 0 32,0 0 124,18 0-125,-18 0-31,0 18 0,0-18 15,18 0 1,-1 0-16,-17 17 16,0-17-16,18 0 0,-18 18 0,18-18 15,-18 0-15,17 0 16,-17 18-16,18-18 15,0 0 1,-18 17-16,17-17 16,1 0-16,-18 0 15,0 0-15,18 18 0,-18-18 16,0 0-16,0 0 15,0 0 1,0 0 140,-18 0-125,0 18-31,-17-18 16,17 17-16,-17 1 15,0-1-15,-36 19 16,54-19 0,-1 1-16,0 0 0,18-18 15,-17 17 1,17-17-16,-18 0 15,18 18-15,-18-18 16,18 0-16,0 0 0,0 0 31,0 0 32,18-18-48,0 1 1</inkml:trace>
  <inkml:trace contextRef="#ctx1" brushRef="#br0" timeOffset="107356">18133 8414 0,'-35'17'47,"17"1"-47,0 0 15,1-1-15,-19 1 31,19 0-31,-1-1 0,0 1 16,1-1-16,17 1 16,-18-18-1,18 18-15,0-18 0,0 0 16,0 0-16,0 0 15,0 0 17,0-18-32</inkml:trace>
  <inkml:trace contextRef="#ctx1" brushRef="#br0" timeOffset="108389">18344 8167 0,'36'17'47,"-19"-17"-31,1 18-16,0-18 31,-1 18-15,1-1-1,-18-17-15,18 18 16,-18-18-16,0 0 0,0 18 15,0-18-15,0 17 16,0 1-16,0 0 0,-18-1 16,-35 54-1,35-54 1,1 1-16,17 0 15,-18-1-15,18-17 0,-18 18 0,18-18 16,0 0 0,0 0-1,0 0 63,18 0-62,0 0-16,-1 0 0,1 0 15,35 0 1,-35-18-16,-1 18 31,1 0-31,-1 0 16,-17 0-16,18 0 0,-18-17 15,18 17-15,-18 0 16,17 0-16,-17-18 16,0 18-16,0 0 15</inkml:trace>
  <inkml:trace contextRef="#ctx1" brushRef="#br0" timeOffset="109372">18874 7973 0,'-36'17'62,"19"1"-46,-1 0-16,18-1 0,-18 19 16,1-19-16,17 19 0,-18-19 15,0 18 1,1 1-1,-1 17 1,1-36-16,17 1 0,0 17 0,0-17 16,0-1-16,0 1 15,0 0-15,0-1 0,0 1 31,0 0-31,0-1 16,17 1 0,-17-18-16,18 18 15,-18-18-15,17 0 16,-17 0-1,18 0-15,-18 0 16,18 0-16,-1 0 0,-17 0 16,18-18-16,0 0 15,-18 18 1,17-17-16,-17-1 0,18 18 15,-18-18-15,0 1 16,0-1 0,0 0-16,0 18 0,0-17 15,0-1-15,-18-17 31,18 17-31,-17 1 0,17 17 0,0 0 16,-18 0 0,18 0-16,-18 0 15,18 0-15,-17 0 16,17 0-16,-18 0 0,0 17 15,1-17 1,-1 0-16</inkml:trace>
  <inkml:trace contextRef="#ctx1" brushRef="#br0" timeOffset="128803">17498 7585 0,'-18'0'62,"18"0"-46,-35 0-1,17 0-15,1 0 16,-1 0-16,18 0 0,-18 17 16,1-17-16,17 0 0,-18 18 31,18-18-31,-18 0 15,18 0-15,-17 0 0,17 18 16,0-18-16,0 0 16,0 0-1,0 0-15,17 0 31,19 17-31,-1-17 16,18 0-16,17 18 0,19-18 16,105 0-1,-89 0-15,1 0 0,18 0 16,-36-18-16,18 18 15,-36 0 1,19-17-16,-37 17 0,1 0 16,-17 0-16,-36 0 15,0 0 1</inkml:trace>
  <inkml:trace contextRef="#ctx1" brushRef="#br0" timeOffset="129882">17233 9066 0,'0'0'78,"0"0"-62,35 0 0,1-17-16,17 17 15,0-18-15,17 0 0,18 18 0,1-17 16,-1-1-16,18 18 15,-18-17-15,0-1 16,0 18-16,0-18 0,-17 18 31,-18 0-31,0 0 0,0 0 16,-18 0-16,0 0 15,0 0-15,-17 0 16,0 0-16,-1 0 0,1 0 16,-18 0-16,0 0 15,0-17-15</inkml:trace>
  <inkml:trace contextRef="#ctx1" brushRef="#br0" timeOffset="131401">17462 6297 0,'0'18'47,"0"-18"-47,18 0 15,0 17-15,-1-17 16,1 18 0,35 0-1,0-18-15,0 0 16,0 17-16,0-17 15,17 0-15,36 0 16,35 0-16,71 0 16,-1 0-16,1 0 0,-18 0 15,141 18 1,-282 0-16,18-1 15,-18-17-15,17 18 32,-17-1-32,-18 1 0,1 0 15,-1-1-15,-17-17 16,-1 18-16,-17-18 15</inkml:trace>
  <inkml:trace contextRef="#ctx1" brushRef="#br0" timeOffset="153707">19173 4498 0,'0'0'31,"0"0"94,0 0-125,18 0 15,53 0 1,-54 0-16,19 0 16,-19 0-16,1 0 0,17 0 15,-17 0-15,17 18 31,-17-18-31,17 0 16,0 17-16,-17-17 0,88 18 31,-89-18-31,19 17 0,-1-17 16,0 0-16,0 0 15,1 0 1,-19 0-16,19 0 16,-19 0-16,19 0 0,52 0 31,-53 0-31,-17 0 15,17 0-15,-17 0 16,17 0 0,-17 0-16,-1 0 0,1 18 15,-1-18-15,1 0 16,0 0-16,17 0 15,-17 0-15,-1 0 16,1 18 0,17-18-16,-17 0 15,17 0-15,-17 0 16,-1 0-16,19 0 0,-19 0 15,19 17-15,-19-17 16,36 0-16,-35 0 31,17 0-31,-17 0 16,-1 0-16,1 0 0,0 0 15,-1 0-15,1 0 16,-18 0-16,18 0 16,-1 0-16,1 0 15,17 0 1,-17 0-16,-1 18 0,1-18 15,17 0-15,-17 0 0,0 0 16,-1 0-16,1 0 16,-1 0-16,1 0 15,0 0-15,-1 0 16,1 0-1,0 0-15,-1 0 16,1 0-16,0 0 16,-1 0-16,1 0 15,-1 0-15,1 0 16,0 0-16,-1 0 15,19 0 1,-19 0-16,1 0 16,0 0-16,-1 0 0,1 0 0,0 0 15,-1 0-15,1 0 16,-1 0-16,1 0 0,17 0 31,-17 0-31,35 0 16,-35 0-16,17 0 15,-18 0-15,1 0 16,0 0-16,-1 0 15,1 0-15,0 0 0,-1 0 32,1-18-32,0 18 15,35 0-15,-36 0 16,1 0-16,-1 0 0,1 0 15,0 0-15,-1 0 16,1 0-16,0 0 16,-1 0-1,1 0-15,17-17 16,18 17-1,-18-18-15,-17 18 16,0 0-16,-1-18 16,1 18-16,0 0 15,-18 0-15,17 0 16,1 0-16,-1 0 15,-17 0-15,18 0 0,0-17 16,-1 17 0,-17 0-16,18 0 15,0 0 1,-18 0-16,17 0 15,-17 0-15,18-18 16,0 18-16,-18 0 0,17 0 16,1 0-1,-1 0-15,-17 0 0,0 0 31,18 0-31,-18 0 16,18 0-16,-18 0 0,17 0 16,-17 0-16,18-17 15,-18 17-15,18 0 16,-1 0-16,1 0 15,-18 0 1,18 0 0,-1 0-1,-17 0-15,18 0 0,0 0 16,-18 0-16,17 0 16,1 0-16,-1 0 15,-17 0-15,18 0 16,-18 17-16,18-17 15,-18 0-15,17 0 0,-17 0 0,18 0 16,-18 0-16,18 0 16,-18 0-16,17 0 15,1 18 1,-18-18-16,18 0 15,-18 0-15,17 0 16,-17 0-16,18 0 0,-18 17 16,17-17-16,-17 0 15,18 0-15,-18 0 16,0 0-1,0 0-15,0 0 16,0 0-16,0 0 78,0 0-62,-18 0-16</inkml:trace>
  <inkml:trace contextRef="#ctx1" brushRef="#br0" timeOffset="157295">20302 3351 0,'-35'18'46,"35"-18"-30,0 18-16,0-18 16,-18 17-16,18 1 15,0 17-15,-17-17 0,17-1 31,0 19-15,-18-19-16,18 1 0,0-18 16,0 18-16,0-18 0,0 0 15,0-18 32,35-35-31</inkml:trace>
  <inkml:trace contextRef="#ctx1" brushRef="#br0" timeOffset="157591">20391 3140 0,'0'0'94,"0"17"-94,0 1 0</inkml:trace>
  <inkml:trace contextRef="#ctx1" brushRef="#br0" timeOffset="158208">20302 3351 0,'18'71'62,"-18"-53"-46,0-1-16,0 1 15,0 17 1,0-17 0,0-1-16,0-17 15,0 18-15,0-18 0,0 0 47,18-18-47,-1 1 16,1-19-1,0 1-15,17 0 16,0 0-16,-17 17 0,17-17 15,-17 17 1,-1 18 0,1-18-16,0 18 0,-18 0 15,0 0-15,0 0 31,0 18-15,0 17-16,0-17 16,0 0-16,0 17 0,0-17 31,0-1-31,0 1 15,17-1 1,-17-17-16,18 0 0</inkml:trace>
  <inkml:trace contextRef="#ctx1" brushRef="#br0" timeOffset="158562">20638 3316 0,'70'0'78,"-52"0"-78,17 0 15,-17 0-15,-1-18 0,1 18 32,0-17-32,-1-1 15,1 18-15</inkml:trace>
  <inkml:trace contextRef="#ctx1" brushRef="#br0" timeOffset="158840">20779 3175 0,'-18'18'63,"18"-1"-63,0 19 15,0-19-15,0 18 0,-18 1 16,18-1-16,0 0 16,0-17-16,-17 0 0,17 34 15,0-34 1,0-18-1,0 18-15,0-18 16,17 17-16</inkml:trace>
  <inkml:trace contextRef="#ctx1" brushRef="#br0" timeOffset="159392">20849 3422 0,'53'35'46,"-53"-35"-14,18 0-32,-1 0 15,-17 0-15,18 0 0,-18-17 16,0-1-16,18 18 15,-18-18-15,0 1 0,0-19 16,0 19-16,0-1 16,-18-17 15,18 35-31,-18 0 0,1 0 15,-1 0-15,0 17 16,1 1-16,-1 0 0,1 17 16,-1-17-1,18 17 1,-18-17-16,18 34 15,0-34 1,0-18-16,18 18 0,-18-18 16,18 0-16,17 0 15,-18 0 1,19 0-16,-1 0 15,36-36-15,-19 19 16,-16-18 0,17 17-16</inkml:trace>
  <inkml:trace contextRef="#ctx1" brushRef="#br0" timeOffset="160036">21237 3334 0,'-53'-53'47,"36"53"-31,-1 0-16,0 17 0,1 1 31,-1 0-31,0 17 0,1 0 16,17-17-16,0 0 0,0-1 15,0 1-15,0-1 16,0-17-16,0 0 15,17 0-15,1 0 16,0 0 0,17-17-16,-17-1 15,-1-17-15,1 17 0,0-17 16,-18 17-16,0 1 0,0-19 31,0 36-31,0 18 31,0 0-15,0 17-16,-18 0 15,18 1-15,-18-1 16,1 53 0,17-35-1,0-18-15,-18 1 16,18 16-16,0-34 0,-18 17 15,18-17-15,0 0 16,-17-1-16,17 1 16,0-18-16,0 0 15,-18 0 16,18 0-31,-18 0 16,18-18-16,-17 1 0,-1-19 16,18 1-16,0 17 0,0 1 15,0-18-15,0 35 16,35-36-1,-17 19-15,0-1 16,17 0-16,-17 1 0,17-1 16,0-17-16,0 17 15,-17 0-15</inkml:trace>
  <inkml:trace contextRef="#ctx1" brushRef="#br0" timeOffset="160554">21414 3387 0,'17'0'47,"1"0"-47,0 0 16,-18 0-16,17-18 15,18-17 1,-35 17-16,0 0 15,0 1-15,0-1 16,0 1-16,0 17 0,0-18 16,0 18-1,-17 0-15,-1 0 16,1 0-16,-36 18 15,35-1 1,0 18-16,-17-17 0,35 17 16,-18 1-16,18-1 15,0-17 1,0-1-16,0 18 15,0-17-15,0-18 0,0 18 16,36-1-16,-36 1 16,35-18-16,-17 0 15,-1 0 1,19 0-16,-1-18 15,0 1-15,-17-1 16</inkml:trace>
  <inkml:trace contextRef="#ctx1" brushRef="#br0" timeOffset="160999">21608 3281 0,'0'106'93,"17"-89"-93,-17 19 16,0-19-16,0 1 0,0-1 16,0 1-16,0 0 0,0-18 15,0 17-15,0-17 16,0 0-16,0-17 47,0 17-32,0-18-15,0 0 16,0-17-16,18 18 15,0-1-15,-1-17 0,18 17 16,-17 0-16,0 1 16,17-1-1,0 0-15,18 1 16,-17 17-16,16-18 0</inkml:trace>
  <inkml:trace contextRef="#ctx1" brushRef="#br0" timeOffset="176016">19226 7073 0,'0'0'32,"0"35"-32,18-17 15,17 17-15,-17 1 16,0-1-16,-1 0 0,19-17 15,-19 17 1,1-17-16,-18-1 16,17-17-1,1 18-15,-18-18 0,0 0 0,0 0 16,0 0-16,0 0 15,18 0-15,-18-18 16,0 1 0</inkml:trace>
  <inkml:trace contextRef="#ctx1" brushRef="#br0" timeOffset="176279">19491 7020 0,'-88'124'31,"53"-71"-31,17-18 16,-17 0-1,17 0-15,-17 1 16,-18 34-1,35-52-15,0 0 0,1-1 16,-1 1-16,1 0 16,-1-18-16,18 17 0,0-17 31,0 18-31</inkml:trace>
  <inkml:trace contextRef="#ctx1" brushRef="#br0" timeOffset="176876">19262 8361 0,'88'70'47,"-70"-34"-32,17-19 1,-18 1-16,1 17 0,17-17 15,-17-18-15,0 17 0,-18 1 16,17-18-16,-17 0 0,0 0 16,18 0-16</inkml:trace>
  <inkml:trace contextRef="#ctx1" brushRef="#br0" timeOffset="177115">19509 8290 0,'-89'106'47,"72"-71"-47,-18 1 15,17-1-15,0 0 0,1-17 16,-19 17-16,1 18 16,17-53-16</inkml:trace>
  <inkml:trace contextRef="#ctx1" brushRef="#br0" timeOffset="178379">21008 7144 0,'70'-106'78,"-52"88"-78,0 18 16,-1-17-16,1 17 15,0 0-15,-1 0 0,1 17 16,0 1-16,-18 0 15,17 17 1,1 0-16,-1-17 16,1 17-16,-18 0 0,18-17 15,-18 0-15,17 17 16,-17-35-16,0 17 15,0-17-15,0 18 16,0-18 0,0-18-1,0 1 1</inkml:trace>
  <inkml:trace contextRef="#ctx1" brushRef="#br0" timeOffset="178761">21414 6897 0,'-53'123'32,"17"-70"-32,19 0 31,-19-18-31,19 1 0,-18-1 15,17 0-15,0 0 16,1-17-16,-1 0 0,18-18 16,-18 17-16,18-17 15,0 0-15,0-17 47,36-1-47,-1-17 16,-17 17-16</inkml:trace>
  <inkml:trace contextRef="#ctx1" brushRef="#br0" timeOffset="179569">21696 6950 0,'-53'53'63,"18"-36"-48,17 1-15,0 0 0,1-1 16,-1 1-16,-17 17 31,35-35-31,-18 0 0,18 0 94,18 0-94,-18 0 15,17 18-15,19-18 0,-19 17 16,19-17-16,-19 18 16,19 0-16,-1-18 15,-18 17 1,19 1-16,-1 0 15,-35-18 1,18 0-16,-18 0 0,0 0 16,0 0 30,0-18-46</inkml:trace>
  <inkml:trace contextRef="#ctx1" brushRef="#br0" timeOffset="179914">21890 6967 0,'0'89'63,"0"-72"-48,0 18-15,0 1 0,0-19 0,0 19 16,0-19-16,0 1 16,0 0-16,0-1 15,0-17-15,0 0 16,0 0-1,0 0 1,0-17 0,18-1-16</inkml:trace>
  <inkml:trace contextRef="#ctx1" brushRef="#br0" timeOffset="180902">22384 6826 0,'-53'-53'63,"35"53"-48,1 0-15,-1 36 16,0-19 0,18 1-16,-17 0 15,17-1 1,-18 18-16,18 1 0,0-19 15,0 19-15,0-19 16,0 1 0,18 17-16,-18-17 15,17-1-15,1-17 0,0 18 16,-18 0-16,17-1 15,1 1-15,-1-18 0,1 18 16,-18-1-16,18 1 16,-1-18-16,-17 18 0,18-18 15,-18 17 1,0-17-1,0 0-15,0 18 16,0-18-16,0 0 0,0 17 16,0-17-16,0 0 15,-18 18-15,18-18 0,-17 18 16,-1-18-16,0 0 15,1 17 1,-1-17-16,1 0 16,17 0-16,-18 0 0,0 0 15,18 0-15,0 0 16,-17 0-16,17 0 15,0 0-15,0-17 16,0-1 0,0 0-16,0-17 15,0 18-15,0-19 0,17 1 16,1 0-16,0-1 15,-1 1-15,1 18 0,-1-19 0,1 19 32,0-1-17,-1-17-15,1 35 0,0-18 16,-18 0-16,17 1 0,-17 17 15,0 0-15,0 0 16,0 0-16,0 0 62,-17 0-62</inkml:trace>
  <inkml:trace contextRef="#ctx1" brushRef="#br0" timeOffset="181691">21061 8326 0,'0'0'47,"17"0"-31,1 17-16,17 1 15,54 88 1,-72-71-1,1-17-15,-1 17 16,-17 0 0,18-17-16,-18-1 15,0-17-15,0 18 16,0-18-16,0-18 15,0 1 1</inkml:trace>
  <inkml:trace contextRef="#ctx1" brushRef="#br0" timeOffset="181984">21431 8149 0,'-70'124'62,"52"-89"-46,-17 18-16,-53 70 15,70-87 1,0-1-16,1-18 0,-1 1 15,0 0-15,18-1 16,0-17 0,-17 0-16,17 0 15,17 0 1,1-17-1</inkml:trace>
  <inkml:trace contextRef="#ctx1" brushRef="#br0" timeOffset="182613">21590 8326 0,'-18'0'46,"36"17"-14,-18-17-32,35 18 15,-17-1-15,0-17 16,17 18-16,35 0 31,-70-1-31,18-17 0,-18 0 16,0 0-16,0 0 15,0 0-15,0 0 16,0 18-16,-18 0 15,1-1-15,-1 1 0,0 0 32,1 17-32,-1-18 15,1 1-15,17 0 16,-18-18-16,18 17 0,0-17 15,0 0-15,0 18 0,18-36 63,-1 1-48,1-1-15</inkml:trace>
  <inkml:trace contextRef="#ctx1" brushRef="#br0" timeOffset="183287">21996 8273 0,'17'0'63,"36"35"-32,-35-35-31,0 18 0,-18-1 15,17-17-15,-17 18 16,0-1 0,0-17-16,0 18 15,0 0-15,-17 17 16,-1-17-16,-17 17 15,17-17-15,0-1 0,1 1 16,17-18 0,-18 17-16,18-17 15,0 0-15,18 0 47,-1 0-31,1-17-1,0 17-15,17-18 16,-17 18-16,-1 0 15,1-17-15,17 17 0,-17-18 16,17 18-16,-17-18 16,70-17-1</inkml:trace>
  <inkml:trace contextRef="#ctx1" brushRef="#br0" timeOffset="183935">22437 8202 0,'-18'53'78,"18"-18"-78,-18-17 16,18 0-16,-17 17 0,17-18 15,0 1-15,0 17 32,0-17-32,0 0 0,0-1 15,0 1 1,17-18-16,-17 18 15,18-18-15,-18 17 0,18-17 16,-1 0-16,1 18 16,-18-18-1,18 0-15,-18 17 0,17-17 16,1 18-1,-18-18-15,17 0 16,-17 0 0,0 0-1,0 0 1,0 18-16,-17-18 0,17 0 15,-71 35 1,36-17-16,17-18 16,1 17-16,-19-17 31,19 0-31,17 0 15,-18-17-15</inkml:trace>
  <inkml:trace contextRef="#ctx1" brushRef="#br0" timeOffset="184367">22454 8184 0,'18'-17'31,"-18"17"-31,18 0 15,-1 0-15,-17 0 32,35 0-32,-17 0 15,0 0-15,17 0 16,-17 0-16,-1-18 0,1 18 15,0 0-15,-18 0 0,0 0 16,-18 0-16</inkml:trace>
  <inkml:trace contextRef="#ctx1" brushRef="#br0" timeOffset="191159">19138 3845 0,'-17'0'32,"17"0"-17,0 0 1,0 0 15,0 0-31,0 18 16,0-18-1,0 18 1,0-1-1,0 18 1,17 1 0,1 17-16,-1 0 0,-17 0 0,18-1 15,0 1-15,-18 0 16,0-17-16,17-1 0,-17 0 15,0-17 1,0-1 0,0 19-1,0-36-15,0 0 16,0 17-1,0-17 1,0-17 0,18-1-1,-18-17-15,18-1 16,-1 1-1</inkml:trace>
  <inkml:trace contextRef="#ctx1" brushRef="#br0" timeOffset="193140">19226 3810 0,'0'0'78,"36"0"-62,-19 0-16,19 0 16,17 0-16,-1 0 0,1 0 15,0 0-15,18 0 16,-1 0-16,19 0 0,-1 0 15,-18 0-15,36 0 16,-18 0 0,-17 0-16,17 0 15,-17-18-15,-1 18 0,-17 0 16,18 0-16,-1 0 15,-17 0-15,18-17 16,-18 17-16,0 0 0,-1 0 16,1 0-16,-17-18 15,-1 18 1,0 0-16,-17 0 15,17 0-15,-17 0 16,-1 0-16,1 0 0,0 0 16,-1 0-16,1 0 15,52 0 1,-34 0-1,17 0-15,-18 0 16,18 0-16,-18 0 0,18 0 16,-18 0-16,18 0 0,-17 0 15,-1 0 1,0 18-16,0-18 0,1 0 31,-1 0-31,0 0 16,18 0-16,-18 0 0,1 0 0,-1 0 15,18 0-15,-18 0 16,0 0-16,18 0 15,-17 0-15,-1 0 16,0 0 0,0 0-16,1 0 15,-1 0-15,0 0 0,1 0 16,-1 0-16,0 0 0,0 0 15,-17 0-15,17 0 16,-17 0 0,17 0-1,-35 0-15,18 0 16,0 0-1,-1 0-15,1 0 16,-1 0-16,19 0 16,-1 0-16,0 0 0,-17 0 15,17 0-15,0 0 31,-17 0-31,0 0 0,-18 0 0,17 0 16,1 0-16,-18 0 16,18 0-1,-1 0-15,1 0 16,0 0-16,-1-18 0,1 18 15,0 0-15,-1 0 16,-17 0-16,18 0 16,-1 0-1,-17 0-15,0 0 16,18 18-16,-18-18 0,18 0 0,-18 17 15,0-17 1,0 0-16,17 18 16,-17-18-16,0 0 0,0 0 46,0 0-30,0 0 0,0 18-16,0-18 15,0 17 1,0 1-1,0-18-15,0 18 16,0-1-16,0 1 0,0-1 16,0 1-16,0 17 15,0 1-15,0-19 16,0 19-16,0-1 0,18-17 31,-18 17-31,0-18 0,18 19 16,-18-19-16,0 1 0,0 17 15,0-17-15,0 0 16,0 17-16,0-18 15,0 1-15,-18 17 16,18-35 0,0 18-16,0 0 0,0-18 15,0 17-15,0-17 16,0 0-16,0 0 15,0 18-15,0-18 0,-18 0 78,18 0-46,0 0-17,-17 0 1,-1-18-16,0 18 15,1 0-15,-1 0 16,1 0-16,-1 0 0,-17 0 16,17 0-16,-17 0 15,17 0-15,-17 0 0,17 0 31,-4074 0-31,8149-17 16,-4075 17-16,1 0 16,-1 0-16,0 0 0,1 0 15,17 0-15,-18 0 16,18 0-1,0 0-15,-18 0 0,1 0 16,-1 0 0,-17 0-16</inkml:trace>
  <inkml:trace contextRef="#ctx1" brushRef="#br0" timeOffset="214200">19191 7020 0,'0'0'0,"0"0"15,-18 0-15,18 0 16,0 0-16,0 18 15,0-18 1,0 0 0,0 0-16,0 0 15,0 0-15,0 0 0,-17 0 16,17 0-16,0 0 15,0 0 63,0 18-31,0-18-31,0 17-16,0-17 15,17 18-15,-17-18 0,18 17 16,-18 1-16,0-18 16,18 18-16,-18-1 15,17-17-15,-17 18 16,18-18-1,-18 18 1,18-18-16,-18 17 0,17 1 16,-17-18-1,18 18-15,0-1 0,-1 18 16,1-17-16,0 0 15,-1-1-15,1 19 16,17-1 0,-17 0-16,-1-17 0,1 0 31,0-1-31,-18 1 0,17-1 15,1 1-15,-18-18 16,0 0-16,0 18 16,0-36 30,0 0-30,0 1-16,0-1 16</inkml:trace>
  <inkml:trace contextRef="#ctx1" brushRef="#br0" timeOffset="215136">19121 7620 0,'-89'-71'62,"89"36"-62,-17 18 16,17-19-16,0 19 15,0-19-15,0 1 16,0 0-1,0-1-15,0 1 0,17 0 16,1-18 0,0 18-16,-1-18 15,1 18 1,0-1-16,-1 19 0,1-1 15,17 0-15,53-35 16,-52 36 0,-1 17-16,0 0 15,0-18-15,1 18 0,-1 0 31,0 0-31,1 18 0,-1-1 16,0 19-16,0-19 16,1 72-1,-19-54-15,-17 18 16,18-18-16,-18 18 0,0-18 31,0 18-31,-18-18 0,-17 1 16,17 17-16,1-18 0,-19 0 15,1 0-15,-18 36 16,18-53-16,17-1 15,-17 1 1,0 0 0,0-18-16,-1 0 0,1 0 15,0 0-15,-18 0 16,17-18-16,-16 0 15,-19-35-15,53 36 16,18 17 0,-17-18-16,17 18 15,0 0-15,0-18 16,0 18-16,17 0 15,1 0-15,0-17 16,17 17 0</inkml:trace>
  <inkml:trace contextRef="#ctx1" brushRef="#br0" timeOffset="216259">19315 8731 0,'-71'-17'32,"71"17"-32,-18-18 15,1 18 1,17-18 0,-18 1-16,0-1 0,1-17 0,-1 17 15,1-17 1,-1-18-16,18 18 0,-18-1 0,18-17 15,0 18 1,0 0 0,0 0-16,0-1 15,18 1-15,0 0 0,17 17 31,-18 1-31,19-1 0,-1 0 16,0 1-16,1 17 16,17 0-16,-18 0 15,18 0-15,-18 17 0,0 1 16,18 0-16,-18-1 15,1 1-15,-19-1 0,36 19 16,-35-19 15,0 1-31,-1 17 16,-17 1-16,0-19 0,0 18 0,0 18 15,-17-17-15,-19-1 16,19 0-16,-19 0 16,1 1-16,0-1 15,0-17 1,-1 17-16,1-35 15,0 18-15,17-18 0,-17 17 16,0-17-16,17 0 16,0 0-16,1 0 0,17 0 0,-18 0 15,18 0 1,-18 0-1,18 0-15,0 0 16</inkml:trace>
  <inkml:trace contextRef="#ctx1" brushRef="#br0" timeOffset="288643">4957 14817 0,'0'0'31,"0"0"16,17 0-32,1 17-15,-1 1 16,1 0-16,0-1 0,-1 1 16,1-1-16,17 1 0,-17 0 15,0-1 1,-1 1-16,-17 0 15,18-18 1,-18 0-16,0 17 16,0-17-16,0-17 15,17-1 1,-17-17-16,18-18 0,0 0 31,-1 0-31,1 0 31,0 18-31,-1 0 16,1-1-16,0 19 0,-18-1 15,0 18-15,0 0 16,0-18-16,-18 36 47,-17-18-47,17 18 15</inkml:trace>
  <inkml:trace contextRef="#ctx1" brushRef="#br0" timeOffset="291008">1711 15222 0,'0'0'62,"0"0"-46,0 0-1,18 0-15,-18 0 16,17 0-16,1 0 0,0 0 31,17 0-15,35 0-16,-34 0 15,-1 0-15,-17 0 16,17 0-16,0 0 15,-17 0 1,17 0-16,-17 0 16,17 0-16,0 0 15,18 0 1,-18 0-16,-17 0 0,17 0 15,-17 0-15,0 0 0,17 0 32,-17 0-32,-1 0 15,1 0-15,-1 0 0,19 0 16,-19 0-16,36 0 15,-17 0 1,-1 0-16,-18 0 0,19 0 16,-1 0-1,-17 0-15,17 0 16,-17 0-16,17 0 0,0 0 15,-17 0-15,17 0 16,36 18 0,-36-18-1,-17 0-15,-1 0 16,18 0-16,-17 0 15,0 0-15,-1 0 0,1 0 16,0 0-16,-1 0 16,19 0-1,-1 0 1,-18 18-16,1-18 15,0 0-15,-1 0 16,1 0-16,0 0 0,-1 0 16,1 0-16,-18 0 15,18 0-15,-1 0 16,1 0-1,-18 0-15,17 0 16,1 0-16,0 0 0,-1 0 16,-17 0-16,18 0 15,0 0-15,-1 0 16,1 0-16,0 0 0,-1 0 15,1 0 1,0 0-16,-1 0 16,-17 0-16,18 0 15,-18 0-15,17 0 16,1 0-1,-18 0-15,18 0 16,-1 0-16,1 0 16,0 0-16,-1 0 0,1 0 15,0 0-15,-1 0 16,1 0-1,-1 0 1,-17 0-16,18 0 0,0 0 16,-1 0-16,1 0 0,0 0 15,-1 0 1,1 0-16,0 0 0,-18 0 15,17 0-15,1 0 16,-18 0-16,18 0 16,-1-18-1,-17 18-15,18 0 16,17 0-1,-17-18-15,-1 18 16,19 0-16,-19 0 16,19-17-16,-19 17 0,18 0 31,1-18-31,-1 18 0,0 0 15,18 0-15,18-18 16,-54 18-16,19 0 16,-19 0-16,1 0 15,0 0-15,-18 0 16,17 0-1,-17 0-15,0 0 16,0 0-16,0 0 31,18 0-15,-18 0-16,0 0 0,0 0 15,18 0 1,-18 0-16,17 0 16,-17 0-16,0 0 15,0 0-15,18 0 16,-18 0-1,0 0 17,-18 0 92,1 0-92,-1 0-32</inkml:trace>
  <inkml:trace contextRef="#ctx1" brushRef="#br0" timeOffset="322297">21255 11518 0,'0'0'15,"17"0"1,-17 0-16,0 0 0,18 0 15,17 0 1,-35 0 0,18 0-1,-18 0-15,0 0 0,18 0 16,-18 0-16,17 0 15,-17 0-15,18 0 0,-18 0 16,18 0 0,-1 0-1,1 0 1,0 0-16,17 0 0,-18 0 15,19 18-15,-19-18 16,19 0 0,-1 17-16,18-17 0,-18 0 0,0 0 15,71 18 1,-70-18-16,16 0 15,1 0 1,18 0-16,-18 0 16,0-18-16,17 18 0,-17 0 0,-18 0 15,1-17-15,-1 17 31,0 0-31,-17 0 16,17 0-16,-35 0 0,18 0 16,-18 0-16,0 0 0,17 0 15,-17 0 1,-35 0 124,18 0-124,-36 17-16</inkml:trace>
  <inkml:trace contextRef="#ctx1" brushRef="#br0" timeOffset="324533">2064 12100 0,'0'0'47,"17"0"47,1 0-94,17 0 31,1 0-15,-1 18-16,18-18 0,-18 0 15,0 0-15,1 0 0,-1 18 16,18-18-16,-18 0 15,0 0-15,18 17 0,-17-17 32,52 0-17,-35 18-15,0-18 0,-18 0 16,18 0-16,0 0 15,0 0-15,0 0 16,-1 0-16,1 0 0,0 0 31,0 0-15,0 0-1,0 0-15,-18 0 16,18 0-16,0 0 0,0 0 0,0-18 16,0 18-16,0 0 0,17 0 15,-17 0-15,0 0 16,0 0-16,0 0 0,88 0 31,-88 0-31,0 0 0,0 0 16,0 0-16,0 0 0,0 0 31,0 0-31,-18 0 15,18 0-15,0 0 16,0 0-16,35 0 16,-53 18-16,0-18 0,1 0 15,-1 0-15,0 0 31,-17 0-31,17 0 16,-17 0-16,-1 0 0,1 0 16,0 0-16,-18 0 15,17 0-15,-34 0 63,-19 0-63,19 0 0</inkml:trace>
  <inkml:trace contextRef="#ctx1" brushRef="#br0" timeOffset="339480">10054 12700 0,'0'0'31,"0"0"16,0 0-31,-17 0 15,17 0-16,0 0 1,0 0-16,0 0 16,0 18 46,0-18-62,0 17 0,17 54 31,-17-18-31,0-18 16,18 0-16,-18 1 0,17-1 31,-17-17-31,18 17 16,-18-18-16,0 1 0,18 0 15,-1 17 1,-17-17-16,0-18 15,0 0-15,0 0 32,0 0-32,0 0 15,18 0 1,-18 0-16,0 0 0,18-36 31,-1 1-31,1 0 16,0-18-16,17-18 0,-18 18 15,1-17-15,0 17 0,-18 0 16,17 0-16,-17 18 15,18 0-15,-18 17 16,18 0 0,-18 1-1,0 17 1</inkml:trace>
  <inkml:trace contextRef="#ctx1" brushRef="#br0" timeOffset="340298">10460 12859 0,'-88'35'78,"70"0"-62,0 1-16,1-1 0,17 0 16,0-17-16,0 17 15,0-17-15,0-1 16,0 1-16,17 0 15,1-18 1,0 0-16,-1 0 16,1-18-16,17-17 0,-17 17 15,0-17-15,-1 0 16,1-1-1,-1 1-15,-17 0 16,0-1-16,0 19 16,0-1-16,0 18 0,0-18 15,0 18-15,0 18 31,0 0-15,0 17-16,0 0 16,18 36-1,0-53-15,-18-18 16,0 17-1,17-17 1,-17 0-16,18 0 0,-18 0 16,0 0-16,18 0 0,-18-17 15</inkml:trace>
  <inkml:trace contextRef="#ctx1" brushRef="#br0" timeOffset="340842">10654 12594 0,'0'71'47,"0"-36"-47,0 0 0,0 18 15,0 0 1,-18 0-16,18 0 15,0-18-15,0 1 16,0-1-16,0-18 0,0 19 16,0-36-1,18 17 1,-18-17-16,0 0 0,18 0 16,-18 0-16,17-17 0,1-1 15,-1-17 1,1 0-16,0-1 0,-18 19 0,17-19 31,1 19-15,-18-1-16,0 0 0,0 18 15,0 0-15,0 18 31,18-18-31,-18 18 32,0-1-32,0 19 15,0-19 1,0 1-16,0-18 15,0 0-15</inkml:trace>
  <inkml:trace contextRef="#ctx1" brushRef="#br0" timeOffset="341058">10813 12682 0,'35'36'47,"-17"-1"-47,-1-17 15,-17-1-15</inkml:trace>
  <inkml:trace contextRef="#ctx1" brushRef="#br0" timeOffset="341687">11112 12859 0,'-123'35'46,"105"0"-46,18-17 32,0 0-32,-17 17 15,17-17-15,0-1 16,0 1-16,0-1 0,17 1 15,1-18 1,0 0 0,-1 0-16,1 0 15,0 0-15,-1-18 0,18-17 16,-17 18-16,0-19 15,-1-17-15,1 18 0,-18 0 16,18-18 0,-18 0-1,0 0-15,0 18 0,0-18 16,0 0-16,0 18 0,-18-1 15,18 19-15,0-1 16,0 18-16,0-18 0,-18 18 47,18 0-47,0 0 15,0 18-15,0-18 16,0 35 0,0 1-16,0-1 15,0 18-15,0 0 0,0 53 16,0-71-1,18 18-15,0-18 16,-18 18-16,17-18 0,19-17 16,-19 17-16,19-17 15,-1-1-15,18 1 0,0-18 16,0 0-16</inkml:trace>
  <inkml:trace contextRef="#ctx1" brushRef="#br0" timeOffset="345637">12859 12665 0,'-18'0'31,"18"0"16,18 0-47,-1 0 15,1 17-15,17-17 16,1 18-16,-19 0 0,1-1 15,0-17 1,17 36 0,-35-1-1,0-18-15,0 19 0,-18-19 16,-17 19-16,17-1 0,1-17 15,-19 17-15,19-17 16,-1-1-16,0-17 0,18 18 31,-17-18-31,34 0 31,19 0-31,-19 0 16,19-18-16,-1 18 0,-17-17 31,17-1-31,-18 18 16,1 0-16,0-18 15,-18 18 1,17-17-16,-17-1 0,18 0 16,0 1-16</inkml:trace>
  <inkml:trace contextRef="#ctx1" brushRef="#br0" timeOffset="346138">13317 12541 0,'-17'124'47,"-1"-89"-47,0 18 31,18-18-31,-17 53 16,-1-70-1,18 0-15,0-18 16,0 17-16,0-17 16,0 0-16,0 0 15,0 0-15,18 0 16,-1 0-16,1 0 0,17 0 15,-17 0 1,17 0 0,-17 0-16,0 0 15,17 0-15,-18 0 0,1-17 16,0 17-16,-1 0 0,1-18 15,0 18-15,-1 0 16,-17 0 0,0 0-16,18 0 15,-18-18-15,0 18 0,0-17 16,0 17-16</inkml:trace>
  <inkml:trace contextRef="#ctx1" brushRef="#br0" timeOffset="346415">13423 12682 0,'0'106'63,"0"-53"-63,0-18 15,-17 18-15,17 0 0,-18-17 16,18-1-16,0-18 16,-18 19-16,18-19 0,0-17 15,0 18-15,18-53 47,-18-1-31,18 19-16</inkml:trace>
  <inkml:trace contextRef="#ctx1" brushRef="#br0" timeOffset="347013">13952 12665 0,'-88'88'32,"71"-70"-1,-19 17-31,19-18 0,-19 1 15,19 0-15,-1 17 16,0-35 0,18 0-16,0 0 31,0 0-16,0 18-15,0-18 16,0 0-16,18 0 0,53 17 31,-54 1-15,1-18-16,0 0 15,-1 18-15,1-18 0,-1 0 16,1 0-16,-18 0 16,18 0-16,-18 0 15,0 17 1,0-17-16</inkml:trace>
  <inkml:trace contextRef="#ctx1" brushRef="#br0" timeOffset="347396">13705 13106 0,'18'35'46,"0"-35"-30,17 18 0,18-1-1,-35-17-15,-1 18 16,1-18-16,-1 0 0,1 0 15,-18 18-15,18-18 16,-18 0-16,0 0 0,17 0 31,-17 0-31,18-18 31,0-17-31</inkml:trace>
  <inkml:trace contextRef="#ctx1" brushRef="#br0" timeOffset="347916">14129 12859 0,'88'-88'62,"-70"88"-62,-1 0 16,19 17-1,-19 1-15,1-1 0,-1 19 32,1-19-32,0 19 0,-1-1 15,1 0-15,-18 1 16,18-1-16,-18-18 15,0 1-15,17 0 16,-17-18 15,0 0-31,0-18 0</inkml:trace>
  <inkml:trace contextRef="#ctx1" brushRef="#br0" timeOffset="348199">14482 12700 0,'-53'106'16,"35"-71"15,0-17-31,1 17 15,-1-17 1,18-1-16,-18 1 16,18 0-16,-17-1 15,-1 1-15,1 0 0,17-1 16,-18-17-16,18 18 15,18-18 1,-1 0-16</inkml:trace>
  <inkml:trace contextRef="#ctx1" brushRef="#br0" timeOffset="348879">14975 12612 0,'-70'53'78,"52"-36"-62,1 1-16,-1 0 0,-17-1 31,17 1-31,0 0 15,18-1-15,-17-17 0,17 18 16,-18-18-16,18 17 16,0-17-1,0 0-15,0 18 16,0-18-1,0 0 1,18 0 0,-18 0-16,35 0 31,-17 0-31,-1 18 15,1-18-15,17 0 16,-17 17-16,17-17 16,-17 0-16,-1 18 0,1 0 0,0-18 15,-1 17-15,-17-17 16,18 0-1</inkml:trace>
  <inkml:trace contextRef="#ctx1" brushRef="#br0" timeOffset="349136">14781 13035 0,'89'18'63,"-72"-18"-63,-17 0 0,18 0 15,-1 17-15,1-17 16,0 0-16,-1 0 0</inkml:trace>
  <inkml:trace contextRef="#ctx1" brushRef="#br0" timeOffset="349866">15346 12418 0,'0'17'31,"0"36"-16,-18 0-15,1-17 0,-1 16 16,0 1 0,1 0-1,-1-17-15,0-19 16,18 1-16,0-1 0,0 1 15,0-18 1,0 18-16,0-18 0,0 0 31,18 0-31,0 0 31,17 0-31,0 0 16,0 0-16,1 0 0,34 0 16,-34-18-1,-1 18-15,-17 0 0,-1 0 16,1 0-16,-18 0 15,17 0-15,-17 0 0,0-18 32,0 1-32,0-1 0,-35-17 31</inkml:trace>
  <inkml:trace contextRef="#ctx1" brushRef="#br0" timeOffset="350153">15487 12647 0,'-18'124'16,"1"-72"-1,17 1 1,-18-17-16,18 17 0,-18 0 15,18-18 1,-17 0 0,17-17-16,0 17 0,0-35 15,0 18-15,0-18 0,0 17 16,0-17-16,0 0 15,17-17-15,-17-1 16</inkml:trace>
  <inkml:trace contextRef="#ctx1" brushRef="#br0" timeOffset="350722">15699 12771 0,'-53'70'78,"53"-35"-78,0-17 15,0 17-15,0-17 0,17 17 16,-17-17-16,18 0 16,0-1-16,-1-17 0,1 0 15,0 0 1,17 0-16,-18-17 0,1-1 15,0-17 1,-1-1-16,1 1 16,0 0-16,-18-18 0,0 18 15,0-1-15,0 1 16,0 0-1,-18 17-15,0 18 16,1-18-16,-1 18 16,0 0-16,1 36 0,-18-19 15,17 19-15</inkml:trace>
  <inkml:trace contextRef="#ctx1" brushRef="#br0" timeOffset="351920">10125 13970 0,'0'71'47,"0"-54"-47,17 1 15,-17-1-15,0 1 16,0-18 0,0 0-16,0 0 15,0 18-15,0-18 16,-35 0-16,17 0 0,18-18 15</inkml:trace>
  <inkml:trace contextRef="#ctx1" brushRef="#br0" timeOffset="352126">10089 13670 0,'53'53'62,"-35"-35"-62</inkml:trace>
  <inkml:trace contextRef="#ctx1" brushRef="#br0" timeOffset="352472">10266 13899 0,'0'106'31,"0"-70"-15,0 34 0,0-52-16,0-18 15,0 17-15,0-17 16,0-17 15,0-1-15,35-70-1,-35 70-15,18-17 16,-1 17-1,19 1-15,-19 17 16,1-18-16,0 18 16,-1 0-16,1 0 15,0 18-15,-1-1 16,1 36-1,-1-17-15,-17-19 0</inkml:trace>
  <inkml:trace contextRef="#ctx1" brushRef="#br0" timeOffset="352967">10654 13864 0,'0'71'46,"0"-36"-46,18 0 16,-18-17-16,17 17 16,1-17-16,-18 17 15,17-35-15,-17 18 0,18-18 16,-18 0-16,18 0 31,35-36-31,-18 19 16,-17-18-16</inkml:trace>
  <inkml:trace contextRef="#ctx1" brushRef="#br0" timeOffset="353441">11007 13811 0,'-89'36'78,"72"-1"-78,17 53 16,0-53-16,0-17 15,0 17-15,0-17 0,17-1 16,-17-17 0,18 0-16,-18 0 15,18 0-15,-1 0 16,-17-17-16,18-1 15,0-52 1,-18 34-16,0 1 0,0 0 16,0 17-16,0 1 31,0 17-31,17 0 15,-17 0-15,0 17 16,18 1-16,17 52 16,-17-52-1,-18 0-15,17-18 16,1 0-1,-18 0-15,18 0 16,-1-18 0,-17 0-16</inkml:trace>
  <inkml:trace contextRef="#ctx1" brushRef="#br0" timeOffset="353839">11201 13600 0,'17'105'47,"-17"-52"-31,0-17-16,0-1 0,0-17 15,18 17-15,-18-18 16,0 1-16,0 0 0,18-1 15,-18-17-15,17 0 32,1 0-32,0 0 15,-1-17-15,1-1 0,-1 0 16,1 1-16,0 17 15,-1-18-15,19 18 0,-36 0 16,17 0-16,1 18 31,0-18-31,-18 17 0,0-17 16,17 18-16,-17 0 15,0-18-15,0 17 0,0-17 16,0 0-16,-17 0 16,-1 0-16</inkml:trace>
  <inkml:trace contextRef="#ctx1" brushRef="#br0" timeOffset="354025">11412 13652 0,'124'53'47,"-107"-35"-32,19-18-15,-1 0 16,0 0-16,-17 0 15</inkml:trace>
  <inkml:trace contextRef="#ctx1" brushRef="#br0" timeOffset="354448">11712 13705 0,'-53'89'31,"53"-54"0,0 0-31,0-17 0,0-1 16,18 1-16,-18 0 15,18-1-15,-1-17 16,-17 0-16,0 0 0,18-17 15,-18-1 1,18-17 0,-1 0-16,-17-18 15,18 0-15,-18 0 0,0 0 16,-18-88-1,18 105-15,-17 19 16,17 17 0,0-18-16,0 36 31,0-1-31,0 1 15,35 53 1,-18-36-16,1 0 0,-18 0 31,18 1-31,-18-1 16,17 0-16,-17 1 15,18-1-15,0 0 0,-1-17 16,19 17-16,34 0 16,-35-17-16</inkml:trace>
  <inkml:trace contextRef="#ctx1" brushRef="#br0" timeOffset="355605">13952 13758 0,'124'-35'47,"-89"35"-32,0 0-15,-17 0 16,17 0-16,-17 18 15,0-1-15,17 19 0,-17 17 16,-18-18-16,17 0 0,1 18 31,-18-18-31,0-17 16,0 17-16,17-17 0,-17-1 15,0-17-15</inkml:trace>
  <inkml:trace contextRef="#ctx1" brushRef="#br0" timeOffset="355878">14288 13723 0,'-89'124'31,"72"-72"-15,-1-16-16,0 17 0,-17-18 15,35-17-15,-18 17 16,1-18-16,-1 1 16,18-18-16,-17 0 0,17 18 15</inkml:trace>
  <inkml:trace contextRef="#ctx1" brushRef="#br0" timeOffset="356780">14305 13652 0,'-17'18'63,"-1"-18"-48,0 18-15,18-1 16,-17 1-16,-1 0 0,18-18 16</inkml:trace>
  <inkml:trace contextRef="#ctx1" brushRef="#br0" timeOffset="357661">14799 13741 0,'-71'17'63,"54"1"-48,-18 0-15,17 17 16,-17-17-1,17-1-15,0 1 0,1-1 16,-1 1-16,18-18 0,0 0 16,0 0-1,0 0 1,0 18-16,0-18 15,35 17 1,1 1 0,-19-18-16,19 0 0,-1 18 0,0-18 15,0 0 1,-17 0-16,0 0 0,-1 17 15,1-17 1,-18 0-16,18 0 16,-18 0-1,0-17-15</inkml:trace>
  <inkml:trace contextRef="#ctx1" brushRef="#br0" timeOffset="358187">15081 13723 0,'124'0'47,"-107"18"-32,1-1-15,-18 1 16,18 17 0,-18 1-16,0-19 15,-18 18-15,0 1 0,1-19 31,-1 1-31,0 0 0,1-1 16,-1-17-16,18 0 16,0 18-16,0-18 31,0 0-16,18 0 1,17 0-16,-17 0 16,-1 0-16,19 0 0,-19-18 15,19 18-15,34-35 16,-52 35-1,-1-18 1,1 1 0,0-1-16</inkml:trace>
  <inkml:trace contextRef="#ctx1" brushRef="#br0" timeOffset="358585">15540 13600 0,'-18'105'47,"18"-69"-47,-17-1 16,17 0-16,0 1 15,0-1-15,0-18 16,0-17-16,0 18 0,0 0 16,0-18-16,0 0 31,0 17-31,17-17 15,1 0-15,0 18 0,-1-18 0,18 0 16,1 0-16,-1 0 16,-17 0-16,17-18 15,0 18-15,-17 0 16,17-17-1,-17 17 1,-18-18-16,0 0 0,0 18 16,0-17-16</inkml:trace>
  <inkml:trace contextRef="#ctx1" brushRef="#br0" timeOffset="358883">15699 13652 0,'-18'124'47,"0"-71"-47,18 0 16,-17 0-16,17 0 15,-18-18 1,18 0-16,-18-17 16,18 17-16,0-35 15,0 18-15,0-18 16,-17 0-16,17 0 15,-18 17 1,18-17-16</inkml:trace>
  <inkml:trace contextRef="#ctx1" brushRef="#br0" timeOffset="360734">14023 15152 0,'18'-18'63,"-1"18"-48,1-17-15,-1-1 0,1 18 16,0-18-16,-1 18 15,1 0 1,17 0 0,-17 0-16,0 18 0,-1 0 15,19 17 1,-19 0-16,-17-17 0,18-1 15,-18 1-15,0 0 0,17-1 16,-17-17-16,0 18 16,0-18-1,0 0-15,0 18 16</inkml:trace>
  <inkml:trace contextRef="#ctx1" brushRef="#br0" timeOffset="361039">14323 14922 0,'-71'106'47,"54"-53"-47,-1-17 0,-35 105 31,35-106-31,1 0 16,-1 0-16,18-17 15,-18 17-15,18-35 16,0 18-16,-17-18 16,17 0-16,0 0 0,0 0 15,0-18 1</inkml:trace>
  <inkml:trace contextRef="#ctx1" brushRef="#br0" timeOffset="362652">14693 14975 0,'0'0'63,"18"18"-48,-1-18-15,19 18 16,-1-1-16,-17-17 0,17 18 15,-17-18-15,-1 18 16,1-18 0,-1 0-1,1 0-15,-18 0 31,0 17-15,0-17-16,0 0 16,-18 18-16,1 17 15,17-17-15,-18 17 0,1 0 16,-1-17-1,18 0-15,-18-1 16,18-17-16,0 18 0,0-18 0,0 0 16,0 0-16</inkml:trace>
  <inkml:trace contextRef="#ctx1" brushRef="#br0" timeOffset="363512">15363 14711 0,'-17'141'31,"17"-106"-15,-18 18-16,18-18 16,0 1-16,-17-19 0,17 1 0,0 0 31,0-1-16,0-17-15,0 0 16,0 0-16,0 18 16,0-18-1,0 0-15,17 0 16,-17 0-1,35 0-15,-17 0 16,35 0-16,-35 0 16,17 0-16,-17 0 15,17-18-15,-17 18 16,-1 0-16,1 0 0,-1 0 15,-17-17-15,0 17 32,0-18-32,0-17 15</inkml:trace>
  <inkml:trace contextRef="#ctx1" brushRef="#br0" timeOffset="363855">15505 14870 0,'-36'123'78,"36"-88"-62,0 1 0,0 17-16,-17-18 0,17 18 0,0-18 15,-18 0-15,18 1 16,0-19-16,0 1 15,0-1-15,0 1 0,0-18 16,0 18-16,0-18 16,0-18 30,0 18-46</inkml:trace>
  <inkml:trace contextRef="#ctx1" brushRef="#br0" timeOffset="364645">15716 14958 0,'0'35'78,"-17"-17"-78,17 17 15,0-17-15,-18 17 0,18 0 16,0 0-16,0-17 0,0 17 16,0-17-16,0 0 15,0-1-15,0-17 0,18 18 16,-18-18-16,35 18 15,-17-18 1,-1 0-16,1-18 0,-1 18 16,1-18-1,0 1-15,-1-19 0,1 19 16,-18-1-1,0 0-15,18 1 16,-18-36 0,0 35-16,0-17 0,0 0 15,-18 17-15,18-17 16,-18 17-16,1 0 15,-1 1 1,18 17-16,-18-18 16,1 18-16,17 0 15,-18 0 1,18 0-16,-17 35 15,-1-17-15,0 0 16</inkml:trace>
  <inkml:trace contextRef="#ctx1" brushRef="#br0" timeOffset="368030">16828 11377 0,'-18'0'31,"36"0"47,-1 0-78,18 0 15,1 0-15,17 0 0,0 0 16,-1 0-16,19 0 16,17-18-16,-17 18 15,-1 0 1,18 0-16,-17 0 15,0 0-15,17 0 16,0 18-16,-17-18 0,17 18 16,-18-18-16,-17 0 15,18 17 1,-36-17-1,71 0-15,-88 0 16,-18 0-16,0-17 16,0 17-16,0-18 15,0 0-15</inkml:trace>
  <inkml:trace contextRef="#ctx1" brushRef="#br0" timeOffset="371538">17621 11465 0,'-17'0'63,"17"0"-63,-18 0 0,18 0 15,-18 0-15,18 18 16,-17-18-16,-1 18 0,0 17 16,1-18-1,-1 1 1,0 0-16,1-1 15,-1 1-15,1 0 0,-1-1 0,0 1 16,1-18-16,17 0 16,-18 18-16,18-18 15,0 0-15,0 0 0,0 0 47,18-18-31,-1 0-16</inkml:trace>
  <inkml:trace contextRef="#ctx1" brushRef="#br0" timeOffset="372136">17798 11465 0,'35'71'47,"-17"-36"-47,-1 0 15,1-17-15,-1 17 32,1 1-32,0-19 0,-18 1 15,17 0-15,1-1 16,-18-17-1,0 18-15,0-18 16,0-18 0,0 1-1</inkml:trace>
  <inkml:trace contextRef="#ctx1" brushRef="#br0" timeOffset="377326">14023 14429 0,'-18'0'32,"36"0"61,0 0-93,17 0 16,18 0-16,88 0 15,-53 0 1,18 0-16,0 0 0,0 0 0,-1 0 16,1 0-1,0 0 1,0 0-16,0 0 15,-18 0-15,0 0 0,-17 0 16,52 0 0,-88 0-16,1 0 0,-19 0 15,1 0 1,0 0-16,-18 0 15,0 0-15,-18 0 16</inkml:trace>
</inkml:ink>
</file>

<file path=ppt/ink/ink32.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2:35:59.417"/>
    </inkml:context>
    <inkml:brush xml:id="br0">
      <inkml:brushProperty name="width" value="0.05292" units="cm"/>
      <inkml:brushProperty name="height" value="0.05292" units="cm"/>
      <inkml:brushProperty name="color" value="#FF0000"/>
    </inkml:brush>
    <inkml:context xml:id="ctx1">
      <inkml:inkSource xml:id="inkSrc67">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1" timeString="2022-03-28T02:39:24.110"/>
    </inkml:context>
  </inkml:definitions>
  <inkml:trace contextRef="#ctx0" brushRef="#br0">1711 8361 0,'18'0'0,"17"0"16,0 0-16,0 0 0,1 0 15,17 0-15,17 0 16,-35 0 15,1 0-31,-1 0 0,18 0 16,-18 0-16,0 0 15,18 0-15,-17 0 16,17 0-16,0 0 0,17 0 16,-17 0-1,18 0 1,-1 0-16,1 0 0,-1 17 15,1-17-15,-18 0 0,17 0 16,-17 0-16,18 0 0,-18 0 16,-18 0-1,18 0 1,-18 0-16,18 0 15,-18-17-15,1 17 0,-1 0 0,0 0 16,0 0-16,1-18 16,-1 18-16,0 0 15,1 0-15,-1 0 0,0 0 31,0 0-31,1 0 16,-1 0-16,177-35 187,-248 35-187,36 0 16,-17 0-16,17 0 15,0 0-15,0 18 16,0-18-16,0 17 16,0 1-1,0-18-15,0 17 0,0-17 16,-18 18-1,18-18-15,-18 0 0,18 0 0,-17 0 16,-1-18-16,-17 1 31,17-1-31,-17 1 16,0-1-16,-18 0 0,35 1 15,-70-36 1,53 53 0,-18-18-16,17 0 15,-17 18-15,18-17 16,18 17-16,-19 0 15,-17 0-15,230-653 188,-177 653-173,17-17-15,-17 17 0,0-18 16,0 18-1,0 0 1,18-18-16,-18 1 0,18 17 16,-1-18-16,1 0 0,0 1 15,-1 17-15,-17 0 16,36-36-16,-1 19 15,18-19 1,17 1-16,1 18 16,-54-19-16,19 19 0,34-1 15,1 0-15,17 1 16,-17 17-16,-1-18 15,18 18-15,-17 0 16,-71 0 0,18 18-1,-1-1-15,1 1 0,17 0 16,0-1-16,1 1 15,17 17-15,-18-17 0,-17-1 16,17 1-16,18 17 16,-36-17-1,19 0-15,-1 17 16,-17-17-1,-18-1 1,17 1-16,-17 0 16,18-1-16,-18 1 15,0-1-15,0 1 0,0 0 16,0-1-16,0 1 0,0 17 31,0-17-31,-18 0 16,18-18-1,-17 17-15,-1 1 16,0-18-16,1 17 0,-1 1 15,-17-18-15,17 18 16,-17-18-16,0 0 16,17 17-16,0-17 15,1 0-15,-1 0 16,0 0-1,18 0-15,-17 0 16,-1 18-16,0-18 16,1 0-16,17 0 0,-18 0 15,0 0 1,1 0-16,17 0 0,-18 18 15,1-18-15,17 0 0,-18 0 16,18 0 0,-18 0-16,1 0 15,17 0-15,-18 0 0,0 0 16,-17 17-1,35-17-15,-18 0 16,1 0 0,17 18-1,-18-18-15,1 18 0,-1-18 16,18 17-16,-18 1 15,18 0-15,-35 17 16,35-18-16,0 1 31,0 0-31,0-18 16,0 17-16,0 1 0,-18 0 15,18-1-15,0 1 16,0 0-16,0-1 16,0 1-1,0-1 1,-17 1-16,17 0 15,0-18-15,0 17 0,0 1 16,0-18-16,0 0 16,0 18-16,17-18 0,-17 0 15,0 17-15,0-17 31,18 0-31,-18 18 0,0-18 16,0 0 0,0 18-16,0-18 15,0 0-15,0 17 16,0-17-16,0 0 0,0 0 31,0 0-31,0 0 16,-18 0-16,18 0 15,0 0-15,-17 0 16,17 0-16,-18 0 15,18 0-15,-18 0 16,1 0 0,-1 0-16,18 0 0,-17 0 15,-1 0-15,0 0 16,18 0-16,-17 0 15,-1 0-15,18 0 0,-18 18 32,18-18-32,-35 0 15,35 0 1,-18 0-16,18 0 15,0 0-15,0 0 16,0 0-16,0 0 47,0-18-32,0 18 48,0 0-48,36 0 1,-36 0-16,17 18 16,1-18-16,-18 0 15,0 0-15,0 17 16,0-17-1,-18-17 126,1-1-141,17 1 15,0 17-15,0-18 0,0 18 16,0-18-16,17 18 16,19-17-16,17-1 0,17 0 15,-70 1-15,71-1 16,-1 0-16,-70-52 15,18 52 1,-1-17 0,19 17-16,-19 1 15,1 17-15,0-18 0,-18 18 16,0 0-16,0-18 15,0 18-15,-18 18 16,0-18 0,1 18-1,17-18-15,-18 17 16,18-17-16,0 0 0,0 0 31,18 0-31,-1 0 16,1 0-1,0 0-15,-1-17 16,-17 17-16,18 0 15,0 0-15,17-18 0,-18 18 16,1 0-16,-18 0 16,18 0-1,-1-18-15,19 18 16,-19 0-1,-17 0-15,18 0 0,-18 0 16,18 0-16,-18 0 16,0 18-16,17-18 0,-17 18 15,0-18-15,0 17 31,0 1-15,0-18-16,0 18 0,0-1 0,0-17 16,-17 0-16,17 18 15,0-18-15,-18 18 0,18-18 16,-18 17-1,18 1 1,-17-18-16,-1 17 16,18 1-16,-18-18 15,18 18-15,-17-18 0,17 17 16,-18-17-16,18 18 15,-18 0 1,18-18-16,0 0 16,0 17-16,-17 1 31,17-18-31,0 18 0,0-18 15,-18 0-15,18 17 16,0-17 0,-17 18-16,17-18 15,-18 17-15,18-17 16,0 0-16,-18 0 15,18 0 1,0 0 15,0 0-15,0 0-16,0 0 15,0 0-15,0 0 16,0 0 31,0 0-47,-17 0 15,17 0-15,0-17 0,0 17 16,0 0-16,0 0 16,0-18-1,0 18 1,-18 0-1,18-17-15,0 17 0,0 0 16,0 0-16,0 0 16,0 0-16,0 0 15,0 0-15,-18 0 16,18 0-16,0 0 15,0 0-15,-17 0 16,17 0-16,0 0 16,0 0-16,0 0 0,0 0 15,0 0 48,0 0-63,17 17 0,-17-17 15,0 0-15,18 18 16,-18-18-16,0 0 62,0 0 63,0-18-109,18-17-1,-1 17-15</inkml:trace>
  <inkml:trace contextRef="#ctx0" brushRef="#br0" timeOffset="2885">19226 4551 0,'-17'-18'47,"17"18"46,17 0-77,1 0-16,17 0 16,1 0-1,-1 18-15,-17-18 0,17 0 31,-18 0-31,19 0 16,-19 0 0,19 0-16,-19 0 15,19 17-15,16-17 16,-16 0-16,-19 0 15,36 0-15,-17 0 16,-1 0-16,0 0 0,0 0 16,18 0-16,-17 0 0,16 0 15,1 0-15,-17 0 16,17 0-16,0 0 0,70 0 31,-70 0-31,0 0 16,-18 0-16,0 0 15,18 0 1,-35 0-16,17 0 0,1 0 15,-1 0-15,-18 0 16,19 0-16,17 18 16,-18-18-1,-17 0-15,17 0 16,-18 0-16,19 0 15,-19 18-15,19-18 16,-19 0-16,19 0 0,-19 0 16,18 0-16,-17 0 15,17 0 1,-17 0-16,17 0 15,-17 0-15,17 0 32,-17 0-32,17 0 0,-17 0 15,17 0-15,0 0 16,54 0-1,-54 0-15,0 0 16,0 0-16,1 0 0,-19 0 16,19-18-16,16 18 0,-16 0 15,-19 0 1,19 0-1,-1 0-15,36 0 16,-54 0-16,1 0 16,17 18-16,-17-18 0,-1 0 15,19 0-15,-19 0 16,19 17-1,-19-17-15,36 0 16,-18 0-16,106 18 16,-88 0-1,0-18-15,0 0 16,0 17-16,0-17 0,-18 0 31,18 0-31,-17 0 16,-1 0-16,0 0 0,-17 0 15,17 0 1,-35 0-16,0 0 15,0 18-15,0-18 16,-35 0 15,-1 18-31,-16-1 0</inkml:trace>
  <inkml:trace contextRef="#ctx0" brushRef="#br0" timeOffset="11751">19509 3087 0,'0'-18'343,"0"18"-327,0 0-16,0 0 0,-18 0 15,18-17-15,0 17 16,-18 0-16,18 0 16,-17-18-16,17 18 0,-18 0 15,18 0 1,0 0-16,-18 0 15,18 0 1,-17 0-16,-1 0 0,18 0 16,-17 18-16,-1-1 0,0-17 15,1 35 1,-1-17-1,18 0-15,-18-1 16,18 1-16,-17 0 16,17-1-16,0-17 15,0 18-15,0 0 16,0-18-16,0 17 0,0-17 15,0 0-15,0 18 16,17-18 0,-17 0-16,18 0 15,-18 17-15,18-17 16,-1 0-16,1 0 0,0 0 15,-1-17-15,1 17 16,-1-18-16,-17 18 16,18-17-16,-18-1 0,18 0 15,-18 1-15,17-36 16,-17 35-1,0 0-15,0 18 16,0-17 0,0 17-16,0 0 15,0 0-15,0 0 78,0 17-78,0 1 16,0 0-16,0-1 0,0 1 0,18 0 15,-18-1 1,18 1-16,-1 17 16,-17-35-1,18 18-15,-18-18 16,0 0-16,18 0 15,-18 0-15,17 0 16,1 0-16,-1-18 16,1 18-16</inkml:trace>
  <inkml:trace contextRef="#ctx0" brushRef="#br0" timeOffset="12723">19791 2699 0,'0'0'94,"0"0"-79,-18 0 1,18 17-16,0 1 16,-17 17-16,17 1 0,-18-1 15,18 0 1,-18 0-16,18 36 15,0-36 1,0 1-16,0-1 16,0-18-1,0 19-15,0-36 0,0 17 0,18 1 16,-18-18-16,0 0 31,0 18-31,18-18 0,-18 0 0,17 0 16,1-18-1,-1 0-15,36-17 0,-17 0 16,-19 0-16</inkml:trace>
  <inkml:trace contextRef="#ctx0" brushRef="#br0" timeOffset="13247">19808 2963 0,'0'124'31,"0"-71"-16,0 17 1,0 1-16,-17-1 16,17-17-16,0 18 0,-18-18 15,18 0-15,0-18 16,0 0-1,0-17-15,0 0 0,0-1 16,0-34 0</inkml:trace>
  <inkml:trace contextRef="#ctx0" brushRef="#br0" timeOffset="13637">19914 2875 0,'106'0'63,"-88"18"-63,-1-1 15,1 1-15,-18 0 16,18-1-16,-18 1 0,0 0 16,-18-1-1,-35 36 1,35-35-16,-17 17 15,18-35-15,-1 18 16,0-18-16,18 0 16,0 0-16,0 0 0</inkml:trace>
  <inkml:trace contextRef="#ctx0" brushRef="#br0" timeOffset="14678">20161 2681 0,'18'106'47,"-18"-53"-47,0 0 15,0 0 1,-18 0-16,1 17 0,-1-17 0,0-18 15,18 1-15,-17-19 16,17 1-16,-18 0 16,18-18-1,0 17-15,0-34 31,0-1-31,0 0 16,0-17-16,18 0 16,-1-1-16,1 1 15,0 18 1,17-1-16,-17 0 15,-1 18-15,18 0 16,-35 18-16,18 0 16,0-1-1,-18 1-15,17-1 16,1-17-16,17 18 0,-17-18 15,17 0-15,0 0 16,-17 0-16,70-53 31,-70 36-31,-18-19 0,0 19 16,0-1-1,0 0-15,0 1 0,0 17 16,-18-18 0,1 18-16,17 0 0,-18 0 15,-35 35 1,35 1-16,1-1 0,-1 0 15,1 0 1,-1-17-16,18 17 16,-18-17-16,18 0 15,0-18-15,0 17 0,0-17 16,18 0-1,0 0 1,-1 0-16,1-17 0,-1-1 16,1 0-16,17 1 0,-17-1 15,0-17-15,-18 17 16,17 1-16,-17-1 0,18 0 31,-18 1-31,0-1 0,0 0 16,0 18-16,0-17 15,0 17-15,0 0 47,0 17-47,0 1 16,0 0-1,0-1-15,0 1 16,0 0-16,0-1 15,0 1-15,0-1 0,0 1 16,18 0-16,-18-1 16,17 1-16,1 0 15,70-1 1,-53-17-16</inkml:trace>
  <inkml:trace contextRef="#ctx0" brushRef="#br0" timeOffset="15778">20779 2681 0,'0'35'62,"0"1"-62,0-1 16,0 18-16,0-18 0,0 18 16,0-18-16,-18 1 15,18-1-15,0 0 16,-18-17-16,18-18 15,0 17 1,0-17-16,0 0 16,0 0-1,0-17 1,0-1-1,0 1 1,18-19 0,0 36-1,-1-17 1,1-1-16,0 18 15,-1-18-15,1 18 0,-18 0 0,17 0 16,1 0-16,-18 0 16,18 18-16,-18 35 15,0-35 1,0-1-16,-18 18 15,0-17-15,1 0 0,-18-1 16,17 1-16,0-18 31,1 0-31,-1 0 0,18-18 16,0-35-1</inkml:trace>
  <inkml:trace contextRef="#ctx0" brushRef="#br0" timeOffset="19953">21167 2928 0,'0'0'125,"0"0"-125,17 0 16,-17 0-16,18 0 15,-18 0 1,18 0-16,-18 0 16,17 0-16,1 0 15,-18 0 1,0 0-16,17-18 15,-17 18-15,0-17 0,0-1 16,0 18 0,0-17-16,0 17 15,-17-18-15,-1 18 31,1 0-31,17 0 0,-18 0 16,0 18-16,1-1 16,17 18-1,-18-17-15,18 17 16,-18-17-16,18 17 0,0-17 15,0 0-15,0-1 16,0 1 0,0-1-16,0-17 15,18 0 1,-18 0-16,18 0 15,-1 0-15,1 0 16,17-17-16,0-18 0,1 17 16,-1-17-16</inkml:trace>
  <inkml:trace contextRef="#ctx0" brushRef="#br0" timeOffset="20151">21378 2858 0,'89'0'31,"-72"0"-15,18 0-16,-17 0 15,0-18 1,-1 18-16,-17 0 15</inkml:trace>
  <inkml:trace contextRef="#ctx0" brushRef="#br0" timeOffset="20375">21467 2769 0,'0'124'31,"0"-107"-31,0 19 15,0-19-15,0 19 16,0-19-16,0 1 16,17 17-1,18-35 1,-17 0-16,17 0 0</inkml:trace>
  <inkml:trace contextRef="#ctx0" brushRef="#br0" timeOffset="20748">21784 2769 0,'-88'106'62,"88"-88"-62,0-1 16,0 1-1,0 0 1,0-1-16,17 1 0,1 0 15,0-18-15,-1 17 0,1 1 16,0 0 0,-18-18-16,17 0 0,-17 17 15,0-17 1,0 0-1,0 0-15,-17 0 16,-19 18-16,1-18 16,0 0-16,0 0 15</inkml:trace>
  <inkml:trace contextRef="#ctx0" brushRef="#br0" timeOffset="25141">19226 5080 0,'0'-35'31,"0"35"-31,0-18 31,0 18-15,0 0-16,0-18 0,0 18 15,0 18 16,0-18-31,0 35 16,0 1 0,0-1-16,0 18 15,0-18-15,0 0 16,-17-17-16,17 0 0,0-1 15,0 1-15,0-18 16,0-18 31,0 1-32,17-19-15,1 1 0,0-18 16,-1 18 0,1 0-16,17-1 15,-17 1-15,0 17 16,-1 1-16,1-1 15,-18 18 1,17 0-16,-17 0 0,0 0 0,18 0 16,-18 18-16,18 17 15,-18-17-15,0 17 0,0-17 31,0-1-31,17 54 16,-17-54 0,18 1-16</inkml:trace>
  <inkml:trace contextRef="#ctx0" brushRef="#br0" timeOffset="25598">19562 5027 0,'0'106'31,"0"-71"-15,0-17-16,0-1 15,0 1-15,0-18 0,0 18 32,0-18-32,0 0 15,0 0-15,17 0 16,-17 0-16,53-53 15,-53 35 1,18-17-16,-18 17 31,17 1-31,-17-1 16,0 18-16,0-18 15,0 18-15,0 0 32,0 0-32,0 0 0,18 18 15,-18 0-15,0 17 16,18-17-16,-18-1 15,17 18-15,-17-17 0,18 17 16,0-17-16,-1-18 0</inkml:trace>
  <inkml:trace contextRef="#ctx0" brushRef="#br0" timeOffset="26448">19861 5098 0,'0'123'47,"0"-105"-47,-17-1 15,17 1-15,0-18 16,0 18-16,-18-18 0,18-18 47,0 18-47,0-35 15,18 17-15,-18-17 16,17 0-16,1 17 15,0 0-15,-1 1 0,1 17 32,0 0-32,-18 0 15,17 0-15,-17 0 0,0 17 16,0 1-16,0 0 0,0 17 15,0-18-15,0 1 16,0 0 0,0-1-16,0 1 15,0-18 1,0 0-1,0-18 1,0-17-16,18 0 16,-1 0-16,1-1 15,0 1-15,17 17 16,0 18-1,1 0-15,-19 0 0,1 18 16,0 0 0,-1-1-1,18 1-15,-17 0 16,0-18-16,-1 0 0,19 0 15,-36 0-15,53-18 32,-53 0-32,0 1 0,0-1 15,0 0-15,0 1 16,-18-1-1,0 18-15,1 0 16,-1 0-16,0 0 0,1 18 16,17-1-1,-18 19-15,18-19 16,-18 19-16,18-19 15,0 18-15,0-17 16,0 0-16,18-1 0,-18 1 16,18-18-16,-1 0 15,1 18-15,0-18 0,35-18 16,-18-17-1,0 17-15,-17 0 0</inkml:trace>
  <inkml:trace contextRef="#ctx0" brushRef="#br0" timeOffset="26843">20549 4992 0,'0'53'31,"18"-18"-31,-18-17 0,0 17 16,0-17-16,0 17 15,0-18-15,0-17 32,0 18-32,0-18 0,0 0 15,0 0 1,18-18-1,-18 1-15,17-1 16,19-17-16,-19 17 16,1 1-16,-1-1 0,1 0 31,0 18-31,-18 0 0,17 0 15,-17 0-15,0 18 16,18 0-16,-18-18 16,0 35-16,0-17 15,0-1 1,0 18-1,0-35 1,0 18-16</inkml:trace>
  <inkml:trace contextRef="#ctx0" brushRef="#br0" timeOffset="27024">20779 4798 0,'53'106'63,"-18"-36"-48</inkml:trace>
  <inkml:trace contextRef="#ctx0" brushRef="#br0" timeOffset="27370">21043 4992 0,'-70'88'62,"52"-53"-46,18-17 0,-18 17-1,18-17-15,0-1 0,0 1 16,0 0-16,0-1 15,0 1-15,18-18 0,0 0 0,17 18 16,-17-18 0,17 0-1,0-18-15,0 0 16,-17 1-16</inkml:trace>
  <inkml:trace contextRef="#ctx0" brushRef="#br0" timeOffset="27571">21308 5203 0,'-18'0'47</inkml:trace>
  <inkml:trace contextRef="#ctx0" brushRef="#br0" timeOffset="28590">19985 3457 0,'0'0'78,"0"0"-78,17 0 15,283 0 1,-159 0-1,1 0-15,-19 0 16,-35 0-16,0 0 0,1 0 31,-1 18-31</inkml:trace>
  <inkml:trace contextRef="#ctx0" brushRef="#br0" timeOffset="29936">19773 5556 0,'0'-17'31,"0"17"-31,18 0 16,17 0-16,18 0 0,18 0 16,17 0-16,335 53 31,-335-53-31,1 17 15</inkml:trace>
  <inkml:trace contextRef="#ctx0" brushRef="#br0" timeOffset="42781">4057 8184 0,'0'-17'78</inkml:trace>
  <inkml:trace contextRef="#ctx0" brushRef="#br0" timeOffset="52969">1729 10601 0,'-18'0'0,"18"0"78,0 0-15,35 0-48,1 0-15,16 0 16,1 0-16,18 0 0,17 0 31,71 0-15,-71 0-16,0 0 0,0 0 15,36-18-15,17 18 16,-17 0-1,-1 0-15,-35 0 16,-35 0-16,0 0 0,18 0 16,-36 0-16,35 0 15,-52 0-15,0 0 16,-18 0-16,-18 0 15,0 0 1</inkml:trace>
  <inkml:trace contextRef="#ctx0" brushRef="#br0" timeOffset="98683">1729 15152 0,'0'0'63,"17"0"30,-17 0-77,53 0 0,-35 0-16,-1 0 0,1 0 15,0 0 1,17 0-16,-17 0 0,-1 0 15,19 0 1,-19 0-16,1 0 16,-1 0-16,19 0 0,17 0 15,-18 0 1,0 0-16,0 0 15,1 0-15,-1 0 16,0 0 0,-17 0-16,17 0 15,1 0-15,-1 0 0,-18 0 16,72 0-1,-72 0 1,19 0-16,-1 0 0,-18 0 16,19 0-1,-1 0-15,-17 0 16,17 0-16,-17 0 0,17 0 15,-17 0-15,17 0 16,0 0 0,0 0-16,1 0 0,17 0 15,-18 0 1,18-18-16,0 18 15,-18 0-15,18 0 0,0-17 16,-18 17-16,18 0 16,70 0-1,-87 0 1,-1 0-16,-17 0 15,-1 0-15,19 0 16,-19 0-16,1 0 16,-1 0-16,1 0 0,0 0 15,17 0 1,-17 0-1,-1-18-15,1 18 16,0 0-16,-1 0 16,1 0-16,-1 0 0,1 0 15,0 0-15,-1 0 16,1-18-16,17 18 15,-17 0 1,0 0-16,17 0 16,-17 0-16,17 0 0,-18-17 0,19 17 15,-19 0-15,19 0 16,-1 0-16,-17 0 15,17 0-15,0 0 16,18 0 0,-18 0-16,1 0 15,-1 0-15,0 0 0,0 0 16,1 0-16,-19 0 15,1 0-15,17 0 16,-35 0-16,18-18 16,-18 18-1,18 0-15,-18 0 16,-18 0-1,18-18-15</inkml:trace>
  <inkml:trace contextRef="#ctx0" brushRef="#br0" timeOffset="111738">13053 10601 0,'17'0'78,"-17"0"-78,0 0 0,18 0 15,0 0 1,35 0-16,-36 0 0,19 0 31,16 0-31,-16 18 16,34-18-16,1 0 15,-1 0-15,19 0 0,-1 17 0,-18-17 16,19 0-1,-19 0 1,18 0-16,-17 0 16,17 0-16,0 18 0,-17-18 15,-1 0-15,1 0 16,-1 18-16,-17-18 15,0 17-15,0-17 0,0 0 16,0 0 0,18 0-1,-19 0-15,1 0 0,0 0 16,18 0-16,-1-17 0,1 17 15,0 0-15,17-18 16,-18 18-16,1 0 0,-1 0 31,1 0-15,0 0-16,-1 0 0,1 18 15,17-18-15,-18 17 0,1-17 16,17 0-16,0 0 0,1 0 16,-1 0-16,0 0 31,18 0-31,88 18 15,-106-18-15,18 17 16,-36-17-16,19 18 0,-19 0 16,-17-1-16</inkml:trace>
  <inkml:trace contextRef="#ctx0" brushRef="#br0" timeOffset="112819">19614 10601 0,'106'0'47,"-53"0"-32,0 0 1,35 18-16,-35-18 0,0 0 16</inkml:trace>
  <inkml:trace contextRef="#ctx0" brushRef="#br0" timeOffset="114632">1764 11412 0,'106'18'31,"-36"0"-16,36-1-15,35 1 0,18 0 16,194-18 0,-230 0-16,-52 0 15</inkml:trace>
  <inkml:trace contextRef="#ctx0" brushRef="#br0" timeOffset="121379">14129 11342 0,'17'0'842,"-17"0"-842,18 0 0,-18 0 16,18 0-1,-18 0-15,17 0 0,-17 0 16,0 0-16,18 0 16,-18 0-16,18 0 0,-1 0 15,-17 0 1,18 17-16,-18-17 0,18 0 15,-1 0 1,-17 0-16,18 0 0,-1 0 16,-17 0-16,18 18 0,0-18 15,-1 0 1,1 0-1,0 0-15,-1 0 0,-17 0 16,18 0 0,0 0-1,-1 0-15,1 0 0,-18 0 0,17 18 16,1-18-1,-18 0 1,18 0-16,-1 0 0,-17 0 16,18 0-16,0 0 0,-1 0 15,-17 0 1,18 0-16,0 0 0,-18 0 0,0 0 31,17 0-31,-17 0 0,18 0 16,-18 0-1,0 0-15,17 0 16,-17 0-16,0 0 0,18 0 0,-18 0 15,0 0-15,0 0 16,18 0 0,-18 0-1,0 0-15,0 0 0,0 0 16,0 0-16,17 0 15,-17 0-15,0 0 16,-17 0 140,-1 0-140,-52-18-16</inkml:trace>
  <inkml:trace contextRef="#ctx0" brushRef="#br0" timeOffset="135069">8326 12294 0,'0'0'0,"17"0"15,1-17-15,-18 17 32,17 0-32,1 0 0,-18-18 15,18 18-15,-1 0 0,-17 0 16,18 0-16,0 0 15,-18 0-15,17 0 16,1 0-16,-18 0 0,18 0 31,-1 0-31,1 0 31,17 0-31,-17 0 0,17 18 16,0-18-16,1 0 0,-1 0 16,0 17-16,0-17 15,1 0-15,87 0 31,-70 0-31,-18 0 0,1 0 16,-1 0 0,18 18-16,-18-18 15,0 0-15,1 0 16,17 0-16,-18 0 0,18 0 0,53 0 31,-53 0-31,-36 0 16,18 0-16,1 18 0,-19-18 15,19 0-15,-19 0 16,1 0-1,17 0-15,-17 0 16,17 0 0,-17 0-16,-1 0 15,19 0-15,-19 0 16,1 0-16,0 0 15,17 0 1,-17 0-16,-1 0 16,1 0-16,-1 0 0,36 0 15,-35 0 1,0 0-16,-1 0 15,1 0-15,-18 0 0,18 0 16,-18 0 0,0 0-16,0 0 15,0 0 484,0 0-483,0 0 0,0 0-16,0 0 811,0 0-796,17 0-15,-17-18 16,0 18-16,0 0 16,0 0-16,18 0 15,-18 0 1,0 0-16,0 0 15,17 0-15,-17 0 16,0 0-16,0 0 16,0 0-16,0 0 31,18 0-31,-18 0 15,18 0 1,-18-18-16,17 18 0,1 0 16,17-17-16,-17 17 15,17 0-15,1-18 0,-1 18 16,0-18-16,0 18 15,71-17 17,-71 17-32,1 0 15,-19 0-15,19 0 0,-19 0 16,19 0-16,-19 0 15,1 0-15,-1 0 16,1 0-16,0 0 16,17 0-1,-17 0 1,-1 0-16,1 0 0,0 0 15,-1 0-15,1 0 0,-1 0 16,1 0 0,0 0-16,-1 0 15,-17 0-15,53 0 16,-17 0-1,-19 0-15,19 0 16,-19 0-16,18 0 0,-17 0 31,17 0-31,-17 0 31,35 0-15,-18 0-16,-17 0 0,17 0 16,-17 0-16,-1 0 15,19 0-15,-19 0 0,1 0 16,17 0-16,-17 0 0,0 0 15,-1 0-15,-17 0 16,18 0-16,-1 0 16,-17 0-16,18 0 15,-18 0-15,0 0 16,18 0-16,-18 0 15,0 0 1,0 0-16,17 0 0,-17 0 16,0 17-1,18-17-15,-18 0 16,18 0-16,-18 0 15,17 0-15,1 0 0,17 0 16,-17 0-16,17 0 16,-17 0-16,17 0 15,0 0-15,-17 0 0,17 0 16,18 0-1,-35 0 1,-1 0-16,1 0 16,-18 0-16,18 0 15,-18 0-15,0 0 0,0 0 16,17 0-16,-17 0 15,0 0 1,0 0 109,0 0-110,18 0-15,-18 0 16,18 0-16,-18 0 16,0 0-1,17 0 1,-17 0-16,0 0 0,18 0 15,-18 0-15,0 0 16,0 0-16,0 0 0,0 0 16,17 0-16,-17 0 31,0 0-31,0 0 0,18 0 31,-18 0-31,0 0 0,18 0 16,-1 0-16,-17 0 0,18 0 15,0 0-15,-1 0 31,1 0-31,-18 0 16,53 18 0,-35-18-16,-1 0 0,1 0 15,-1 0-15,1 0 16,0 0-1,-1 0-15,1 0 16,0 0-16,-1 0 0,1 0 16,0 0-16,17 0 15,-18 0-15,1 0 16,0 0-16,-1 0 0,-17 0 31,18 0-31,0 0 16,-18 0-16,17 0 0,-17 0 15,18 0 1,0 0-16,-18 0 15,17 0-15,-17 0 32,0 0-32,0 0 15,0 0 16,0 0-15,0 0-16,18 0 0,-18 0 31,18 0-31,-18 0 16,0 0-16,17 0 0,-17 0 15,0 0-15,18 0 0,-18 0 16,0 0-16,17 0 31,-17 0-31,18 0 16,-18 0-16,18 0 0,-18 0 15,17 0 1,-17 0-16,0 0 0,18 0 0,-18 0 16,18 0-16,-18 0 15,17 0 1,-17 0-1,18 0-15,-18 0 0,0 0 16,18 0-16,-18 0 0,17 0 16,-17 0-16,18 0 0,-18 0 15,0 0 1,0 0-1,17 0-15,-17 0 16,0 0-16,18 0 16,-18 0-16,18 0 0,-18 0 15,17 0-15,-17 0 0,18 0 16,-18 0-1,18 0 1,-1 0 0,1 0-16,-18 0 0,18 0 15,-1 0 1,1 0-16,-1 0 0,1 0 0,0 0 15,-1 0-15,1 0 16,-18 0 0,53 0-1,-53 0-15,18 0 16,-18 0-16,17 0 0,1 0 15,-18 0 1,0 0-16,17 18 16,-17-18-1,18 0-15,-18 0 0,18 0 16,-1 0-16,-17 0 15,18 0-15,0 0 16,-1 17 0,1-17-16,17 0 15,-17 0 1,17 0-16,-17 0 0,17 0 0,0 0 15,1 0 1,-1 0-16,0 0 0,0 0 16,1 0-16,-1 0 15,0 0 1,18 0-16,0 0 0,0 0 15,0 0-15,0 0 16,176 0 0,-158 0-1,-1-17-15,-17 17 31,18 0-31,-1 0 0,-17-18 16,18 18-16,-18 0 16,17 0-16,-17 0 15,106-18 1,-106 18-16,0 0 15,0 0 1,0 0-16,-18 0 0,18-17 16,-18 17-16,0 0 15,1 0-15,-1 0 16,53 0-1,-70 0 1,17 0 0,-17 0-16,17 0 0,-17 0 15,-1 17-15,18-17 0,-17 0 16,17 0-16,-17 0 0,17 0 15,-17 0 1,17 0 0,1 0-16,-19 0 15,18 0-15,1 18 16,-1-18-16,0 0 0,1 0 15,-1 0-15,0 0 0,0 0 16,1 0-16,-1 0 31,0 18-31,1-18 0,-1 0 16,-18 0-16,19 0 15,-1 0-15,0 0 16,-17 0-16,17 0 0,-17 0 16,-1 0-16,1 0 15,17 0 1,-35 0-1,18 0-15,-18 0 0,0 0 16,18 0 0,-18 0-1,0 0 1,0 0-16,0 17 140,-18-17-124,0 18-16</inkml:trace>
  <inkml:trace contextRef="#ctx0" brushRef="#br0" timeOffset="143812">10019 13053 0,'0'0'32,"0"141"-17,0-88 16,0-18-31,0 0 16,0 1-16,0-19 0,0 1 16,0 0-16,0-1 15,0-17 1,0 0-1,0-17-15</inkml:trace>
  <inkml:trace contextRef="#ctx0" brushRef="#br0" timeOffset="144204">10336 13000 0,'-17'106'31,"17"-71"1,-18 0-32,0 1 15,18-19-15,-17 18 16,-1-17-16,18 0 0,0-1 15,0 1-15,0 0 16,0-18-16,0 17 0,18-17 31,35 0-15,-18 0-16,0 0 15,1-17-15,-19 17 16,19-18-16,-1 0 0,-18 18 0,1 0 16,0-17-16,-1 17 15,-17-18 1,18-35-1</inkml:trace>
  <inkml:trace contextRef="#ctx0" brushRef="#br0" timeOffset="144423">10478 13070 0,'0'106'47,"0"-70"-32,-18-1-15,18 18 0,0-18 0,-18 0 16,1 89 0,-1-107-1,18 1-15,0 0 16,0-1-16</inkml:trace>
  <inkml:trace contextRef="#ctx0" brushRef="#br0" timeOffset="144608">10742 13476 0,'0'0'78,"0"18"-78</inkml:trace>
  <inkml:trace contextRef="#ctx0" brushRef="#br0" timeOffset="144892">11165 13106 0,'0'123'31,"0"-88"-15,0 1-16,0-1 0,0 0 16,-17 1-16,17-19 15,0 1-15,0-18 16</inkml:trace>
  <inkml:trace contextRef="#ctx0" brushRef="#br0" timeOffset="145287">11395 13000 0,'0'141'47,"0"-123"-32,0 17-15,0-17 16,0-1 0,17 1-16,1-1 15,0 1-15,-1 0 0,1-18 0,0 0 16,-1 0-16,1 0 15,-18 0-15,17 0 16,-17 0 0,0 0-16,0 0 31,0 17-16,0-17-15,0 0 16,-35 0-16,18 18 0,-19-18 31,-17 18-31,0-1 16,-52-17-1</inkml:trace>
  <inkml:trace contextRef="#ctx0" brushRef="#br0" timeOffset="145458">11501 13053 0,'123'0'31,"-70"0"-16,0 17 1,-18-17-16</inkml:trace>
  <inkml:trace contextRef="#ctx0" brushRef="#br0" timeOffset="145635">11906 13317 0,'-88'124'31,"70"-89"0,1 0-31,-1-17 16</inkml:trace>
  <inkml:trace contextRef="#ctx0" brushRef="#br0" timeOffset="145863">12153 13194 0,'0'106'47,"0"-71"-31,0 18-1,0-18-15,0 0 0,0 1 16,18-19-16,-18-17 16</inkml:trace>
  <inkml:trace contextRef="#ctx0" brushRef="#br0" timeOffset="146379">12312 12859 0,'141'0'47,"-106"0"-47,1 0 0,17 0 15,-18 0 1,0 0-1,0 0-15,1 0 0,-19 0 16,1 0-16,0 0 16,-18 0-1,0 17 1,0 1-1,0 17 1,-18 1-16,0 17 16,1-1-16,-19 90 31,19-90-16,-19 19-15,36-18 0,-17 0 0,-1-18 16,18-17-16,-17-1 16,17 1-16,0-18 15,0 18-15,-18-18 16,18 0-1</inkml:trace>
  <inkml:trace contextRef="#ctx0" brushRef="#br0" timeOffset="149118">16651 12982 0,'0'71'31,"0"-36"-16,0 0-15,0 18 0,0-17 32,0-19-32,0 18 0,0-17 15,18 17 1,-18-17-1,17-18 1,-17 0-16,18 0 0,0 0 0,17-18 16</inkml:trace>
  <inkml:trace contextRef="#ctx0" brushRef="#br0" timeOffset="150117">17127 12876 0,'-35'-70'31,"17"70"-16,18 0 1,-17 0-16,-1 0 16,1 17-16,-1 36 31,0-17-31,18-1 0,0 0 0,0-17 15,18 17 1,0-17-16,-18-1 16,17 1-16,18 0 0,-17-18 0,0 17 31,17 19-16,-17-19-15,-18 1 16,17-18-16,-17 18 16,0-1-16,0 1 15,0-18-15,0 17 0,0 1 31,0 0-31,-17-1 16,-1 1 0,0-18-16,18 0 0,-17 0 15,-1 0 1,0-18-16,1 1 0,-1-1 15,18-17 1,0 17 0,0-88-1,35 71 1,-17 17-16,0 1 0,17-1 0,-17 18 15,17-17 1,-17 17 0</inkml:trace>
  <inkml:trace contextRef="#ctx0" brushRef="#br0" timeOffset="151493">17709 12982 0,'-141'88'62,"124"-70"-46,-1 0-16,0-1 0,1-17 31,17 0-31,0 18 0,-18-18 16,18 0-16,0 0 15,0 0 1,0 0-1,0 18-15,18-1 0,-1-17 0,19 18 16,34 0 0,-52-1-1,17-17 1,0 18-16,-17-18 0</inkml:trace>
  <inkml:trace contextRef="#ctx0" brushRef="#br0" timeOffset="151969">18098 13035 0,'70'-35'78,"-35"35"-78,1 35 0,-1-17 16,18 35-16,-18-18 15,-17 0-15,17 18 16,-17-18-16,-18-17 0,17 17 16,-17-17-16,18-18 0,-18 0 15,18-53 1</inkml:trace>
  <inkml:trace contextRef="#ctx0" brushRef="#br0" timeOffset="152268">18433 12912 0,'-106'141'31,"71"-106"-31,17 0 16,-17 36 0,17-53-16,18-1 0,-18 1 15,18-1 1,0 1-16,-17-18 15,17 0 1,0 18-16,0-18 0,0-18 31,0 0-15</inkml:trace>
  <inkml:trace contextRef="#ctx0" brushRef="#br0" timeOffset="153577">18979 12876 0,'-70'89'94,"52"-72"-94,1 1 16,-1 0-1,0 17-15,1-35 16,17 0-16,0 17 0,0-17 15,0 0-15,0 0 16,0 0-16,0 0 16,0 0-16,0 0 15,0 0-15,0 18 47,0-18-31,17 0-16,1 0 0,0 18 15,-1-18-15,19 17 0,-19 1 16,1-18-16,17 18 15,-17-1 1,-1 1 0,1-18-16,0 18 0,-1-18 15,-17 0-15</inkml:trace>
  <inkml:trace contextRef="#ctx0" brushRef="#br0" timeOffset="156048">19350 12823 0,'0'0'62,"0"18"-46,0-18-16,18 0 0,-1 0 0,-17 0 16,18 0-16,-1 18 31,1-18-31,0 0 15,-1 17-15,1-17 0,-18 0 16,18 18-16,-18 17 16,0-17-1,0 17-15,-36-17 31,19 17-31,-19 0 0,19 1 16,-18-1-16,17-17 16,0-1-16,1 1 0,-1 0 31,18-18-16,18 0 17,-1 0-17,19 0-15,-19 0 16,18 0-16,36 0 15,-36-18 1,-17 18-16,17-18 16,-17 18-16,-1-17 0,1 17 15,0 0-15,-18 0 16,0 0-16,0 0 15,0-18-15,0 18 16,0 0-16</inkml:trace>
  <inkml:trace contextRef="#ctx0" brushRef="#br0" timeOffset="156464">19773 12806 0,'35'141'62,"-35"-106"-46,0 18-16,0 0 0,0-18 16,0 1-16,0-1 15,-17-17-15,17-1 0,0 1 31,0-18-31,0 17 16,0-17-16,0 0 16,-18 0-16,1 0 15,17 0 1</inkml:trace>
  <inkml:trace contextRef="#ctx0" brushRef="#br0" timeOffset="157972">18874 13282 0,'0'0'47,"17"18"-31,1-1-16,0 1 15,-1 0-15,18-1 16,-17 19-16,0-19 0,-1 1 15,-17-18 1,18 17-16,-18-17 16,18 0-16,-18 18 15,0-18 1,-18 0-16,-17 0 15</inkml:trace>
  <inkml:trace contextRef="#ctx0" brushRef="#br0" timeOffset="159237">17480 13388 0,'71'35'46,"-36"-17"-46,-17-18 16,17 17-16,-17 1 0,-1-18 16,1 0-16,-1 18 15,-17-18 1,0 0-16,18 17 15,-18-17 1,-18 18-16</inkml:trace>
  <inkml:trace contextRef="#ctx0" brushRef="#br0" timeOffset="160329">14217 13229 0,'0'124'47,"18"-71"-47,-1-18 16,-17 0-1,0-17-15,18 17 16,-18-35-1,0 0-15,18 0 0,-18 0 16,0-18-16,0-17 16,17-18-16,-17 0 15,18 18-15,-18-18 16,17 18-16,-17 0 15,71 17 1</inkml:trace>
  <inkml:trace contextRef="#ctx0" brushRef="#br0" timeOffset="160773">14534 13247 0,'-88'123'63,"88"-87"-63,-17 16 0,17 1 15,0-35-15,0 0 16,0-1-16,0-17 15,17 0 1,-17 0-16,18 0 16,0-17-16,-1-1 15,1-17-15,-1-1 0,1 1 16,-18 0-16,18-36 15,-18 54 1,0 17-16,0-18 16,0 36 15,0-1-31,0 1 0,17 17 15,-17 1 1,18-19-16,-18 1 16,0-1-16,18 1 15,-1-18-15,-17 0 16,18 0-16</inkml:trace>
  <inkml:trace contextRef="#ctx0" brushRef="#br0" timeOffset="161227">14728 13053 0,'0'106'46,"0"-53"-46,0-1 16,0 1-16,0 0 0,0-17 16,0-1-1,0 0 1,0-17-16,18-1 0,17 1 31,-17-18-31,0-18 16,-1 1-16,1-19 0,0 1 15,-1 0-15,1 17 0,-1 1 16,1-1-1,0 0-15,-18 18 16,0 0 0,0 0-16,17 18 15,-17 0-15,0-1 0,0 1 0,0-18 16,0 18-16,0-1 15,0-17 1,0 18-16,0-18 16,0 0-1,0-18-15</inkml:trace>
  <inkml:trace contextRef="#ctx0" brushRef="#br0" timeOffset="161426">14922 13070 0,'53'71'32,"-35"-53"-32,17-1 15,-17 19 1,35-19-1,-18-17-15,0 18 16</inkml:trace>
  <inkml:trace contextRef="#ctx0" brushRef="#br0" timeOffset="161857">15205 13194 0,'-106'123'31,"106"-52"-15,0-36 15,0 0-31,18-17 15,-1 0-15,-17-1 0,18-17 16,-1 0-16,-17 0 16,18-17-16,17-19 0,-17 1 15,0-18 1,-1 0-1,1-17-15,0-1 0,-18 1 16,17-1-16,-17 18 16,0 0-16,0 18 0,0 17 0,0 1 15,0-1-15,0 18 16,0 0 15,0 18-15,0 17-16,0 0 15,0 1-15,18 17 0,-18 17 16,0-17-16,0 18 15,0-19 1,17 1 0,1 0-16,-18-17 0,35-1 15,-17-18-15,35 1 16,-18-18-16,1 0 0</inkml:trace>
  <inkml:trace contextRef="#ctx0" brushRef="#br0" timeOffset="165663">18221 14305 0,'123'35'47,"-87"-17"-47,-19 17 15,19 1 1,-19-19-1,1 19-15,-18-19 0,18 1 0,-18-1 16,17 1 0,-17-18-16,0 0 0,0 0 15,18 0-15</inkml:trace>
  <inkml:trace contextRef="#ctx0" brushRef="#br0" timeOffset="165926">18538 14164 0,'-105'159'47,"69"-124"-47,19 18 16,-19-18-1,19 1-15,-1-19 16,1 1 0,-1-1-16,18 19 15,0-36 1,18 0-1</inkml:trace>
  <inkml:trace contextRef="#ctx0" brushRef="#br0" timeOffset="166434">19032 14235 0,'-123'105'78,"105"-87"-78,-17 0 0,35 17 16,-18-17-16,1-18 16,17 17-16,0-17 31,0 18-16,0-18-15,17 0 16,1 0-16,17 18 0,-17-18 16,0 0-16,17 0 15,-18 0 1,19 0-16,-19 0 0,1 0 15,0 0 1,-18 0-16,17 0 0,1 0 16,-18-18-16</inkml:trace>
  <inkml:trace contextRef="#ctx0" brushRef="#br0" timeOffset="166703">19244 14182 0,'0'123'47,"-18"-88"-31,18 1-16,0-1 15,0 0-15,0-17 16,0 17-16,0-17 16,0-18-1,0 17-15,36-17 16</inkml:trace>
  <inkml:trace contextRef="#ctx0" brushRef="#br0" timeOffset="167309">19562 14076 0,'-53'70'47,"53"-52"-32,0 17-15,0 1 0,0-1 16,17 0-1,1 0-15,0-17 16,-1 17 0,1-17-16,17 17 0,36 18 15,-54-35 1,1-1-16,-18 1 15,18-18 1,-18 18-16,0-18 16,0 17-16,0-17 15,-18 0-15,0 18 0,1-18 16,-107 0-1,89 0 17,17 0-32,-17 0 0,17-18 15,1 1 1,17 17-16,0-18 15,0 0-15,17-17 0,89-53 32,-53 53-32,-18-1 15,-17-16 1,17 16-1,-35 1-15,18 0 16,-18 17 0,-53-35-1,53 53-15,-18 0 0</inkml:trace>
  <inkml:trace contextRef="#ctx0" brushRef="#br0" timeOffset="168064">18133 15434 0,'106'-53'63,"-89"53"-63,19 0 0,-1 0 15,-18 18 1,19-1-1,-19 1-15,1 17 16,0-17-16,-1 17 0,19 18 16,-19-35-1,-17-18-15,0 0 16,0 0-1,18 0-15,-18 0 16,0-18-16,0 1 16</inkml:trace>
  <inkml:trace contextRef="#ctx0" brushRef="#br0" timeOffset="168331">18503 15205 0,'-53'106'47,"36"-71"-31,-1-18-16,0 19 15,18-19 1,-17 19-16,17-19 0,-18-17 15,0 18-15,18 0 16,-17-1-16,17-17 16,-18 18-16,18 0 15,0-18-15,0 17 16</inkml:trace>
  <inkml:trace contextRef="#ctx0" brushRef="#br0" timeOffset="169369">18838 15293 0,'71'18'31,"-53"-1"-15,17-17-1,0 18-15,0-18 16,-17 0-1,17 0-15,-17 0 0,0 0 16,-18 17-16,17-17 16,-17 0-16,0 0 0,0 0 15,0 0-15,-17 18 0,17-18 31,-36 18-31,19 17 16,-19-17-16,19 17 0,-1-17 16,0-1-16,1 1 15,-1 0-15,18-18 16,0 0-16</inkml:trace>
  <inkml:trace contextRef="#ctx0" brushRef="#br0" timeOffset="169865">19332 15222 0,'88'36'47,"-88"-19"-31,18-17-1,0 18-15,-18 17 16,0-17-16,0-1 0,0 19 0,0-19 15,-53 36 1,35-35-16,18-18 16,-17 0-1,17 0 1,0 18-16,0-18 15,0 0-15,17 0 16,1 0-16,-1 17 0,1-17 0,53 0 31,-36 0-31,0 0 0,0 0 31,-17 0-31,17 0 16,-17 0-16,35 0 0,-35 0 16,-1 0-16</inkml:trace>
  <inkml:trace contextRef="#ctx0" brushRef="#br0" timeOffset="170204">19844 15134 0,'0'159'46,"0"-106"-46,0 17 16,0 1-16,0 17 0,0-17 47,0-18-47</inkml:trace>
  <inkml:trace contextRef="#ctx0" brushRef="#br0" timeOffset="176961">1923 15117 0,'-36'0'47,"19"0"-31,17 0-16,-18 0 15,0-18-15,1 18 0,-1 0 16,1 0-16,-1-18 15,0 18 1,-17 0-16,17 0 16,1-17-16,-1-1 15,-17 18 1,17-18-16,1 1 0,-1-1 0,0 0 15,1 1 1,-1-1-16,0 0 16,1 18-16,-1-17 15,0-1-15,1 1 16,-36-54-1,35 53 1,18 1-16,-17-1 16,17 0-16,-18 1 15,18 17 1,0 0-16,0-18 0,0 18 15,0 0 1,18 0-16,-1-17 16,1 17-16,-1-18 15,19 18 1,17-18-16,-18 1 15,36-1-15,-19 18 0,19-18 16,0 18-16,-19 0 16,107-17-1,-124 17 1,18 0-16,-17-18 15,17 18-15,-18 0 16,18 0-16,-18-18 0,0 18 31,36 0-15,-53 0-16,17 0 0,-18 0 15,19 0 1,-19 0-16,19 0 0,-19 0 16,19 0-16,-1 0 15,18 0-15,-18 0 0,0-17 16,1 17-16,-1 0 15,0 0 1,0 0-16,18 0 16,-17 0-16,-1 0 0,0 17 15,0-17-15,18 0 0,-17 0 16,17 0-16,-18 0 15,0 0 1,18 0-16,-18 0 16,1 0-16,-1 0 15,0 0-15,0 0 16,1 0-16,-1 0 0,0 0 15,1 0-15,-1 0 16,0 0 0,71 0-1,-71 0-15,0 0 16,-17 0-16,17 0 15,1 0-15,-1 0 0,-17 0 16,17 0-16,0 0 31,-17 0-31,70 0 16,-53 0-1,-17 0-15,17 0 0,0 0 16,1 0-16,-19 0 16,19 18-16,-1-18 15,0 0 1,0 0-16,71 0 15,-70 0 1,-1 0-16,0 0 16,18 0-16,-18 0 0,1 0 15,-19 0 1,19 0-1,-19 18-15,18-18 0,-17 0 16,70 35 0,-70-35-1,0 18 1,-18-18-1,17 0-15,-17 17 16,18-17-16,-18 18 16,17-18-16,-17 18 0,18 17 15,-18-35 1,18 17-16,-18 1 31,0 0-31,0-18 16,0 17-16,0 1 15,0 0-15,0-18 0,0 17 16,0 1-16,-18 0 15,18-1-15,0-17 32,-18 18-32,1-18 0,17 17 15,-18 1-15,1-18 16,-1 18-16,0-18 15,1 17-15,-1 1 0,-17 0 16,17-18 0,0 17-1,1-17-15,17 18 0,-18-18 16,1 18-16,-1-18 15,0 0-15,1 17 0,-1-17 16,0 0 0,1 0-1,17 0-15,-18 0 16,18 0-16,-18 18 0,18-18 15,-17 0-15,17 0 0,0 0 16,-18 0-16,18 0 0,0 0 16,-17 0-16,17 0 31,0 0-31,0 0 0,0 0 15,0 0-15,0 0 16,-18 0-16,18 0 0,0 0 16,0 0-16,0 0 15,0 0-15,0 0 47,-18 0 15,18 18-62,-17-18 32,-19 0-32</inkml:trace>
  <inkml:trace contextRef="#ctx0" brushRef="#br0" timeOffset="179104">16686 15699 0,'0'0'16,"18"0"46,17 0-62,106 17 16,-70-17 0,0 0-16,-1 0 15,18 0-15,-17-17 0,-1 17 16,1-18-1,-1 18-15,1 0 16,-18 0-16,-18 0 16,18 0-1,-35 0-15,-18 0 16,17 0-16,-17-18 0,0 18 31,-17-17-31,-1 17 16</inkml:trace>
  <inkml:trace contextRef="#ctx0" brushRef="#br0" timeOffset="179691">17498 15434 0,'35'18'78,"-17"-1"-78,17 1 16,0 0-16,1-1 15,-1 1-15,-18 0 0,19-1 31,-1 1-31,-17-1 16,-1-17-16,1 18 16,0-18-16,-18 0 0,0 0 15,0 0-15,17 18 0,-17-18 47,-17 0-31,-1 17-16,-17 1 15,-36 53-15,18-36 16,-17 18-16</inkml:trace>
  <inkml:trace contextRef="#ctx1" brushRef="#br0">20897 13075 1032 0,'0'0'5441'0,"0"0"-4425"16,0 0-264-16,0 0 857 15,0 4-409 1,0-4-680-1,0 0-424-15,0 0-96 0,0 0-568 0,0 0-1289 16,-8 0-6240-16</inkml:trace>
  <inkml:trace contextRef="#ctx1" brushRef="#br0" timeOffset="4545">20939 14167 4280 0,'0'0'2657'0,"0"0"-817"0,0 0 241 15,-12-4-593-15,3 4-552 16,-4 0-624-16,-2 0-80 0,2 8-224 15,2 2 8-15,1 0-16 16,9 0-56 0,-4-2-40-16,5 3 24 15,0-4 16-15,0 1-80 16,0 0-32-16,13-1-96 0,-2 0 64 31,5-1 48-31,0 0 56 16,-3 1-40-16,0 1 80 0,-1-2 40 15,-6 1 8-15,-1 2-72 16,-5 1 8-16,0 5 0 0,-5 2 72 15,-13 0-88-15,-4 2-336 16,-3-3-560-16,6-6-1289 31,3-4-3032-31</inkml:trace>
  <inkml:trace contextRef="#ctx1" brushRef="#br0" timeOffset="5162">21044 14231 5337 0,'0'0'776'16,"0"0"368"-16,0 0 360 0,0 0-463 15,14 102-441-15,-11-78-272 31,2-1-168-31,2-6-16 0,-1-2-40 16,-1-5-48-16,0-2-56 16,0-4 0-16,-4-4 8 0,4 0 0 15,3 0-8-15,2-14 0 16,6-11-8-16,-1-2-288 0,1-6-144 31,-2 4 64-31,2 3 8 16,-3 7 168-16,-1 8 168 0,-3 4-24 15,-1 7 40-15,-4 0 16 16,-1 13 24-16,2 9 488 15,-2 3-40-15,0 1 32 0,2 1-320 32,-3-5 56-32,3-7-112 15,-1-2-88-15,-2-5-32 0,1-6 8 16,0-2-8-16,-1 0 64 0,1 0 48 15,7-6 352-15,1-14-136 16,2-2-264-16,5-4-72 16,0 0-72-1,-2 5-136 1,0 6 40-16,-8 6 88 0,-1 5-24 0,-3 4-80 15,1 0-48-15,-2 4 232 0,2 11 360 16,2 0 128-16,-4 4-56 16,-1-1-128-1,-1-2-152-15,4-2-32 16,-5-4-56-1,0-2-64-15,0-4-520 16,0-3-480-16,0-1-488 16,0 0-433-16,0-9-3744 0</inkml:trace>
  <inkml:trace contextRef="#ctx1" brushRef="#br0" timeOffset="5320">21410 13985 3016 0,'0'0'2561'0,"0"0"-1937"0,0 0-24 15,0 0 648-15,0 0-520 16,0 0-448-16,57 54-280 0,-46-38-80 16,5 4-1344-16,-1-4-1697 15,-7-4-895-15</inkml:trace>
  <inkml:trace contextRef="#ctx1" brushRef="#br0" timeOffset="5524">21485 14225 1824 0,'0'0'1856'15,"0"0"137"-15,0 0 223 16,0 0-703-16,0 0-233 15,0 0-472-15,0 0-376 16,127 10-192-16,-99-16-240 16,2-1-64-16,-2-4-264 15,-7-1-752-15,-7-6-633 16,-6 4-783-16,-6 1-1729 0</inkml:trace>
  <inkml:trace contextRef="#ctx1" brushRef="#br0" timeOffset="5694">21606 14055 1096 0,'0'0'2296'16,"0"0"-663"-16,0 0 111 15,0 0-96-15,-5 135-311 16,5-96-329-1,0-1-392-15,0-4-296 16,0-6-72-16,0-1-168 16,3-7-80-16,5-5-152 0,-1-4-880 15,9-7-905-15,-5-2-2328 16</inkml:trace>
  <inkml:trace contextRef="#ctx1" brushRef="#br0" timeOffset="5944">21824 14278 4905 0,'0'0'2376'0,"0"0"-592"0,0 0 81 15,0 0-737-15,0 0-616 16,0 0-280-16,0 0-184 0,-84 96-40 15,84-80 0-15,0-2 0 16,13-2-8 0,4-4-48-16,4-7-128 15,0-1-304-15,4 0-344 16,10-25-464-16,-7-3-929 15,-3 0-2456-15</inkml:trace>
  <inkml:trace contextRef="#ctx1" brushRef="#br0" timeOffset="6362">21969 13988 3344 0,'0'0'1024'0,"0"0"633"0,0 0 367 15,0 0-639-15,0 141-129 31,0-95-472-31,0 1 64 16,0-4-400-16,0-5-56 0,0-8-40 0,0-6-128 16,0-5-136-16,0-5-80 15,0-7 64-15,0-2-72 16,0-3 0-1,0-2-312-15,0 0-280 16,6 0-72-16,7-13 336 16,8-4 168-1,0-5-192-15,8-1 48 0,-1 0 224 0,1 3 72 0,-2 3-48 16,-2 7 56-1,-4 5 104-15,-2 3 112 16,-4 2 88-16,-3 0 8 16,3 0 64-16,-4 9-8 15,-1 6 8-15,0 2 16 16,-9 4-72-16,7 0-320 0,-4 5-232 15,2-3-1376 1,-1-10-3817-16</inkml:trace>
  <inkml:trace contextRef="#ctx1" brushRef="#br0" timeOffset="7030">22621 14211 5617 0,'0'0'1048'15,"0"0"408"-15,0 0 489 16,0 0-681-16,0 0-680 31,0 103-304-31,0-93-128 0,12-7 40 0,1-3 104 31,1 0 112-31,1 0-56 0,-2-11-112 0,1-8-48 16,-7 0-55-16,-6-3 7 0,-1-1-88 15,0 1-56 1,-3 4-577 0,-13 0-263-16,-5 6 120 0,6 5-176 15,-1 3-352-15,10-1-297 16,1 3-1063-16,5-2-2681 0</inkml:trace>
  <inkml:trace contextRef="#ctx1" brushRef="#br0" timeOffset="7420">22875 13951 4977 0,'0'0'2184'0,"0"0"-1152"31,0 0 88-31,0 0-167 0,0 0 87 16,0 0-176-16,0 144-88 15,0-96-176-15,0 6-168 0,0 1 25 16,0-1-201 0,0-1-56-16,0-2-64 0,10-4-16 31,-9-2 8-31,6-7-56 0,-2-6-24 15,1-4 8-15,-3-5-48 16,1-8 48-16,0-4-40 0,-4-5 40 16,0-4 24-16,0-2 56 0,0 0 96 15,0 0 248 1,0 0 192-1,0 0-72-15,0 0-272 0,-11 0-240 16,-7-2-88-16,-1-8-496 16,-4-5-928-16,-12-15-873 0,1 2-2071 0,10 0-5034 15</inkml:trace>
  <inkml:trace contextRef="#ctx1" brushRef="#br0" timeOffset="7571">22801 14299 3344 0,'0'0'2713'0,"0"0"-1177"31,0 0 553-31,0 0-817 0,0 0-856 16,0 0-240-16,0 0-176 15,118-30-160-15,-70 18-920 0,-8 3-1457 16,-7-2-2728-16</inkml:trace>
  <inkml:trace contextRef="#ctx1" brushRef="#br0" timeOffset="8031">23201 13990 5569 0,'0'0'1616'0,"0"0"-1088"15,0 0 1313-15,0 0-297 0,-5 115-712 16,4-81-280-16,1 0-80 16,0 0-120-1,0 2 8-15,0-1-32 16,1 1-7-16,6-2-17 15,-1 2-112-15,-1 0 24 0,2-2-104 16,-3 0-64-16,3-4-40 0,-1-2-8 16,-1-6 8-16,2-1 56 31,-1-8-56-31,-3-3 72 0,1-3-64 15,-4-5 64-15,4 0-80 16,-4-2-8 0,0 0 8-16,0 0 8 0,0 0 112 0,0 0 16 15,0 0 8-15,0 0-64 31,-6 0-72-31,-5 0-8 0,-2 0 0 16,-5-6-200-16,-3-1-512 31,-8-11-633-31,5 0-935 0,4 1-3417 0</inkml:trace>
  <inkml:trace contextRef="#ctx1" brushRef="#br0" timeOffset="8315">23133 14133 5961 0,'0'0'1576'0,"0"0"-680"15,0 0 697-15,0 0-777 0,0 0 24 16,0 0 40-16,0 0-328 15,134 0-520-15,-80 0-32 0,-7 0-1368 16,-10 2-2505 0</inkml:trace>
  <inkml:trace contextRef="#ctx1" brushRef="#br0" timeOffset="10258">21094 15368 1360 0,'0'0'5137'15,"0"0"-3649"-15,0 0-240 16,0 0-87-16,0 0-625 0,-70 32-392 15,53-9-136-15,4-2-8 16,5 3-72-16,6-3 72 0,2-1-104 16,0-2-168-1,11-2-48-15,7-2 168 16,1 0 32-16,2-4 104 15,-1-2 8-15,-7-1 8 0,1 0 0 16,-7-3-8-16,-2 2 8 16,-5 0 0-16,0 2 208 0,0 2 480 31,-4 0-144-31,-9 2-544 15,-3-2-48-15,-2-4-1056 0,1-2-1681 16,9-4-3296-16</inkml:trace>
  <inkml:trace contextRef="#ctx1" brushRef="#br0" timeOffset="10787">21173 15555 1712 0,'0'0'2592'0,"0"0"-439"16,0 0-193-16,0 0-511 31,35 114-377-31,-25-87-464 16,-3-8-232-16,-1-3-224 0,0-4-80 0,-1-6-72 15,2-4 96-15,-2-2-96 16,1 0-32-16,5-12 32 0,-1-12 128 15,3-8-128 1,-2 0-64 0,-3-2-104-16,2 8 168 15,-3 8-8-15,-3 8-40 0,0 8-32 0,2 2-152 16,-1 5 96-16,1 14 136 15,2 5 216-15,1 0 32 0,-5-2 40 32,1-2-80-32,0-6-40 15,-3-5-88-15,-1-6-72 16,4-3 40-16,-5 0 64 0,2 0-112 15,4-16-8-15,4-5-272 0,3-4-280 16,-2 3-112-16,0 3 104 31,1 10 240-31,-4 7 120 16,-3 2-8-16,1 0 216 0,-1 9 40 15,1 8 160 1,-1 3 184-16,2 0 32 0,-2 0 40 0,-1-1-216 16,3-6-136-16,-2-3-24 31,-4-1-80-31,4-5-480 15,-2-4-816-15,-3-2-1209 0,0-13-1736 0</inkml:trace>
  <inkml:trace contextRef="#ctx1" brushRef="#br0" timeOffset="10970">21564 15385 1040 0,'0'0'1904'15,"0"0"-151"-15,0 0-329 0,0 0-568 31,0 0-560-31,26 115-296 16,-22-98-1000-16,-2-7-3313 16</inkml:trace>
  <inkml:trace contextRef="#ctx1" brushRef="#br0" timeOffset="11441">21630 15515 4656 0,'0'0'1809'0,"0"0"-777"0,0 0 865 16,0 0-289-16,0 0-488 16,74 12-424-16,-48-12-336 15,1 0-160 1,-1 0-72-16,2 0-128 15,-4-4-200 1,-1-4-640-16,-1-3-416 0,-2-4-488 0,-6-2-1105 16,-6 2-1648-16</inkml:trace>
  <inkml:trace contextRef="#ctx1" brushRef="#br0" timeOffset="11653">21864 15378 2496 0,'0'0'1512'0,"0"0"329"15,0 0 223-15,0 0-455 16,-16 124-377-16,14-83-400 0,1-1-216 31,-3-2-392-31,4-2-144 16,0-1-80 15,0-6-360-31,13-7-984 0,8-7-505 15,18-15-471-15,-8 0-705 16</inkml:trace>
  <inkml:trace contextRef="#ctx1" brushRef="#br0" timeOffset="11849">22085 15529 3224 0,'0'0'2737'0,"0"0"-481"0,0 0 121 16,0 0-777-16,0 0-1088 16,-40 24-400-16,37 0-16 0,3 2 0 15,0 0-88-15,3 0 72 16,11-2-8-1,3-4-72-15,0-6-128 16,4-3-336-16,0-9-376 16,2-2-560-16,4-9-273 0,-2-12-1039 15,-8-2-2433-15</inkml:trace>
  <inkml:trace contextRef="#ctx1" brushRef="#br0" timeOffset="12335">22263 15270 2416 0,'0'0'2224'0,"0"0"-87"0,0 0-33 15,2 117-655-15,-2-75-369 16,0 1-264-1,0 2-304-15,0-3-176 16,0-3-128-16,-2-2-80 0,0-7-32 16,2-6-40-16,0-4 0 15,0-8-48-15,0-5 0 0,0-5 48 16,0-2 16-1,0 0 8-15,0 0-72 16,0-15-16-16,0-4-56 16,8-4-88-16,-1-1-104 0,7 2 48 15,-4 2 120-15,5 4 80 16,1 4-72-16,-3-1 72 0,0 6-48 31,3 1 48-15,-5 2 8-16,2 4 0 0,-5 0 0 0,3 0 72 15,-1 0 32-15,-2 8 48 16,3 6 128-16,-4 4 128 15,3 0 57-15,-4 2-185 0,-1 0-104 47,-2 0-64-47,2 0-112 16,1 2-864-16,-2-3-1065 0,-1-10-3184 0</inkml:trace>
  <inkml:trace contextRef="#ctx1" brushRef="#br0" timeOffset="14771">22988 15438 24 0,'0'0'5409'0,"0"0"-3249"16,0 0-23-16,0 0-89 31,0 0-912-31,0 0-608 16,-19 11-344-16,17 10-136 0,0 5 152 15,-1 7 121-15,3-1 7 0,0-2-8 16,0-6-64-1,0-2-64-15,3-6-104 0,6-5-16 32,0-4-16-32,-1-5 16 0,5-2 120 15,2 0 16-15,-2-6 32 16,-4068-14 0-16,8144-8-32 0,-4078-4-40 15,-3-4-64-15,-6-2 64 16,-2 4-64-16,0 2-24 16,-2 10-80-1,-11 5-128-15,2 9-248 0,-5 6-120 16,3 2-424-16,0 0-392 15,-3 19-545-15,4 0-1328 0,9 0-3000 16</inkml:trace>
  <inkml:trace contextRef="#ctx1" brushRef="#br0" timeOffset="15296">23177 15440 3392 0,'0'0'2113'15,"0"0"-169"-15,0 0-472 0,0 0-663 16,0 0 79-16,0 0-48 0,24 55-64 16,-19-27 72-16,-5 4-272 15,0-2-288-15,0 0-111 31,0-6-57-31,0-1-64 0,0-10 16 16,0-3-64-16,0-6 88 16,0-1 56-16,0-3 248 0,0 0 88 15,0 0-48-15,0-11-440 16,0-6 0-16,0-4-328 31,0-5-192-31,3 0 88 0,13-2-16 16,1 4 87-16,0 2 137 0,3 3 32 15,-4 6 96-15,-2 0 80 0,3 5-40 16,-6 5 48-16,-3 1-72 15,2 2-24 1,-2 0 56 0,0 0 48-16,0 4 96 15,-2 5 32-15,4 6 104 0,-4-2 24 0,-1 6-24 16,-1-2 1-16,0 4-81 0,-4-1-24 15,4 1-128 1,-4 2-16 0,3 7-897-16,0-6-975 15,-1-3-5698-15</inkml:trace>
  <inkml:trace contextRef="#ctx1" brushRef="#br0" timeOffset="17592">20969 13006 1744 0,'0'0'3017'0,"0"0"-1401"0,0 0-152 16,0 0-272-16,0 0-543 15,0 0-425-15,-87 26-120 0,76-2 56 16,4 4 24-16,3 1-80 16,4-1 120-1,0-5-16-15,0-1 0 16,0-5 8-16,6-7-72 0,2-6-8 15,3-4 40-15,4 0 56 16,3-4-72-16,3-19-16 0,0-5-144 16,-2-6-136-1,2-2-104-15,-6-2-48 16,1-1 40-16,-10-4 64 31,-1 1 64-31,-5-3-64 0,0 4-72 0,0 5 72 0,0 8 104 16,0 9 56-16,0 7 24 0,0 11 0 31,0 1-48-31,5 0-88 15,1 11 136-15,2 13 184 0,4 9 128 16,-6 2 40 0,1 6-8-16,-1-3-136 0,-3 0-112 0,2-6-24 15,0-4-64-15,-2-7-8 31,4-8-64-31,-2-5-504 16,4-6-432-16,-2-2-353 0,2 0 1 16,-2-12 352-16,-2-6-472 15,-2 0 279-15,2 2 745 0,-4 6 448 16,3 8 128-16,-1 2-128 31,3 6 680-31,2 20 313 16,0 2-137-16,4 4-240 0,1-3-112 0,1-7-280 15,1-7-40-15,-2-5 72 16,-2-5 296-1,0-5 256-15,-1 0 177 0,1-17-161 32,-3-5-288-17,-3-1-128-15,-2-3-24 0,-3-3-72 16,0 5-128-16,-4 0-184 0,-11 6-312 15,1 6-592 1,-3 12-528-16,6 0-1377 0,3 12-2512 0</inkml:trace>
  <inkml:trace contextRef="#ctx1" brushRef="#br0" timeOffset="18211">21677 12964 2816 0,'0'0'2321'0,"0"0"-1513"0,0 0 1048 31,0 0-103-31,0 0-481 16,0 0-320 0,21 111-280-16,-18-88-264 0,0-3-104 0,0-6-120 15,-3-3-72-15,0-7-48 16,0-2 0-16,4-2 88 0,-4 0 169 15,0-4 359-15,0-13-160 32,1-4-520-17,6-7-240-15,2-2-64 0,3-2-136 0,2 5-41 16,4 7 97-16,1 8 56 0,-4 8 80 15,3 4 112-15,-5 2 120 16,3 18 16-16,-11 4 168 31,1 4 136-31,-6 2-48 0,0-2-80 16,0-1-72-1,0-8-104-15,0 0-520 0,5-12-888 0,1-3-1201 16,-1-4-2696-16</inkml:trace>
  <inkml:trace contextRef="#ctx1" brushRef="#br0" timeOffset="18452">21938 13045 824 0,'0'0'2248'16,"0"0"-287"-16,0 0-97 15,0 0-304 1,0 0-391-16,20 113-553 0,-11-98-216 15,3-7-176-15,-3-6 88 16,3-2 232-16,-1 0 96 16,0-4-104-16,-3-13-8 0,2 0-8 15,-8-6 1 1,-2-1-233-16,0 1-136 15,0-1-152-15,-12-3-712 0,-13-1-865 16,0 6-1279-16,3 6-4290 0</inkml:trace>
  <inkml:trace contextRef="#ctx1" brushRef="#br0" timeOffset="18650">21938 13045 2960 0,'151'-21'1953'0,"-130"21"207"31,4 0-264-31,8-7-703 16,-1-2-577-16,3-1-336 0,-1 2-280 0,-6 2-192 15,-2-2-928-15,-7 4-1049 16,-8 0-1136-16</inkml:trace>
  <inkml:trace contextRef="#ctx1" brushRef="#br0" timeOffset="18887">22221 12806 928 0,'0'0'2512'0,"0"0"-767"0,0 0-1 0,-5 120-8 16,5-80-639-16,-5 0-369 0,5-6-328 15,0-4-192-15,0-6-152 16,0-5-56-16,0-6-104 0,0-9-776 31,0-2-1121-31,5-2-2160 16</inkml:trace>
  <inkml:trace contextRef="#ctx1" brushRef="#br0" timeOffset="19319">22308 12823 1880 0,'0'0'2440'0,"0"0"-479"15,0 0 143-15,3 113-543 16,-3-73-465-1,0-1-336-15,0-2-120 16,0-3-240-16,0-5-16 16,0-10-224-16,0-2-40 0,0-8-120 0,0-5 64 15,0-4-64-15,0 0 0 16,0 0-184-1,5-8-200-15,7-11-232 16,2-7-216-16,1-2-288 16,2-1-137-16,1 5 321 0,-5 7 520 15,-2 6 416-15,-1 7 24 16,-7 4 424-16,2 0 344 0,-2 0-111 31,-1 8 223-31,0 4-136 31,2 2-200-31,-4 1-184 0,0 0-184 31,0 4-120-31,0-2-80 16,0 3-328-16,0 3-784 16,0-4-897-16,0-4-1287 0</inkml:trace>
  <inkml:trace contextRef="#ctx1" brushRef="#br0" timeOffset="19814">22544 12922 2696 0,'0'0'2721'0,"0"0"-1041"15,0 0-32-15,0 0-791 16,0 0-417-16,0 0 512 0,0 0-152 15,0 48-344-15,0-32-200 32,0-4-160-32,0 3-96 0,0-6-16 15,0-1-960-15,0-2-1064 0,0-4-2521 16</inkml:trace>
  <inkml:trace contextRef="#ctx1" brushRef="#br0" timeOffset="20996">22583 13036 1064 0,'0'0'2504'16,"0"0"-1432"-16,0 0 849 0,0 0-257 16,0 0-616-16,0 56-223 0,0-35 55 15,0-4-344-15,0-2-184 16,-4-4-88-1,1-5-120-15,3-1-80 16,0-3 16-16,0-2-32 16,0 0 72-16,0 0-72 0,0 0-48 0,0-2-264 15,0-14-328 1,0-7-384-16,12-3-24 15,5-4-609-15,4 5-175 16,-1 2 664-16,1 7 640 16,-2 8 360-16,-6 8 120 15,2 0 464-15,-1 0 192 0,-4 6-16 16,3 6-240-1,0-2-112-15,4-2-136 16,3-2-32-16,4-6-16 16,2 0-24-16,-2-4-80 15,5-12-16-15,-6-4-152 0,-2 1 72 16,-8-2 96-16,-2 3 8 15,-5 2 336-15,-6 4 232 0,0 6 320 32,0 4 273-32,0 2-65 15,-1 0-384-15,-11 14-552 16,-2 10-160-16,1 6-8 0,7 2 72 15,1 0-64-15,5-2 56 16,0-4-48-16,0-5-16 0,1-6 0 16,9-4-8-1,3-9-64-15,3-2-16 16,2 0-72-16,0-11 48 15,-1-10-40-15,-4-9 32 0,-3-1 48 16,-4-3 24-16,-6 4 48 16,0 4 112-16,0 8 200 15,0 6 120 1,0 6 304-16,0 4-104 0,-4 2-415 15,2 2-217-15,-1 18-233 16,1 12 225-16,-3 8 0 0,4 12 8 16,-4 6 112-16,0 8 241 15,3 5 71 1,2-1 64-16,0-4-40 15,0-8-40 1,0-5 144-16,0-13-176 0,0-8-80 16,0-10-144-16,0-7-144 0,0-6 96 15,0-5 0-15,-1-4-104 0,-2 0-312 31,-1 0-160-31,-5 0-40 16,-4-4-816 0,-5-6 87-16,-3-2 81 0,5-3-16 0,-4 2 536 15,6 1 488-15,-1-3 152 16,4 2 584-16,3-6 248 0,3-3 240 31,5-1-23-31,0-7 31 16,7-7-496-16,22-5-408 0,8-4-176 15,6 0-56-15,19-11-792 0,-11 14-1113 16,-15 11-3104-16</inkml:trace>
  <inkml:trace contextRef="#ctx1" brushRef="#br0" timeOffset="24804">16454 14322 3752 0,'0'0'2913'0,"0"0"-1537"0,0 0-80 0,0 0-47 15,0 0-433-15,0 0-400 0,0 0-184 32,3 0-80-32,13 0 32 15,10 0 384-15,11 5-40 16,17-1-16-16,9 3-127 0,8-3 71 15,5 0-160 1,0 0-288-16,-5 2 64 0,-5-1 24 0,-10 2-48 31,-6-3 80-31,-11 0 168 16,-8-2-88-16,-5 0 48 0,-10-2-104 15,-8 0-24-15,-3 0-8 16,-4 0 0 0,-1 0-120-16,0-2-464 0,-1-15-1088 0,-12 2-1705 31,-3 0-5553-31</inkml:trace>
  <inkml:trace contextRef="#ctx1" brushRef="#br0" timeOffset="25286">17077 14109 2480 0,'0'0'3985'15,"0"0"-2729"-15,0 0-424 16,0 0 129-16,0 0-33 0,0 0 24 15,57 50-232-15,-28-23-368 32,5 1-96-32,0-1 56 15,-7-1-168-15,2-2-80 0,-6-1-48 16,-4-8 40-16,-3-2-40 15,-9-5-16-15,-2-2 56 0,-5-3 320 16,0 1 513-16,0 5 351 16,-23 3-312-1,-3 6-776-15,-9 2-152 16,-15 2-1264-16,9-6-1449 0,9-8-4152 15</inkml:trace>
  <inkml:trace contextRef="#ctx1" brushRef="#br0" timeOffset="26653">15803 13247 2896 0,'0'0'3025'0,"0"0"-1273"0,0 0-304 15,0 0 361-15,0 0-377 16,0 0-560-16,0 0-264 15,0 0-95-15,0 0-33 0,0 0-208 16,0 0-184-16,0 0-80 31,0 0-8-31,0 0 0 0,0 0-48 16,0 0-32-16,0 0 0 15,0 0 72-15,0 0-72 16,0 0-48-16,0 0 8 0,0 0-80 16,0 0 24-1,0 0 16-15,0 0 39 16,0 0 113-16,0 0-56 0,0 0 64 15,0 0-80-15,0 0 8 16,0 0-136-16,7 0 48 16,14 0 96-16,3 0 64 15,7 0 16 1,7 4 96-16,3-3 8 0,2-1 104 31,3 2-112-31,0-2 9 0,-2 0-49 0,-5 0-24 0,-5 0 16 16,-7 0-48-16,-8 0 40 15,-4 0-56 1,-7 0 0-16,-5 0-673 15,-3 0-631-15,0 0-1128 0,0 2-2489 16</inkml:trace>
  <inkml:trace contextRef="#ctx1" brushRef="#br0" timeOffset="26987">16091 13064 1384 0,'0'0'4273'0,"0"0"-3721"15,0 0 144-15,0 0 608 16,0 0-384-16,0 0-191 15,139 77-369-15,-109-58-40 16,-1 0-16 0,-4-4-72-16,-3 0-80 15,-4-6-48-15,-7 2-56 16,-1-3 40-16,-7-4 80 0,-3 0 120 0,0 2 232 15,0 2 120 1,-3 4-80-16,-16 8-416 16,-25 22-144-16,2-4-1296 15,5-2-3849-15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40:55.363"/>
    </inkml:context>
    <inkml:brush xml:id="br0">
      <inkml:brushProperty name="width" value="0.05292" units="cm"/>
      <inkml:brushProperty name="height" value="0.05292" units="cm"/>
      <inkml:brushProperty name="color" value="#FF0000"/>
    </inkml:brush>
    <inkml:context xml:id="ctx1">
      <inkml:inkSource xml:id="inkSrc32">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1" timeString="2022-03-28T02:41:42.962"/>
    </inkml:context>
  </inkml:definitions>
  <inkml:trace contextRef="#ctx0" brushRef="#br0">1403 10556 984 0,'0'0'1992'0,"0"0"-832"15,0 0 1-15,0 0 79 16,-3 0-168-16,3 0-144 15,0 0-120-15,0 0-79 0,0 0-41 16,0 0-72-16,0 0-144 16,0 0-88-16,0 0-152 0,0 0-136 0,0 0-88 31,0 0 8-31,0 0-8 15,0 0 56-15,4 0 64 16,9 0 64-16,2 0-48 0,1 0-16 16,3 0 0-16,1 2 8 15,-1 0 112-15,1 0 8 16,1-2-23-1,3 2-41-15,-5-2-88 16,7 2 0-16,1 0 80 0,4 0-16 16,0-1 32-16,4 1-40 15,2 0-32-15,-3-2 8 0,5 0-72 16,-3 0 136-16,1 0-104 31,0 0 24-31,2 0-40 16,-4 0 0-16,2 0-72 0,5 0 40 15,-3 0 32-15,3 0-32 16,2 0 24-16,-2 0 32 0,-2 0-24 15,2 0-32-15,0 0 72 16,3 0 104 0,-1 0-24-16,-2 0-72 15,3 0-8-15,-3 0-64 0,0 2-8 16,0 1-40-16,-3-1 0 15,3 0 0-15,0 0 40 0,0 0-40 16,1 0 48 0,3 0-48-1,-3-2-8-15,4 2 8 0,-7-2 0 16,1 2 8-16,-6 0-8 0,-1 0 0 15,0 2 0-15,-3-3 0 16,3 3-8-16,-2-1 8 0,4 1-8 31,4-2 0-31,4-2 8 16,2 0 56-16,1 0-64 0,3 0 8 15,-1 0 48-15,-2 0-40 16,-2 0-16-16,-3 0 8 0,-5 0-8 16,2 0 8-16,-7 0 0 31,2 0-8-31,0 0 0 15,-8 0-8 1,6 0 8-16,-1 0 0 0,-1 0-8 0,3 0 8 16,-3 0 0-16,1 0 0 0,-4 0 0 15,-4 0 8-15,-4 0-8 31,1 0 16-31,-9 0-16 0,4 0-8 16,-4-2 0-16,2 0-64 0,-2 2 72 16,0-2-8-16,-2 2 8 15,0-3 0-15,-4 3 0 0,-3 0 0 16,-2 0 8-1,0-2-8 1,0 2-144-16,0-3-1040 16,-2-3-1224-16,-17 2-2538 0</inkml:trace>
  <inkml:trace contextRef="#ctx0" brushRef="#br0" timeOffset="12335">9048 4470 3688 0,'0'0'1953'0,"-2"0"-857"16,2 0 264-16,0 0 41 15,0 0-369-15,0 0-440 16,0 0-232-16,0 0-136 15,0 0-64-15,0 0-16 16,0 0-64-16,0 0 0 16,0 0-24-16,0 0-8 0,0 0-24 15,0 0 32-15,0 0-40 16,0 0-8-16,0 0 8 15,0 0-16 1,2 0 16-16,9 0-16 16,5 0 8-16,4 0 0 0,2 0 0 15,3-4 40-15,0 0 24 16,-2 0-16-16,0 2 48 15,-2 0 24-15,-4 0-8 32,3 2-16-32,-4 0 32 0,2 0 16 15,1-3 24-15,2 3-32 16,0 0-16-16,-2-2-56 0,1 2 40 15,-2-2-7-15,1 0-41 16,4 0-56-16,1 0 0 0,-2-1 64 31,6 1-72-31,1-2 0 16,2 2 0-16,-1 0 0 0,4 2 0 15,-3-2 8-15,1 2-8 0,-1-2 48 16,0 2-48 0,-4-2 0-1,-3 2 0-15,-4 0 0 16,-3-3 8-16,1 3 0 0,0 0 0 15,-2-2 0-15,3 2 8 0,-4 0-8 16,3-2 8-16,-1 2 32 0,0-2 0 16,0 2-40-16,3-2 48 15,-4 0-8 1,2 2 32-16,1 0-64 31,0 0 40-31,-2 0 24 0,0 0-32 0,4 0-40 16,0 0 88-16,5 0-48 0,-2 0 0 15,2 0 0-15,2 0-40 16,2 0 72-1,-2 0-32-15,-2 0 0 16,1 0-32 0,-1 2 0-16,1 0-8 0,-2 0 40 0,-1 0 0 15,5 0 8-15,-2 1-40 16,6-1 32-16,-3 0-40 0,3 2 40 31,1-2-48-31,3 0 16 16,2 0 40-16,1 2-48 15,2-3 0-15,1 1 48 0,4 0-48 16,5-2 0-16,1 0 0 15,1 2 8 1,-1-2-8-16,3 0 0 0,3 0 48 16,0 0-48-16,4 0 8 15,-1 0-8-15,1 0 64 16,-4-4 8-1,3 1 8-15,-7-1-40 0,0 2 16 16,-4 0 8-16,-1 0 16 16,-6 0 0-16,-2 0-32 0,-3 0-8 15,-5 2-24-15,-4-2-16 16,-6 2-8-16,-1-3 8 15,-4 3 8-15,-2 0-8 16,-1 0 40-16,-7 0-40 0,3 0 0 16,-7 0-8-1,1 0 8-15,-1 0 0 16,-2 0-8-16,-3 0 16 15,0 0 48-15,0 0 32 0,0 0 80 16,0 0 64-16,0 0 40 16,0 0-40-1,0 0-112-15,0 0-128 16,0 0-128-16,-14 0-1600 15,-3-2-2873-15</inkml:trace>
  <inkml:trace contextRef="#ctx0" brushRef="#br0" timeOffset="14894">10826 8615 3200 0,'0'0'2457'0,"0"0"-1105"0,0 0 128 16,0 0 281-16,0 0-441 15,0 0-456-15,0 0-176 16,0 0-16 0,0 0-95-16,0 0 55 15,5 0-200-15,0-6-176 0,6-7-112 16,2-2-64-1,1-4-8-15,3 1 8 0,-1 2-64 16,-3 2 24-16,0 2-40 0,-1 4 0 16,-3 1-48-16,-1 2 32 31,1 3-88-31,-1 0 24 0,4 2-16 15,-1 0-56-15,2 0 24 16,3 11 0-16,2 6 128 16,0 7 304-16,3 7-16 0,-4 2 0 15,3 5 96-15,-4 3-40 16,-2-1-144-1,3-2-32-15,-3-4-64 0,1-4 0 16,-4-6 8-16,0-3-8 16,-3-8 24-1,0 0-8-15,-4-3-48 0,0-7 24 0,-4 1-24 16,0-4-64-1,0 0 56 1,0 0 0-16,0 0-64 0,0 0-224 0,0 0-712 16,0-20-680-16,0-1-1497 15,-8-4-4272 1</inkml:trace>
  <inkml:trace contextRef="#ctx0" brushRef="#br0" timeOffset="15237">11270 8410 968 0,'0'0'4865'16,"0"0"-3329"-16,0 0-240 15,0 0 313-15,-76 111-353 0,49-68-688 32,-6 8-56-32,1 2-136 15,1 2 16-15,1-3-64 0,1-3-176 16,4-8 121-16,3-7-73 0,4-7-16 15,8-8-8-15,-1-2-96 16,5-10 0-16,4-1-16 16,-1-3 0-1,3-3 0-15,0 0-64 16,0 0 0-16,0 0-352 0,0-13-401 15,22-19-495-15,1 2-1584 0,-4 0-4234 16</inkml:trace>
  <inkml:trace contextRef="#ctx0" brushRef="#br0" timeOffset="16313">11843 8450 2576 0,'0'0'2064'31,"0"0"-351"-31,0 0 319 0,0 0-455 15,0 0-433-15,0 0-296 16,0 0-144-16,-16 34-8 0,5-24-80 16,-4 2-55-16,1 3 47 15,-9 2-32-15,-4 4-200 16,-4 1-72-1,-6-1-232-15,3 2 8 0,7-5 0 16,6-4-32-16,3-5-48 16,7 0 8-16,2-3 64 0,1-2-24 15,4 0 16-15,4-4 104 16,-2 2-120-1,2-2-40 1,0 0 0-16,0 0-8 0,0 0 8 16,0 0 8-16,0 0 104 0,0 0-64 15,0 2-56-15,2 3-152 16,12 2 104-16,7 3 48 0,5 2 0 31,5 2 8-31,4-2 48 16,2 0-48-16,4 0-8 15,-4-2 72-15,-7-1-72 0,0-2 0 16,-6 3 16-16,-5-4-16 15,-1 3 0-15,0-4-16 0,-5 1 16 32,-2-2 0-32,-1 0 0 15,-4-2 24 1,-1-2-24-16,0 0-96 0,-2 0-1264 0,0 0-1017 0,0 0-2816 15</inkml:trace>
  <inkml:trace contextRef="#ctx0" brushRef="#br0" timeOffset="16933">12212 8302 3744 0,'0'0'2433'0,"0"0"-801"0,0 0-352 16,0 0-167-16,0 0-209 15,-25 114-80-15,22-62-80 16,-5 7 112-16,0 1 185 16,2 0-209-16,-3-4 8 15,1-6-160-15,2-7-168 16,1-11-16-16,-1-4-152 0,1-9-96 15,5-2-39-15,0-8-121 16,0-1-8 0,0-2-80-16,0-1-48 15,0-3-785-15,0 0-1095 16,0-2-833-16,11 0-2064 0,2 0-2320 15</inkml:trace>
  <inkml:trace contextRef="#ctx0" brushRef="#br0" timeOffset="17421">12394 8589 536 0,'0'0'4305'0,"0"0"-3033"15,0 0-56 1,0 0 192-1,0 0-479-15,11 118-273 16,-7-86-200-16,4 0-192 16,3-2-88-16,0-5-64 15,2-6-40-15,3-2 8 0,-3-6-80 16,3-1 16-16,1-5-8 15,0-3 64-15,3-2 0 16,-4 0 160-16,3-11-24 0,1-5-24 16,-1-8 40-16,-1-2-64 0,-5-4 16 15,-4-4 24-15,-1 0 32 16,-8 2 184-16,0 4 209 31,0 3 15-31,-11 8 32 0,-5 2-168 16,-2 10 64-16,-1 3-192 15,-4 2-256 1,1 0-120-16,-1 2-480 0,2 9-544 0,0 2-528 15,2-2-433-15,3-1-808 16,4-5-3752-16</inkml:trace>
  <inkml:trace contextRef="#ctx0" brushRef="#br0" timeOffset="18882">13814 8432 1616 0,'0'0'4705'0,"0"0"-3017"0,0 0-576 15,0 0-127-15,0 0-497 16,0 0-224-16,0 0 400 16,11 125-24-16,-6-73-104 0,-5 1-96 31,1 0-192-31,-1-9-96 15,0-9-48-15,0-12-8 0,0-9-40 16,0-8-56-16,4-4 48 16,-4-2 112-16,4 0 193 15,0-20 351-15,5-12-680 0,6-6-24 16,3-4-456-1,3 3-112-15,-2 9 47 16,4 9 241-16,-1 6 32 0,4 7 48 16,-3 5 64-16,1 3 80 15,-1 0 40-15,-1 0 16 16,-4 0 0-16,-2-4 0 15,-3 0 8-15,-5-5 0 16,2-1 112-16,-10-1 120 16,0-6 184-1,0 2-56-15,0-4 65 0,-12 1-17 16,-5 2-104-16,-1 7-88 0,0 2-72 15,0 7 80 1,2 0-160-16,0 24-72 16,2 8-96-16,2 9 32 0,7 1 64 15,5-3 0-15,0-1 72 31,0-8-24-31,4-3-16 16,7-5-32-16,2-8-40 0,3-4 40 16,2-6 0-16,1-4-376 15,-1 0-304-15,6-8-209 0,-1-12-239 16,1-4-480-16,2-5-305 31,-7 1 65-31,-1 0 384 16,-5 5 504-16,-3 1 960 0,-4 5 296 15,-3 5 784-15,0 7 224 16,-3 1 160-16,2 4-127 0,-2 0-457 15,3 0-488-15,-1 7-248 0,0 14 368 16,2 7 136-16,-4 10 16 16,4 9-80-16,-4 12-151 15,1 1-9 1,1 0-144-16,4-2-8 15,-1-5-64-15,0-6 24 16,1-6-96-16,-4-7-32 0,-2-8-8 16,0-6-8-1,0-6 40-15,0-6 176 16,-2-4 544-16,-15 0-88 0,-3-4-183 15,-2 0-193-15,-6 0-136 16,1-6-144-16,-4-12-104 0,0-4-368 16,1-6-689-16,9-20-1191 15,8 8-1745-15,6 0-2648 16</inkml:trace>
  <inkml:trace contextRef="#ctx0" brushRef="#br0" timeOffset="19188">14348 8350 7785 0,'0'0'2969'16,"0"0"-1521"-16,0 0-352 0,0 0-792 0,0 0-288 15,0 0-16 1,0 0-416-16,44 66-1432 16,-31-46-2841-16</inkml:trace>
  <inkml:trace contextRef="#ctx0" brushRef="#br0" timeOffset="19916">14505 8647 3688 0,'0'0'2401'0,"0"0"-1433"0,0 0 176 0,0 0-224 16,0 0-495-16,0 0-9 16,30 21 152-16,-12-21 64 0,-2 0-168 31,1 0-128-31,-3-9-104 15,-3-3-184-15,-3-1-48 16,-4-2 0 0,-3-2-64-16,-1 0 56 0,0-4-80 0,0 4 80 15,-9-2-64-15,-6 8 72 0,-4 4 0 16,-2 7 128-1,1 0 120-15,-2 9-40 16,1 14-80-16,1 5 56 16,7 6-8-1,7-2-104-15,6-2-64 0,0-2-8 0,0-3 0 16,16-7 0-16,3-4-16 15,6-6-368-15,4-8-208 32,1 0-96-32,8-4-392 15,-3-14-89 1,1-8 153-16,-6 0 0 0,-1-4 352 0,-9 2 400 15,-6 1 264-15,-6 8 80 16,-4 4 752-16,-3 6 640 0,-1 7 41 31,0 2-313-31,0 0-352 16,0 0-352-16,0 9-304 0,0 12-184 31,-5 3 0-31,5 5 0 0,0-1-8 0,0 2-8 0,0-3 8 16,5-5-8-16,10-4 0 15,-1-8 8-15,4-4-128 16,3-6-344-16,-2 0-208 0,4-6-160 15,-2-14-200-15,0-5-169 32,-6 0-95-32,-4 1 192 0,-5 2 280 15,-6 3 696-15,0 6 136 16,0 5 672-16,-1 6 368 0,-11 2 256 15,4 0-480-15,-1 10-512 0,4 6-87 16,3 5 39 0,2 2-56-1,0-1-120-15,0-1-24 0,13-2-8 16,2-5-48-16,4-6-104 15,0-6-344-15,17-2-425 16,-4-8-663-16,-4-8-1193 0</inkml:trace>
  <inkml:trace contextRef="#ctx0" brushRef="#br0" timeOffset="20178">15085 8519 3376 0,'0'0'1272'16,"0"0"-47"-16,0 0-161 0,0 0-432 15,0 0-280-15,114 2-352 31,-85-2-96-31,-6 0-1176 32,-7-7-1657-32</inkml:trace>
  <inkml:trace contextRef="#ctx0" brushRef="#br0" timeOffset="20430">15164 8400 288 0,'0'0'2520'0,"0"0"-880"0,0 0-23 0,0 0 55 0,0 0-488 15,0 0-215 1,0 0-41-16,-7 117-104 16,7-77-216-16,0 1-32 15,0-1-144-15,0-1-88 0,0-5-24 16,0-8-143-1,7-6-81-15,2-6-48 0,3-6 24 0,-1-4-72 32,2-4-48-32,5 0-441 15,12-26-423-15,-2-3-1632 0,-6 2-6210 16</inkml:trace>
  <inkml:trace contextRef="#ctx0" brushRef="#br0" timeOffset="22267">11042 10181 2632 0,'0'0'1760'0,"0"0"-311"0,0 0 143 15,0 0-160-15,0 0-399 16,0 0-233-16,-1 0-152 0,1 0-144 31,0 0-112-31,0-2-112 16,6-8-160-16,9-8-32 0,3-2 64 15,4-3-72-15,-4 4 48 16,0 0-24-16,-1 6-96 15,3 2-8-15,-1 7 0 0,4 4-104 32,1 0-32-32,7 8 120 15,3 18 16-15,-4 8 96 0,1 9 216 16,-5 5-48-1,-4 4 40-15,-7-2-159 0,-2-4 15 0,-3-6-88 16,-4-8 0-16,0-8-64 16,-1-7 40-1,-3-8-40-15,-2-3 40 16,5-4 8-16,-5-2 40 0,0 0 112 15,0 0-208-15,0 0-256 16,-8-24-1673-16,-2 3-1167 0,0-6-2946 16</inkml:trace>
  <inkml:trace contextRef="#ctx0" brushRef="#br0" timeOffset="22581">11465 10044 808 0,'0'0'5041'0,"0"0"-3009"0,0 0-584 16,0 0-127-16,0 0-289 16,0 0-192-16,-95 119-192 15,68-76 96 1,1 0-119-16,-2-1-161 15,4-4-176-15,0-3 96 16,3-6-200-16,2-1-48 0,4-6-136 31,-1-5 8-31,5-4 48 16,4-3-48-16,2-3-8 0,2-5-144 31,3-2-368-31,0 0-384 0,0-17-609 0,11-7-2424 0,6-1-3696 16</inkml:trace>
  <inkml:trace contextRef="#ctx0" brushRef="#br0" timeOffset="23513">11895 10068 1360 0,'0'0'1400'16,"0"0"-192"-16,0 0 353 0,0 0 47 15,0 0-48-15,0 0-159 16,0-1-89-16,0 1-240 0,0 0-152 31,-2 3-151-31,-14 14-417 16,-3 2-344-16,-4 8 48 31,-3 3-56-31,-3 2 0 0,2-2 16 0,-2-2-16 0,6-4 72 0,5-6-72 15,7-8 64-15,5-2-64 32,4-6 8-32,2 0 0 15,0-2 72-15,0 0-24 0,0 0 24 16,0 0-64-16,0 0 56 15,0 0 8-15,0 0 40 0,0 0-112 16,0 0-8-16,0 0-8 31,0 0-112-31,8 0 40 16,10 0 64-16,5 6 16 0,4 0 0 0,4 2 0 15,-1 2 0-15,4 2-48 16,0-1 48-16,-3 0 8 16,-4-1 8-1,1-1-8-15,-9-2 0 16,-1-1 0-16,-2 0-8 15,-5-2-8-15,-6 1 0 0,3-3 0 16,-6 0 8-16,-2 0 8 16,0-2 0-16,0 0 136 0,0 0 8 0,0 0 24 31,0 0 8-31,0 0-184 15,0 2-8-15,-11 1-1280 16,-1 1-2593-16,1-2-4569 0</inkml:trace>
  <inkml:trace contextRef="#ctx0" brushRef="#br0" timeOffset="25357">11672 10530 2616 0,'0'0'3177'0,"0"0"-1401"0,0 0-904 16,0 0-376-16,0 0 257 15,47 17 223-15,-15-2-272 0,1-4-16 16,1 2-48-16,-5-3-120 16,-2-2-152-16,-3-3 24 31,-6 2 41-31,-3-1-81 0,-4-4-8 0,-1 2-80 15,-6-4 8-15,0 2-72 16,-1-2-96-16,0 0-24 0,-3 0-8 16,2 0-72-16,4 0-872 15,1 0-1009 1,-3 0-2920-1</inkml:trace>
  <inkml:trace contextRef="#ctx0" brushRef="#br0" timeOffset="26045">12197 10169 6105 0,'0'0'1736'15,"0"0"-912"-15,0 0 553 16,0 0-193-16,0 0-312 16,0 0-296-16,0 0-128 15,0 0-112 1,113 18-88-16,-100-10-96 15,-3 1-40-15,-2 6 57 16,-8 4 159-16,0 10 208 0,0 3 16 0,-18 3-264 16,-1 1-144-16,-6-2-88 15,3-6-56 1,-1-5-160-16,4-5 160 31,3-3 40-31,1-5-32 0,2-4 40 0,7-1 8 16,3-3 96-16,-1-2 184 0,4 0-336 31,0 0-104-31,0 0-144 0,7 0-24 15,12 0 272-15,4 0 320 16,3 0-32-16,3 0-56 16,0-4-8-16,1-1-24 0,-5-3 0 15,0 2-32-15,-5-1-40 16,-2 1-32-16,-2 2-88 0,-3-1 56 31,-5 1-64-31,1-3-24 16,0 1-800-16,0-2-680 15,9-7-497 1,-4 2-1007-16,1 2-3290 0</inkml:trace>
  <inkml:trace contextRef="#ctx0" brushRef="#br0" timeOffset="26372">12657 9968 3792 0,'0'0'2761'15,"0"0"-809"-15,0 0-215 16,0 0-497-16,0 0-808 15,0 29-152-15,0-1 288 32,0 10 64-32,0 5-16 0,0 8-55 0,0 0-41 15,0 4-128-15,0-3 72 16,0-6 56-16,0-5-32 15,0-7-240-15,0-10-96 0,0-7-56 16,0-6-16-16,0-5-80 31,-6-4-56-31,-17-2-1008 0,4 0-1825 16,-5 0-5072-16</inkml:trace>
  <inkml:trace contextRef="#ctx0" brushRef="#br0" timeOffset="27166">10700 10179 3832 0,'0'0'2761'0,"0"0"-1361"16,0 0-408-16,0 0 481 15,0 0-617-15,0 0-536 16,-57 66-64-16,27-36 88 0,1 2-8 0,0-2 48 31,6-3 16-31,0-8-176 16,1-2 208-16,9-6-23 0,0-3-73 15,8-1-40-15,-1-3-16 16,4-2-32 15,2-2-136-31,0 2-112 0,0-2-104 0,0 2-32 16,0 1 136-16,11 1 56 15,2 2 216-15,5 0-72 0,1-1-40 16,4 1-32-16,0-1-80 16,1 1 8-16,2 0-56 31,-5 1-144-31,3 1-600 0,-3-2-384 15,5-1-641-15,-10-1-1143 0,-5 1-2114 16</inkml:trace>
  <inkml:trace contextRef="#ctx0" brushRef="#br0" timeOffset="27437">10513 10607 3808 0,'0'0'3913'0,"0"0"-2825"15,0 0-23 1,0 0-57-16,0 0-400 16,0 0-56-1,0 0-16-15,0 0-88 0,76 55-160 0,-57-43-104 16,4-2-112-16,-4 2-64 15,-1-3-8-15,-1-2-208 0,-2 1-912 32,-2-4-1176-17,-7-2-2289-15</inkml:trace>
  <inkml:trace contextRef="#ctx0" brushRef="#br0" timeOffset="27998">9852 10185 5633 0,'0'0'2920'16,"0"0"-1239"-16,0 0-393 31,0 0-216-31,0 0-360 16,-58 116-96-16,52-70-135 0,1 3-153 15,5-6 160-15,0-3-40 16,0-6-240-1,0-8-16-15,0-5-144 0,0-8-40 0,0-2 48 32,0-5-56-32,0-4-400 15,0-2-864-15,3 0-617 0,3 0-1367 16,1-8-3250-16</inkml:trace>
  <inkml:trace contextRef="#ctx0" brushRef="#br0" timeOffset="28550">10153 10283 5153 0,'0'0'2424'0,"0"0"-1264"0,0 0-127 16,0 0-121-16,0 0-328 16,0 0-344-16,-15 106-40 0,15-76 64 15,0 2-56-15,0-4-16 31,2-2-128-31,9-3-64 16,0-6-56-16,4 0 48 0,-4-8 8 16,-1-3 0-16,3-1 0 15,-2-5 64-15,5 0-64 0,-3-9-8 16,3-10 0-16,-3-5-64 15,-2-2 64 1,-4-5-64 0,-1-1 72-16,-6-2-48 0,0-2 48 0,0 1 48 15,-1 0 8-15,-17 4 40 16,0 8 160-16,0 3 200 0,2 8 40 15,-1 3-47 1,0 5-161-16,6 4-144 16,-5 0-144 15,1 0-272-31,4 9-673 0,-7 16-695 0,5 0-1441 0,5-5-4328 0</inkml:trace>
  <inkml:trace contextRef="#ctx0" brushRef="#br0" timeOffset="31533">14183 10121 3872 0,'0'0'2785'0,"0"0"-1113"16,0 0 105-16,0 0-17 15,-35-19-720-15,28 14-264 0,-4 1-111 16,-2 2-289-1,-3 2 48 1,-2 0-192-16,-4 17-232 0,-1 11 0 16,-3 8-64-16,4 3 56 0,4-3 8 15,7-2-24-15,4-8 24 16,7-6-120-16,0-4 16 0,0-6-40 31,0-4-80-31,13-1-344 31,5-5 111-31,1 0-79 0,4-9 48 0,1-10 32 0,-3-8-104 16,2-1-88-16,-6-2-40 0,1 0 136 15,-7 6 192-15,-6 6 207 32,2 4 153-32,-7 8 265 46,0 6 119-46,1 0-160 0,3 0-224 16,2 13 0-16,2 8 368 16,0 3-80-16,0-3-112 15,2 2-168-15,0-7-8 0,4-6-112 16,9-10-808-16,-5 0-929 0,-1 0-2512 15</inkml:trace>
  <inkml:trace contextRef="#ctx0" brushRef="#br0" timeOffset="31758">14393 10050 744 0,'0'0'4753'16,"0"0"-3209"-16,0 0-232 31,0 0 17-31,0 0-353 16,0 0-400-16,-51 129-96 0,51-104-144 15,0 0-152-15,0-5-104 16,0-2-72-16,9-4 0 0,3-2-8 16,1-4-208-1,3-8-456 1,2 0-568-16,12-8-473 15,-6-12-431-15,1 0-2057 0</inkml:trace>
  <inkml:trace contextRef="#ctx0" brushRef="#br0" timeOffset="32021">14577 10059 2128 0,'0'0'2593'16,"0"0"-377"-16,0 0-432 16,0 0-519-16,0 0-465 0,0 0-304 15,-53 70-80-15,34-34 96 16,1 1 0-16,2 2-184 15,3-3-80 1,3-4-112-16,7-5-120 0,3-8-8 16,0-4-8-16,0-6 0 15,6-5-144-15,12-4-448 0,2 0-304 16,15-13-576-16,-6-10-1057 15,-1-1-2784-15</inkml:trace>
  <inkml:trace contextRef="#ctx0" brushRef="#br0" timeOffset="32343">14726 10201 808 0,'0'0'1848'32,"0"0"-552"-32,0 0-159 0,0 0-25 15,0 0-416 1,0 0-224-16,0 0 32 0,115 18 64 0,-94-24 24 15,-7-5-312-15,-2 0-143 16,-9-1-41-16,-3-2 8 16,0 2-40-16,-7-3 80 0,-12 2-96 31,-5 2 32-31,1 1-24 15,-1 7-48-15,6 1 176 0,4 2 272 16,2 0-32-16,7 15-280 16,-4 9-88-16,7 3 104 15,2 3-64-15,0 0-24 0,0-4-72 16,0-2-8-1,13-6-120-15,5-4-352 32,-2-8-448-32,13-6-441 0,-6 0-1239 0,-1-6-1609 0</inkml:trace>
  <inkml:trace contextRef="#ctx0" brushRef="#br0" timeOffset="32786">15039 10112 4336 0,'0'0'2097'0,"0"0"-601"32,0 0 121-32,0 0-465 0,0 0-184 15,-26 115-160-15,23-67-136 16,2 6-40-16,1 0-39 0,0-1-113 0,-4-4-64 15,4 0-24-15,0-6-224 16,0 0 0 0,0-7 8-1,0-4-80-15,0-4-96 0,0-7-320 16,0-4-800-1,0-4-633-15,0-8-767 16,4-5-2241-16</inkml:trace>
  <inkml:trace contextRef="#ctx0" brushRef="#br0" timeOffset="33124">15013 10110 2032 0,'0'0'1648'0,"0"0"-511"15,0 0 87-15,0 0-256 31,122 34-296-31,-95-17-232 0,-3-2 112 16,-6 2 40-16,-7-2-199 16,-3 0 63-16,-8 0 368 15,0 0-16-15,-8 1-64 0,-14 0-312 16,-9 2-432-16,-3-2-328 15,-8-1-1064-15,11-4-1577 0,7-5-2768 0</inkml:trace>
  <inkml:trace contextRef="#ctx0" brushRef="#br0" timeOffset="33496">15274 10112 4344 0,'0'0'1185'15,"0"0"55"-15,0 0 344 16,0 0-367-16,0 0-353 0,0 0-152 16,134 0-224-16,-105 0-232 31,0 0-176-31,-3-4-80 0,-4-2-568 0,-2 3-328 15,-6-7-713-15,-3 1-863 16,-7 1-2025-16</inkml:trace>
  <inkml:trace contextRef="#ctx0" brushRef="#br0" timeOffset="33791">15411 9946 4681 0,'0'0'1624'0,"0"0"-544"16,0 0 328-16,0 0-375 0,0 0-337 16,0 108 176-16,0-73-152 15,0 1 80-15,5 2-112 0,-2-2-151 16,-3-2-57-16,3-4 128 31,-3-6 168-31,0-6-416 0,3-6-232 16,-1-4-80-16,4-4-40 15,-1-2-8-15,2-2-64 16,6 0-240-16,4-2-528 0,16-30-577 15,-4 0-663-15,-3 2-3649 0</inkml:trace>
  <inkml:trace contextRef="#ctx0" brushRef="#br0" timeOffset="35416">11254 11797 1016 0,'0'0'2784'16,"0"0"-959"-1,0 0-233-15,0 0 72 16,0 0-479-16,0 0-409 15,0 0-232-15,-2 2-160 0,2-2-152 0,0 0-72 16,7 0-8-16,6-6 80 0,0-2-136 31,3 1 48-31,-3 0-40 16,4 1-48-16,6-2-48 15,-2 4 0-15,0-1-8 16,2 3 0-16,-1 2 0 0,1 0-56 16,-4 2-40-16,-1 15 32 0,0 9 64 31,-5 10 64-31,-4 6 152 15,-1 2-8-15,-4 2-104 0,-3-3-48 16,-1-5 32-16,4-8-80 16,-4-6-8-1,0-6 8-15,0-4 0 0,3-6 0 0,-3-4 0 31,0-2 32-31,0-2 40 16,0 0-8-16,0 0-72 0,0 0-32 16,0 0-624-16,0-20-800 15,0 2-977-15,-7-1-2800 16</inkml:trace>
  <inkml:trace contextRef="#ctx0" brushRef="#br0" timeOffset="37171">11666 11759 24 0,'0'0'1752'16,"0"0"-480"-16,0 0 184 15,0 0-143-15,0 0-281 16,0 0-192-16,0 0 16 0,0 0-80 31,0 0-151-31,0 0-97 16,0 0-32-1,0 0-32-15,-2 0-56 0,2 0-24 0,-6 0 8 16,1 0-96-16,0 0-136 16,-3 4-112-16,-2 6-40 0,-3 2 64 31,-4 6-64-31,-6 6 0 0,-3 6-8 15,-3 2 0 1,0 2 0-16,-3 0 40 0,6-2-40 0,2-4 0 16,1-3 0-16,5-3 48 15,2-7-48-15,5-2 0 16,3-3 0-1,-2-2 24-15,5-5 16 0,2 1-32 16,0-1-8-16,1-1 16 16,2-2-16-16,0 0 0 0,0 0-88 15,0 0-112-15,0 0-136 16,0 0-264-1,0 0-392-15,0 0-528 16,0 0-889-16,0 0-1944 16</inkml:trace>
  <inkml:trace contextRef="#ctx1" brushRef="#br0">12224 11624 0</inkml:trace>
  <inkml:trace contextRef="#ctx0" brushRef="#br0" timeOffset="51683">11985 11614 464 0,'0'0'1776'0,"0"0"-336"0,0 0 73 32,0 0-145-32,0 0-192 15,0 0-56-15,0 0-63 0,0-2-49 16,0 2-232-16,0 0-32 15,0 0-8 1,0 0-48-16,0 0-55 0,0 0-81 0,0 0-224 31,0 0-224-31,9 6-104 0,5 7 200 16,2 2 144-16,7 2-8 15,1 0-8-15,2 2-160 16,0-4-40-16,1 0-24 16,-1-3-8-16,2 0-48 0,-4-4 8 31,-2 0-8-31,-4-4 0 0,-3 0-40 15,-6-3 48-15,-2 2-40 16,-7-3-8-16,1 0 88 0,-1 0 8 16,0 0 24-16,0 0-8 0,0 0 0 15,0 0-16 1,0 2-8-1,0 0 0-15,0 0-24 0,-1 4 104 16,-12 4 65-16,-5 6-233 16,-6 4 56-16,-5 4-64 0,0 2 56 15,-4 0-48-15,3-1 64 16,1-4-8-16,0-3-56 15,4-1 96-15,4-3-80 16,0-5 48-16,5 0-16 16,3-3-40-16,4-2 32 15,4 0 8-15,-2-2-48 16,6-2-8-16,1 0-8 0,0 1 8 31,0-1-8-31,0 0-96 0,0 0-376 16,0 0-489-16,0 0-647 15,9 0-697-15,9-7-591 16,2-6-1657-16</inkml:trace>
  <inkml:trace contextRef="#ctx0" brushRef="#br0" timeOffset="52055">12299 12012 4232 0,'0'0'1681'15,"0"0"-337"-15,0 0 392 0,0 0-303 16,0 0-505-16,0 0-232 16,-115 108-56-16,99-96-16 0,5-2-88 31,1-5-151-31,2 0-153 0,3-1-80 15,5-4-152-15,0 0-104 32,0 0-785-32,0-6-1031 15,11-6-2481-15</inkml:trace>
  <inkml:trace contextRef="#ctx0" brushRef="#br0" timeOffset="52751">12685 11675 200 0,'0'0'5521'16,"0"0"-3633"-16,0 0-584 15,0 0 177-15,0 0-481 16,0 0-536-16,0 0-368 0,0 0 136 15,13 5 200-15,4 4-16 0,0 1 112 16,2 0-64 0,-1-3-103-16,1 2-121 15,-4-1 0 1,-2 0 104-16,-2-3-208 0,-1 4 16 15,-4-3-80-15,-3 4 8 16,-3 0 32-16,0 4 72 0,0 4 128 16,0 4 56-16,-9 2-160 15,-8 2-24-15,1 0-168 31,2-4 56-31,-2-2-72 0,3-3-48 16,3-6 40-16,2-3-48 0,3-1 48 16,0-3 8-16,4-4-56 0,1 2-32 15,0-2-48 1,0 0-56-1,0 2-8-15,6 0 112 16,7-2 88-16,5 0 176 0,-2 0-80 16,3 0 80-16,2 0 0 0,-1 0-56 15,1 0-16-15,-2-4-88 16,-1 0 64-16,-5-1-80 15,-2 1 0 1,-1 2-296-16,1 0-872 16,-1-4-697-16,1 3-535 0,-1-3-2217 15</inkml:trace>
  <inkml:trace contextRef="#ctx0" brushRef="#br0" timeOffset="53329">13030 11639 5537 0,'0'0'912'15,"0"0"88"1,0 0 624-16,0 0-199 0,0 0-401 0,113 45-216 15,-88-30-128-15,0 0-112 0,-2 2-120 16,-7 0-39-16,-1 4-73 16,-9 1 48-16,-4 2 16 15,-2 3 40 1,0 0-96-16,-13 3-128 0,-8-2-88 15,2-2-24-15,-4-3-88 16,0-6 56-16,4-2-72 0,3-4-48 16,-2 2 40-1,5-5 8-15,3-3 0 16,4-1 0-16,4-2-16 15,2-2 8-15,0 2-48 0,0-2-32 32,0 0 0-32,0 0-56 0,0 2-32 0,0 1 40 0,8 1 136 15,4-2 0-15,4 0 80 31,2-2 32-31,1 0 128 0,4 0-32 16,2 0 56-16,0 0 16 16,1 0-160-1,-2 0 8-15,3-2-128 0,-3-2 48 0,1 2-40 16,-3-1 0-16,-4 3 0 31,-5 0 48-31,-3 0-56 0,-9 0 16 16,-1 0-16-16,0 0-288 15,-1 0-704-15,-14 0-960 0,-4 0-2833 31</inkml:trace>
  <inkml:trace contextRef="#ctx0" brushRef="#br0" timeOffset="55055">14305 11633 5937 0,'0'0'2088'16,"0"0"-1240"-16,0 0 9 0,0 0-465 15,0 0-24-15,0 0 368 16,30 115-200-16,-20-64-248 16,-7-1 80-16,0 0-216 15,-1-7 0-15,-2-9 16 16,3-12-40-16,-3-7 80 15,0-9 0-15,0-4 256 0,0-2 569 16,0 0 655-16,0-4-72 16,3-13-407-16,1-7-769 15,4-10-312 1,-2-4-80-16,7-5-48 15,0 5 0-15,0 4 0 0,0 4 0 16,1 6-48-16,1 5-16 16,1 4-24-16,-1 5-56 15,2 1-352-15,0 7-169 0,0 2-143 31,1 0 8-31,1 0 40 16,-2 11 240-16,0 3 168 0,0-3 112 16,-1 2 152-16,-3-5 88 15,-2-2-56-15,0-3 56 16,-4-1 0-16,-4-2 56 0,5 0 24 31,-5 0 96-31,2-4 280 0,-2-9-40 16,1-4-152-16,-4 0-48 0,0-2-40 15,0 4-48-15,-4-2-48 16,-7 6-72-16,-2 5-8 15,-3 6-112-15,0 0 24 16,3 8-80 0,-3 18-8-16,4 4 48 0,1 4 56 15,8 0 8-15,3 0 24 0,0-4 40 16,0-4 0-16,3-3 0 15,8-6 0-15,2-2 0 16,7-6 0 0,-1-5-48-16,5-4-664 15,5 0-440 1,2-6-105-16,5-14-399 0,2-4 544 0,-4-3-209 15,-3-2-527-15,-7 1 280 16,-6 0 319-16,-5 4 609 16,-5 1 640-1,-5 6 664-15,-3 2 569 16,0 6 351-16,0 3 296 15,0 4-415-15,0 0-305 0,0 2-264 16,0 0-440-16,0 2-456 16,0 15 80-16,0 12 0 0,0 10 512 31,0 10-63-31,0 5-169 15,0 5-144-15,0-4 16 16,0 1-72 0,0-3-112-16,0-8-32 0,0-4-8 0,3-9 40 0,-1-6 24 15,0-6 64-15,-2-9 64 16,0-6 352-1,0-3 320-15,0-2 272 16,0 0 57-16,-10 0-529 16,-9-6-448-16,-1-10-224 15,-6-10-408-15,2-6-728 0,1-8-1113 0,7-20-784 16,7 9-1512-1,5 6-3064-15</inkml:trace>
  <inkml:trace contextRef="#ctx0" brushRef="#br0" timeOffset="55265">14926 11473 5921 0,'0'0'2544'0,"0"0"-1159"15,0 0 47 1,0 0-728-16,0 0-504 16,0 0-88-16,0 0-64 15,79 57-48-15,-51-33-1392 16,-2-2-1865-16</inkml:trace>
  <inkml:trace contextRef="#ctx0" brushRef="#br0" timeOffset="56153">15175 11795 4616 0,'0'0'953'15,"0"0"-41"-15,0 0 192 16,0 0-208 0,0 0-104-16,0 0-55 15,0 0-217-15,71 2-136 0,-55-16-88 16,-1 0-120-16,-7-4-72 15,-2 0-48-15,-6-3-56 16,0-2-16 0,0 1-64-16,-11 3-128 15,-7 6-104-15,-1 7 56 16,-1 6 256-16,1 0 144 0,-4 23-64 0,6 7 24 15,4 4 16-15,6 1-112 16,7-3 40 0,0-2-32-16,0-6-8 15,12-6-8-15,5-6 0 16,3-5-104-16,7-7-128 0,2 0-280 31,4-11-320-31,4-8-305 0,-5-6 65 0,0 1-216 0,-4 0 288 31,-6 1 487-31,-5 4 433 16,-9 2 80-16,-5 2 937 15,-3 4 391-15,0 3 640 0,0 3-351 16,-8 5-521-16,-4 0-224 16,1 0-232-16,3 4-224 0,-3 12-416 31,4 7-24-31,4 5 16 15,3 5-88-15,0 0 88 16,0-1-8-16,10-5-32 0,4-3 48 0,2-4 0 16,1-6-80-16,2-5-272 31,0-9-264-31,4 0-296 0,6-23-480 15,-3-5-1041-15,-5-4-2184 16</inkml:trace>
  <inkml:trace contextRef="#ctx0" brushRef="#br0" timeOffset="56363">15587 11592 5297 0,'0'0'1640'16,"0"0"-1288"-16,0 0 128 15,0 0 552-15,0 0-127 0,72 18-433 16,-41-16 200-16,3-2-184 47,-2 0-232-47,1 0-112 0,-3-5-144 15,-2-5-432-15,-2-5-752 16,-9 4-1121-16,-7-2-2272 15</inkml:trace>
  <inkml:trace contextRef="#ctx0" brushRef="#br0" timeOffset="56617">15745 11468 3568 0,'0'0'1537'16,"0"0"-641"-16,0 0 768 16,0 0-136-1,0 137-583-15,0-98-273 16,0 3-24-16,5-3-48 0,1-1-72 15,1-6 56-15,4-4-48 0,-6-7-103 16,1-6-65-16,1-7-144 16,3-6-72-1,1-2 48-15,3 0 96 16,6-20-296-16,6-12-120 15,8-22-1329-15,-5 7-1679 0,-7 8-6698 16</inkml:trace>
  <inkml:trace contextRef="#ctx0" brushRef="#br0" timeOffset="61360">2580 10080 912 0,'0'0'2000'0,"0"0"-976"16,0 0-95-16,73-58 71 15,-28 24-136-15,20-4-248 0,35-14-120 31,45-11 24-31,47-8 144 16,23-1-159-16,5 8-129 0,-14 9 24 16,-25 13-192-16,-2 4 0 0,2 0-8 15,7 4 0-15,4 2-72 16,3 4 64-1,6 3-40 1,0 8-32-16,0 2-16 16,-11 2-48-16,-7-2 64 0,-7-2-64 0,-12-6-56 15,0-5 8 1,-11-6 0-16,-8-2 0 0,-11-3 48 0,-11 5-40 31,-18 6 0-31,-21 9 32 16,-19 8-48-1,-2 3 8-15,6 1-8 16,10 3 0-16,7 0 0 15,-7 0-8-15,-2 2 0 16,-2-3 8-16,-4-1 8 0,-3 2-8 16,-7-1 0-16,-1 3 0 15,-2 2 0 1,0 0 0-16,3 0 0 0,1 0 8 0,7 0 40 15,4 0-48-15,6 0 8 0,2-2 8 16,4-11-16-16,3 0 8 16,-4-4 0-1,3 0 0-15,-7 0 0 16,-4 0 0-1,-3 0 40-15,-5 3 32 0,-8 4 88 0,-1 4-56 16,-2 4 16-16,3 2-8 16,-1 0-64-16,6 0-32 15,4 0-16-15,1 0 0 16,1 0 40-16,0 0-48 15,0 4 16-15,-10 2-16 0,-7-1 8 32,-12-2 0-32,-12 1-8 0,-13-2 8 0,-14 0-8 15,-15 2 0-15,-25 0-288 0,-14 2-2272 16</inkml:trace>
  <inkml:trace contextRef="#ctx0" brushRef="#br0" timeOffset="62901">3090 10279 80 0,'0'0'1216'0,"0"0"-192"0,0 0 24 16,0 0 40-16,0 0-47 0,0 0-233 15,0-6-128-15,5-4-64 16,15-6-72-1,10-6-48-15,16-6 0 16,12-6-87-16,30-8 119 31,35-11-144-31,40-5 24 0,15 2-144 0,-2 8-40 0,-2 9 8 16,-9 14-24-16,14 3-72 0,9 5-8 15,-7 8-40-15,-2 3 24 32,-13 4 40-32,-4 2-80 15,-6 0-64 1,-2 0 48-16,-9 10-48 0,-6-3 0 0,-7 0-8 15,2-3 8-15,-4-2 0 0,-3-2-8 47,-4 0 0-47,-18 0 8 16,-21 0-8-16,-13 0 8 15,0-6 0-15,11-1 0 0,33 0 0 0,-2 1-8 16,-1 0 0-16,-3-1 0 16,-17 3 8-16,5 2-8 0,-5 2-8 15,-13 0 0-15,-7 0 0 16,-6 0-32-16,-10 0 32 15,-6 4 8-15,-8 7 0 0,-1-1 0 32,-6 1 0-32,1 2 0 0,-6 1 0 0,1 0 8 0,-3-2-8 15,-6 0 16 1,-4-2-16-16,-7-2 8 15,-3-2-8-15,-4-2 0 16,-4-4 104-16,0 0 88 0,0 0 176 16,0 0 112-16,0 0-280 15,0 0-200 1,0 0 0-16,0 0-504 15,0 2-472-15,6 8 384 16,5 4 400-16,2 0 88 0,0 0 96 16,-2 0-16-16,1 0 16 15,-1-1 0-15,2 2 8 16,5 0 184-1,-2 2 48-15,10 0-40 16,-4 0-56-16,9 0-56 16,-4-2-8-16,4 0-64 0,3-3 40 15,-6-5 288-15,1 0-72 16,-2-3-152-16,-4 0-56 0,6 2-8 15,0 3-40 1,6 4 96-16,6 3 24 16,1 2 72-16,-2 4 8 15,5-2-47-15,-4 0 39 0,-6-2-8 16,-4-2-80-16,-9-4-16 15,-7-2-88-15,-4-4 40 16,-3-2-40 0,-4-2 64-16,-4-2 0 0,0 0 64 15,0 0 40-15,0 0 16 16,0 0-16-16,0 0-96 0,0 0-72 15,0 0-8-15,0 0-104 16,-26 8-696-16,-8 1-825 0,-5-4-4728 16</inkml:trace>
  <inkml:trace contextRef="#ctx0" brushRef="#br0" timeOffset="64467">4061 10339 288 0,'0'0'1072'0,"0"0"-32"16,0 0-24-1,0 0-56-15,128-3 241 16,-82-4-193-16,6-1-296 0,11 2-112 15,5-2 24-15,9 4-64 16,3 2-95-16,2 2-73 0,2 0-104 16,3 0-40-16,0 12 96 15,2 2-16 16,3 2 32-31,3-2-24 0,4 2 80 0,1-2-128 16,0 1 8-16,-1-2 88 16,-4 2-24-16,-3 2-80 0,-6 2-95 15,-1 0-41-15,-2 1 8 31,-1 3-56-15,0-1 64-16,1 1 16 0,1 2 8 0,3-1-8 16,0 2-64-16,-3 0 24 0,-2 0 136 15,2 0-24-15,-3 0-72 16,5-2-80-16,-2 1 16 15,3 1-104-15,0-3 40 0,2 1-40 16,3 3 0 0,-2-1 72-16,-2 0-32 15,0-1-32-15,1 5 56 16,2 1-64-16,-6 1 64 0,6 1 24 15,-6-1-48 1,-2 0-32 0,-3-4 40-16,-5-1-48 15,-4-3 8 1,-2 1-8-16,-4-3 48 0,-5-1-40 15,-2 2 72-15,-8-5-88 0,0 1 16 16,-3 0-8-16,-4-4 56 16,-2 2-56-16,-1-3 40 15,-4-2-48-15,-1 0 8 0,1-1 0 16,-1-2 0-1,-1-1 0-15,2-2 16 0,-3 1-16 0,3-2-8 16,1-1 0-16,4 2 0 31,5-4 16-31,0 2-8 0,4-2 0 16,5 0 0-16,1 3-8 15,5-1 0-15,4 0 8 16,-4 1-8-16,2-1 0 0,0 0 8 16,-1-2 0-16,-1 2-8 31,0 1 16-31,-2 1 32 0,-6-1-48 15,-1 3 8-15,-6 3 0 0,-2 1-8 16,1-1 8-16,-3 2-8 0,0 0 0 31,3 2 8-31,-3 1-8 0,0 2-8 16,4-1 8-1,-6 2 0-15,0-4 8 0,-2 0-8 16,-8-3 0-16,-1-4 8 16,-6 2 0-16,-5-4 0 0,-2 0 0 0,-10-2 0 15,-1-4 0 1,-5 2 0-1,0-2 120-15,0 0 72 16,0 0 8-16,0 0 8 0,0 0-72 16,0 0-144-16,-27-12-520 15,4-2-1552-15,-4-2-2177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42:39.105"/>
    </inkml:context>
    <inkml:brush xml:id="br0">
      <inkml:brushProperty name="width" value="0.05292" units="cm"/>
      <inkml:brushProperty name="height" value="0.05292" units="cm"/>
      <inkml:brushProperty name="color" value="#FF0000"/>
    </inkml:brush>
  </inkml:definitions>
  <inkml:trace contextRef="#ctx0" brushRef="#br0">14195 6904 1304 0,'0'0'2184'0,"0"0"-1288"16,0 0 273-16,0 0 255 0,0 0 8 15,-5 0-375-15,5 0-321 16,0 0-96-16,0 0-96 31,0 0 0-15,0 0-88-16,0 0-168 0,0-2-112 0,16 0-48 15,7-2-24-15,7 0 16 0,12 2-48 16,10 0 16-16,11 0 112 16,6-2 32-16,4 0-80 15,5-2 201-15,1-4 23 0,0-4-72 31,0 0-80-31,0-4-88 16,-6 2-40-16,-9 0-16 0,-9 2-72 0,-9 1 40 16,-13 6-48-16,-13 1-64 15,-12 4-328-15,-8-2-504 16,-8 4-737-16,-18-2-3080 0</inkml:trace>
  <inkml:trace contextRef="#ctx0" brushRef="#br0" timeOffset="5386">14251 7646 4032 0,'0'0'2297'15,"0"0"-1441"-15,-3 0 112 16,1 0 224-16,2 0-127 0,0 0-345 16,0 0-256-1,0 0-128-15,0 0-168 0,0 0-168 0,0 0-40 31,0 0-168-31,21 0 40 16,5 9 104-16,11 0 64 0,10 3 0 16,8-1 8-16,6-4 112 15,9-1 8-15,1 0-64 16,5-4 0-16,1-2-56 0,-2 0 48 15,-3 0 232-15,-7 0-88 32,-5 2-144-32,-17 0-8 0,-6 0-32 15,-14 1-8-15,-7-1-8 16,-16 0-336-16,0-2-1256 0,-5 0-2417 0</inkml:trace>
  <inkml:trace contextRef="#ctx0" brushRef="#br0" timeOffset="12129">11202 8408 144 0,'0'0'2360'15,"0"0"-1320"1,0 0-648-16,0 0 288 0,0 0 97 0,7 0-289 31,9 4 216-31,11 0-208 16,12 0 360-16,18 3-168 15,14 0-16-15,17 1-191 0,9 2-145 16,0 0-168-16,-3 0 8 31,-12 0 24-31,-7 1 8 0,-8-2-80 16,-5-1 128-16,-1 1 88 15,-4-5 88-15,-6 0-104 16,-7-1-64-16,-9-1-96 0,-5 0-56 0,-6 0-8 16,-10 0-56-1,-6 0-24 1,-3-2-16-16,-5 2 40 15,0-2 40 1,0 0-88-16,-5 2-616 16,-16 1-2304-16</inkml:trace>
  <inkml:trace contextRef="#ctx0" brushRef="#br0" timeOffset="16765">15931 4578 984 0,'0'0'1680'16,"0"0"-1144"-16,0 0 216 15,0 0 177 1,0 2-153-16,0 0-408 0,0-2-184 15,0 0-56-15,0 0 56 0,0 0-80 16,1 0-8-16,6 0 88 16,1 0 128-1,3 2 32-15,4 2-112 16,1 0 16-1,3 2-40-15,7 1 64 0,0-2-48 0,3 1-32 16,5 0-24-16,3 2 16 16,5-1-23-16,0 0-9 0,8-1-40 31,3 0 16-31,1 0 0 15,7-4 16-15,9 1 24 32,28-3 344-32,30 0 104 0,-4-5-208 0,-11-5-208 0,-11 0 16 15,-25 0-32-15,10 2-96 0,9 2-32 16,-12 0-8-16,-8 4-48 31,-5 0 8-31,-7 2 0 0,-4 0 80 16,-10 0-24-1,-5 0 16-15,-6 0 8 0,-7-1 0 0,-3 1 80 16,1-2-40-16,-5-3-16 15,4 3 0 1,2-4 16-16,3 2-24 16,-3 0-32-16,7 0-56 0,0 2 88 15,2 0 9-15,2 2-9 16,3-2-8-16,2 0 224 0,5 0-8 15,-2 0-136 1,8-2-24-16,0-2-48 16,7 0-32-16,-1 0-64 15,6 1 64-15,-4 2-64 16,-3 1-8-16,-5 2 0 0,-6 0 0 15,-5 0 8 1,-5 0-8-16,-5 0 0 16,-2 0 0-16,-1 0 8 15,-3 0 8-15,-2 0-8 16,0 0 0-16,0 0 8 0,2 0-16 15,1 0 8-15,-1 2-8 16,-2 1-8 0,1 4 8-1,1-1-8-15,-3 0 0 0,1 0 8 16,-2 0-8-16,-6-2 16 15,0 0-8-15,-5-2 0 0,-6 0 8 16,-2-2 0-16,-5 0 72 0,2 0 16 16,-5 0 72-16,0 0-168 15,0-10-424-15,-11-4-1393 16,-13 2-2800-1</inkml:trace>
  <inkml:trace contextRef="#ctx0" brushRef="#br0" timeOffset="18661">2658 5372 1632 0,'0'0'1304'0,"0"0"-768"0,0 0 208 31,0 0 65-31,0 0-97 0,32 0-64 16,-11 0-72-16,6 0-32 31,4 0-88-31,5-2-64 0,2 2 80 0,3-2-112 0,-1 2-39 16,4 0-73-16,1-2-16 31,0 2 88-31,0-2-16 0,2 0-120 16,-2 0-8-16,2 0-72 15,2 2-32 1,2-2 16-16,1 0-16 0,-2 2 0 0,3-2-16 15,4 0-48-15,1 2-8 16,3-2 8-16,9 2 8 0,6-2 240 16,-4 1-48-1,1-2-136-15,0-1 8 16,-5 0-24-16,-1-4 48 15,8 0-8-15,-6 0-88 0,4 0 8 16,3 0 40-16,1 0-48 16,4-1 8-16,-2 2-8 15,-5 1 88-15,2 0-48 16,-6 0-40-16,1-1 8 15,-7 2-8-15,-1-1 48 32,2-2-48-32,0 1 0 0,-1 3-8 0,1-1 16 0,-4 1-8 15,4 0 0 1,-7 2 0-16,0 0 8 15,2 2-8-15,-7 0 0 16,-1 0 0-16,-1 0 0 16,3 0-8-16,-3 0-8 15,1 0 8-15,-2 0 8 0,-3 0-8 0,-2 0 0 31,-3 0 0-31,-3 2-8 16,-7 0 16-16,1-2-8 16,-9 2 0-16,-3-2 16 0,-8 0-16 15,-5 0 0-15,-3 0 48 31,-4 0 0-31,-1 0 48 0,0 0-96 0,-8 0-504 16,-10-4-2336-16</inkml:trace>
  <inkml:trace contextRef="#ctx0" brushRef="#br0" timeOffset="23526">1475 11328 2616 0,'0'0'1856'16,"0"0"-791"-16,0 0 135 15,0 0 8-15,0 0-208 0,0 0-231 16,0 0-273-16,0 0-216 16,0 0-40-16,0 0-96 0,0 0-16 15,0 0 48-15,0 0-8 16,0 0 40-16,0 0 40 0,0 0-8 31,0 0 32-31,0 0-32 16,0 0 8-16,0 0-64 15,0 0-32-15,0 0-32 0,0 0-16 16,0 0 8-16,0 0-64 15,0 0-40-15,0 0-8 0,4 0-8 0,-4 2-72 16,5-2 72 0,1 2-48-1,-1-2 56-15,5 0 16 16,2 0-8-16,5 0 104 15,8 0 256-15,0 0-151 0,9 0 7 16,3 0 72-16,-3 0-16 0,6 0-48 16,2 0-24-1,6 0-16-15,1-4-40 16,1-4 0-1,8-1-56-15,0 2-40 0,0-3 16 16,2 1-72-16,-2 3 8 16,2-1-8-16,1 1-8 0,2 0 8 0,5-1 8 31,3 1-8-31,7 0 0 15,-4 3 0-15,2-3 0 0,3-1-64 16,-3 3 64-16,5-2-8 16,-5 2-8-1,-5 1 8-15,0-1 0 0,-10 0 8 0,-6 2-64 31,0 0 56-31,0 2 8 16,-5 0-48-16,3 0 40 0,-3 0 0 16,-1 0-8-16,1 0 8 15,-2 2 0-15,1-2 8 0,-1 0 8 16,-3 0 48-16,2 0-56 31,0 0 0-31,-2 0 0 0,0 0 0 16,-1-2 0-16,-4-3 0 0,2 1-8 15,-6 0 0-15,1 0 0 16,-5 0 8-16,-1 1 0 0,-2-1 0 31,-5-1 16-31,-6 1-8 16,-7 0 64-1,1 2-8-15,-12 0 40 16,1 2 256-16,-1 0 192 0,0 0-24 15,0 0-136-15,0 0-56 16,0 0-88-16,0 0-120 0,0 0-47 16,0-2-81-16,-1-6-513 15,-9-2-1255-15,-8 4-2777 16</inkml:trace>
  <inkml:trace contextRef="#ctx0" brushRef="#br0" timeOffset="28010">7615 3351 7009 0,'0'0'2473'0,"0"0"-1593"0,0 0 384 16,0 0 160-1,0 0-215-15,0-4-553 0,2 4-304 0,8 0-184 16,3-2 16-16,8-3 160 31,9-1-24-31,1-1-72 16,8-1-128-16,3-3-16 0,0 2-56 15,-3-3 32-15,-1-1-16 16,-5 2-56-16,-6 1-8 0,-12 1-120 15,-4 3 24-15,-6 2 96 0,-4 4 0 16,-1-1 168 0,0 1 104-1,0 0 376-15,0 0 72 0,0 0-127 16,0 0-249-16,0 0-224 15,0 1-120-15,-1 13-216 16,-7 12-112-16,0 10 192 0,-4 7 136 16,6 4-8-1,-1 0-48-15,3-3-153 16,2-1 9-16,-1-6 16 0,-1-1-56 15,0-4 64-15,0-5 56 16,1-5 40-16,-2-5 64 31,2-4 8-31,3-5 8 0,-3-4-8 16,3 0 8-16,0-2 0 0,0-2 0 15,0 0 0-15,0 0-8 16,0 0 0-16,0 0-48 0,8 0-48 16,10-6 88-16,4-6 16 31,6-3 240-31,-2 0 8 15,-2-2-24-15,-2 4 56 0,-5-4-40 16,0 4-95-16,-4 0-57 16,2 3-40-16,-2 1-40 0,-2-2-8 15,-3 3-313-15,2-1-759 16,-2-6-864-16,-3 1-793 15,0 3-3616 1</inkml:trace>
  <inkml:trace contextRef="#ctx0" brushRef="#br0" timeOffset="28840">8465 3240 360 0,'0'0'6641'15,"0"0"-5201"-15,0 0-375 16,0 0 319-16,0 0-96 0,-112 17-520 16,95-6-376-1,2 4-272-15,6 1-120 0,0 0-88 0,9 0-32 31,0 2 40-31,0-2 72 16,0 0-40-16,15 0-48 0,1-2 88 16,3-2-136-16,1 0 64 15,1 0 8-15,0-2-8 0,1-1-16 16,-5-2 32-16,-3-1 56 31,-3-2 0-31,1 2 0 16,-9-4 0-16,-3 3-56 0,0-1 64 15,0 1 160-15,0 5 320 16,-8 5 96-16,-7 4-39 0,-2 1-129 15,-4-2-72-15,3-2-120 16,2-4-80 0,0-3-56-16,4-7-80 15,3-2-680-15,9-17-673 0,0-9-1599 16,0-6-5178-16</inkml:trace>
  <inkml:trace contextRef="#ctx0" brushRef="#br0" timeOffset="29111">8597 3199 3304 0,'0'0'4273'0,"0"0"-3417"16,0 0-16-16,0 0 129 0,0 0-185 16,0 0 112-16,0 0-80 15,115 0-304-15,-76-2-280 16,-2 0-96-16,3-2-128 0,-3-1 72 31,-9 3-80-15,-2-2-256-16,-15 2-584 0,-1-2-760 0,-10-5-289 15,0 0 177-15,-2 1-2657 0</inkml:trace>
  <inkml:trace contextRef="#ctx0" brushRef="#br0" timeOffset="29340">8781 3163 1512 0,'0'0'2296'0,"0"0"-895"0,0 0-65 0,0 0-40 16,-38 115-184-16,36-74-199 15,0 1-289-15,2 2 200 16,0-2-248-16,0-2-176 16,0-2-80-1,0-5-128-15,0-6-16 16,0-5-32-1,0-7-88-15,4-5 0 0,-1-5-56 0,-1-3-288 0,4-2-864 16,7-5-992-16,1-14-1129 16,1-2-2384-16</inkml:trace>
  <inkml:trace contextRef="#ctx0" brushRef="#br0" timeOffset="29750">9072 3200 1032 0,'0'0'5153'0,"0"0"-3201"0,0 0 97 16,0 0-153-16,0 0-784 16,0 0-632-16,0 0-360 15,-3 27-120-15,-5-8 72 0,1 7 64 31,-1 6 9-31,-1 0-17 16,-4 5 80-16,1 1-56 0,-1-2-128 16,5-2 32-16,0-2-56 0,7-6-8 15,1-5-88 1,0-4 40-16,5-7-296 0,9-3-129 0,7-7 49 15,-2 0 152 1,4-4 152 0,-4-17 128-16,4-3 136 0,-10-4 40 15,2-4 72-15,-6 0 88 16,1-2 145-16,-4 0-121 15,-1 2-40-15,-2 0-8 16,-3 2-40-16,0 4-120 16,0 3-152-16,-14 6-464 15,-2 4-584-15,-10 13-913 0,2 0-2096 16,1 19-3392-16</inkml:trace>
  <inkml:trace contextRef="#ctx0" brushRef="#br0" timeOffset="30022">9087 3399 5353 0,'0'0'1952'16,"0"0"-752"-1,0 0 81 1,0 0-481-16,0 0-568 0,0 0 192 15,0 0 272-15,66 50-88 16,-47-38-120-16,2 2-152 16,-1 0-88-16,1 0-64 0,-4-2-40 0,3 1-15 15,-9-6-49 1,2 1-80-1,-2-4 0-15,-1-2-761 0,3-2-567 16,-3-8-952-16,-6-10-1033 16</inkml:trace>
  <inkml:trace contextRef="#ctx0" brushRef="#br0" timeOffset="30294">9366 3182 2696 0,'0'0'4681'0,"0"0"-3697"0,0 0-328 0,0 0 377 0,0 0 159 15,0 0-376-15,3 103-200 16,-3-69-96-16,0 0-176 0,0-2-192 15,0-4-40-15,0-4-8 32,0-4-16-32,0-6-88 15,0-4-224-15,0-6-536 0,0-4-760 16,0 0-937-16,0-6-1799 0</inkml:trace>
  <inkml:trace contextRef="#ctx0" brushRef="#br0" timeOffset="30881">9427 3022 3872 0,'0'0'1281'0,"0"0"-417"0,0 0 712 15,0 0-400-15,0 0-223 16,0 0-297-16,104 30-272 0,-88-17 56 16,2-2-144-1,-2 3-40-15,-5 0 0 16,-3 4 8-16,-3 0 88 15,-5 5 16-15,0-2-16 16,-2 3-128-16,-15-3-16 0,-4-2-32 16,-2-2-39-16,4-6-65 0,-4-2 80 31,-1-5-8-31,6-2-56 15,0-2 16-15,2 0-16 16,8 0-40-16,3 0 32 0,5 0-24 16,0 0-56-16,0 0-224 15,0 0-112-15,0 0-89 0,12 0 137 31,4 4 184-31,3 1 96 16,-1 1-8-16,6 1 8 16,-6-1 8-16,0 0-8 0,-1 0 8 0,3 1 16 15,-7 2 32-15,1 1-48 16,-2 0 104-16,-1 2-40 15,-5 0-48 1,-1-1 248-16,-5 2 17 16,0 3 103-16,-5 0 128 15,-14 0 168-15,-5 2-200 0,-1-1-176 16,0-6-136-16,4-3-168 0,0-4-80 15,1-4-944-15,4 0-881 32,5-8-2471-32</inkml:trace>
  <inkml:trace contextRef="#ctx0" brushRef="#br0" timeOffset="32114">10043 3365 3040 0,'0'0'1464'0,"0"0"-871"16,0 0 87 0,0 0 104-1,0 0 536-15,0 0-48 0,0 0-319 16,129 18-305-16,-90-18-240 0,19 0-408 15,-5-6-232-15,-14-3-2937 16</inkml:trace>
  <inkml:trace contextRef="#ctx0" brushRef="#br0" timeOffset="37379">11624 3248 416 0,'0'0'3312'0,"0"0"-1351"16,0 0-433-16,0 0 176 15,0 0-151-15,0 0-329 16,0 0-208-16,0 0-112 0,-2 0-71 16,-3 0-81-1,2 0-168-15,-5 0-216 0,-3 5-184 16,-7 5-184-1,-1 3 0-15,-7 8-48 16,1 1 48-16,1 2 40 0,6 0 8 16,2 0-24-16,3 0 16 15,7-2-40-15,3-2-48 16,3 0-24-16,0-4-64 0,0 0 40 31,3-2 40-31,10-2 48 16,1-4-40-16,6 0 48 0,-4-6 72 15,3-2 8-15,4 0 96 16,-4 0-72-16,2 0-56 15,-1-4 0 1,1-6-48-16,-7 3 0 0,4-4-360 0,0-7-704 16,-4 4-841-1,-4 0-2360-15</inkml:trace>
  <inkml:trace contextRef="#ctx0" brushRef="#br0" timeOffset="37764">12241 3225 5673 0,'0'0'4033'0,"0"0"-2393"15,0 0-256-15,0 0-568 0,-88 34-352 16,64-8-127-1,6 2-97-15,1-1-152 0,9 1-72 16,4 1-16-16,4-3 0 0,0-2 0 16,0 0-104-16,7-4 96 15,9-2 8-15,2-4 40 0,3-2 80 16,0-4 80-16,6-4-64 31,-1-4-48-31,5 0-88 16,-1 0-184-16,6-12-424 0,20-21-713 0,-10 4-711 15,-1 1-3769-15</inkml:trace>
  <inkml:trace contextRef="#ctx0" brushRef="#br0" timeOffset="38064">12903 3212 6633 0,'0'0'2825'0,"0"0"-785"15,0 0-24-15,0 0-511 16,0 0-609-16,0 0-608 0,0 0-232 15,0 0-8-15,-78 64-48 16,69-40-8-16,4 1-56 0,1-3 64 31,4-2 48-31,0-2-48 16,0-3 0-16,4 2 0 0,10-5 0 31,4 0-112-31,6-4-768 0,25-8-617 0,-4 0-335 0,-3-10-2633 16</inkml:trace>
  <inkml:trace contextRef="#ctx0" brushRef="#br0" timeOffset="38372">13389 3118 5905 0,'0'0'2984'16,"0"0"-1519"-16,0 0 319 0,0 0-424 15,0 0-655-15,0 0-433 16,-65 54 32-16,54-27-40 0,1-1-40 0,7 2 56 15,-2 0-112-15,2-3-16 16,3 0-80-16,0-3-64 16,0-2-8-16,10-2 8 0,7-4 8 15,0 0-8-15,2-4-8 16,8-6-80-1,6-4-552-15,10 0-609 16,30-33-559-16,-7-2-1481 16,-3 1-2488-16</inkml:trace>
  <inkml:trace contextRef="#ctx0" brushRef="#br0" timeOffset="38647">13959 3176 3672 0,'0'0'3001'0,"0"0"-1321"0,0 0 473 16,0 0-201-16,0 0-488 15,0 0-223-15,0 0-249 0,0 0-248 16,0 0-304-16,-42 13-440 16,26 6-48-1,0 4 48-15,1 3-8 16,1 2-8-16,6-5-64 0,3 3 72 15,5-3-80-15,0-5 80 16,0 0-80-16,8-4-136 16,5-4-312-1,4-4-464-15,8-6-665 16,23 0-511-16,-6-14-873 0,0-4-2824 15</inkml:trace>
  <inkml:trace contextRef="#ctx0" brushRef="#br0" timeOffset="38978">14535 3084 2832 0,'0'0'2217'16,"0"0"-697"-16,0 0 712 0,0 0-135 15,0 0-513-15,0 0-512 31,0 0-423-31,-43 20-377 16,27 0 176 0,-2 4-96-16,3 2-144 0,1 2 0 0,3 1 40 15,3 1-104-15,1 2-144 31,7-2 8-31,0 0 40 0,0-4-40 16,7-3 0-16,10 0 56 16,3-7-24-16,7-4-40 0,-1-6-112 15,3-6-8-15,2 0-368 0,14-16-336 16,-6-8-713-1,-9-2-1479 1</inkml:trace>
  <inkml:trace contextRef="#ctx0" brushRef="#br0" timeOffset="44951">11569 3776 3168 0,'0'0'1889'0,"0"0"-737"16,0 0 256-16,0 0-64 15,0 0-407-15,0 0-337 0,-5 0-144 16,5 0-48 15,0 0 56-31,0 0-48 16,0 0-40-16,0 0-16 0,0 0-48 15,0 0-56-15,0 0-64 16,0 0-112-16,0 0-72 15,0 0-8-15,0 0-48 0,0 0-56 16,0 0 16-16,0 0-8 0,0 0 48 31,13 0 48-31,-2 0 8 16,4 0 48-16,-2 0 16 15,0 0 64-15,3 0 48 0,-2 0-15 16,4 0-65-16,5 0 24 16,-4 0-8-16,7 0 8 0,0 0-16 31,-2 0 0-31,2 0 16 0,-2 0-40 0,0 0-72 15,0 2-8-15,-1-2 0 0,1 2 0 16,2-2 0-16,2 0 40 16,1 0-48-1,5 0 56-15,1 0-40 0,2 0 32 16,2 0-40-1,1 0-8-15,2 0 8 0,2 0 0 16,6 0 0-16,0 0 40 16,5 0 112-1,-5 0-80-15,3 0 8 16,-3 0-32-16,-1 0-8 0,-2 0 0 0,-2 0 40 15,0 0-24 1,-3 0 8-16,0-2 56 0,0-2-80 16,0 1-48-1,-3 1 16-15,0 2 48 16,-1 0-56-16,-1 0 40 15,5 0 0-15,-3 0 24 16,2 0-64-16,-1 0 64 0,-3 0-72 31,5 0 0-31,-6 0 0 0,4 0 0 16,-1 0 8-16,-2 0 48 15,2 0 0-15,-7 0-48 16,2 0-8-16,0 0 0 0,0 0 0 16,-2 0 0-16,4 0-8 15,2 0 0 1,1 0-8-16,3 0 16 0,0 0 0 0,-3 2 0 31,0-2 0-31,-2 3 0 16,-2-1 0-16,-1-2-8 0,-3 2 16 0,-2-2-16 15,3 0 8-15,-4 0 0 16,4 0 0-16,-3 2 8 0,-3-2-8 15,1 0-8 1,-1 2 0 0,0-2 0-16,-7 2-8 15,1 0 8-15,-6 0-56 0,-6-2 56 16,2 2-48-16,-7-2 40 0,4 0 16 15,-7 0 16 1,0 0 40-16,0 0 40 16,0 0-96-16,-12 0-608 15,-15-4-1537-15,-5-4-6776 16</inkml:trace>
  <inkml:trace contextRef="#ctx0" brushRef="#br0" timeOffset="54534">11362 9423 4745 0,'-3'0'4104'0,"3"0"-3119"15,0 0-81-15,0 0 464 0,0 0-504 16,0 0-504-16,0 0-264 0,0 0-96 31,3 0 8-31,13 0 104 16,7-10 136-16,3-5-120 0,1 2-48 15,2-2 65-15,-5 2-137 16,1-2 8-16,-4 5 0 0,-2 1-8 15,-4 5-8-15,1 2-48 32,-3 2 0-17,4 0-33-15,-2 4-71 0,3 11 104 0,-1 10 48 16,1 5 208-16,-2 2 65 0,-4 4-33 15,1 2 56-15,-2-4-72 16,-1-4-40-16,-2-4-104 16,0-8 32-16,-5-4-56 0,2-5-8 31,-5-5 32-31,3-3 0 15,-3-1 32-15,0 0 24 0,0 0 8 16,2 0 0-16,-2 0-144 16,0-5-728-16,0-22-793 0,1 3-1655 15,-1 0-3882-15</inkml:trace>
  <inkml:trace contextRef="#ctx0" brushRef="#br0" timeOffset="54895">11869 9259 4656 0,'0'0'2121'0,"0"0"-881"15,0 0 473-15,0 0-89 0,0 0-440 16,-90 115-368-16,59-76-160 16,0 3-63-16,-4 0 167 15,4 0-256 1,2-2-128-16,0-6-80 15,5-6 64-15,4-3-88 16,1-8-80-16,8-2-64 0,-1-8 16 16,6 1-88-16,1-6-48 15,4 1 48-15,1-3 0 16,0 0-56-16,0 0-240 0,0 0-240 15,0 0-592-15,17-17-600 16,6-3-593-16,3-3-2216 0</inkml:trace>
  <inkml:trace contextRef="#ctx0" brushRef="#br0" timeOffset="57275">12276 9284 184 0,'0'0'1528'0,"0"0"232"15,0 0 65-15,0 0-377 16,0 0-304-16,0 0-264 0,0 0-119 31,0-4-89-31,0 4-80 16,0 0 0-16,0 0-48 15,0 0-8-15,0 0-8 0,0 0-16 16,0 0-48-16,-1 0 9 0,-4 0-41 31,-2 7-152-31,1-1-128 16,-7 3 0-16,-3 3-80 15,0 3-72 1,-4 0 64-16,-1 4-8 0,3-1-56 0,4-4 48 16,-1-3 0-16,2 0-40 0,5-3 8 15,-1-2 40-15,2-1-8 31,2 0 0-31,4-1 24 16,-6-2-72-16,4 0 56 0,3-2-48 16,0 0 0-16,0 0-8 0,0 0 0 15,0 0 0-15,0 0-8 0,0 0 8 16,0 0 8-1,0 0-8 1,0 0 8-16,0 0-8 16,0 0 0-16,0 0-8 0,0 0 0 15,0 0 0-15,0 0-96 16,0 0 56-16,0 0 48 0,0 0 0 0,0 0 0 31,0 0 8-31,0 0 0 16,0 0 0-16,0 0 40 15,0 0-40-15,0 0-8 0,0 0 0 16,0 0-8-1,0 0 0-15,0 0 0 0,0 0 0 0,0 0-40 16,0 0 32-16,0 0-40 31,0 0 40-31,0 0-72 0,0 0 88 16,0 0-64-16,0 0 64 15,0 0 0-15,0 0 8 0,0 0-8 16,0 0 8 0,0 0 8-16,0 0 32 0,0 0-40 31,0 0 0-31,0 0 0 0,0 0-8 15,0 0 0-15,0 0 0 16,0 0-8-16,0 0-40 0,0 0 48 16,0 0 0-16,0 0-16 0,0 0 8 15,0 0 0 1,0 0-64-1,0 0 64-15,0 0-56 0,0 0 8 16,0 0-40 0,0 2 88-1,5 0 8-15,5 2 0 0,1 0 8 16,3 0-8-16,-1 2 0 15,7-2 16-15,1 2-8 0,-2 0-8 16,4 0 8-16,-2-1-8 0,0 0 8 16,0 1 8-16,0-2-16 15,-2 2 16 1,-3-2-8-16,-1 0-8 15,-4 0 16 1,-4-2-8-16,-3-2 0 0,-2 2 0 0,-2-2 0 16,0 0 104-16,0 0 16 15,0 0 32-15,0 0 272 0,0 0-80 16,0 0-128-16,0 0-80 31,0 0-88-31,0 0-48 16,0 0-8-16,0 0 8 0,0 0 8 15,0 0-8-15,0 0 40 16,0 0-48-16,0 0 8 0,0 0 0 31,0 0 48-31,0 0-56 16,0 0 0-16,0 0-360 0,0 0-872 15,0-2-825-15,-2-4-4072 16</inkml:trace>
  <inkml:trace contextRef="#ctx0" brushRef="#br0" timeOffset="58635">12657 9284 1608 0,'0'0'2168'15,"0"0"-727"-15,0 0 247 32,0 0-232-32,0 0-472 0,0 0-263 15,0 0-25 1,0 0-48-16,0 0-64 0,0 0-192 15,0 9-168-15,0 10 64 0,0 7 320 16,0 10 25-16,0 7-153 16,0 1-96-1,0 2 40-15,0-2-184 0,-1-4-144 16,1-3-88-1,0-9 0-15,0-7 0 0,0-2 56 16,0-8-64-16,0-3 0 16,0-1 8-1,0-5 112-15,0 0-16 16,0-2 176-16,0 0 112 0,0 0-64 0,0 0-56 15,0 0-64-15,0 0-48 16,0 0-72-16,0 0-48 16,0 0-40-16,0 0-176 0,0-2-168 31,0-7-232-31,0-3-552 15,1-14-497-15,7 5-687 0,0-2-2281 0</inkml:trace>
  <inkml:trace contextRef="#ctx0" brushRef="#br0" timeOffset="60655">13090 9182 936 0,'0'0'2472'0,"0"0"-719"16,0 0-89-16,0 0-264 31,0 0-247-31,0 0-201 0,-40-32-208 16,24 32 112-16,-1 0-144 15,-5 0-80-15,-1 0-168 0,1 13-111 16,2-2-17-16,4 5-104 16,5 0-144-16,1 0-88 0,4 2-8 15,4 3-64 1,0-2 64-1,2-1-48-15,0 3-8 16,0-4 64-16,0 0 0 0,0-2 8 31,0 2-8-31,4-4 8 16,2 0-8-16,4 1-8 0,-4-5 8 15,1 4 0-15,4-1 0 16,-1-3 0-16,1 2 0 16,-1-1-32-16,4-2 32 0,-2 2 0 15,-4-2 0-15,3 2-8 0,-1 0 8 16,-4-2-24-16,4 2 16 0,-2 1 8 15,-2-2 0 1,1 1 0 0,-1 1 0-16,-1-2-8 15,1-1 8-15,-2 0 0 0,-1 1 0 16,2-4 0 0,-4-1 0-16,3 0 0 15,-4 2 8-15,0-2 0 0,0 1 8 16,0 1 32-1,0 1-40-15,0 1 40 0,0 3-48 16,0-3 0-16,0-1 16 0,0 1 32 16,0-1-40-16,-5-1-8 0,0-2 48 15,-2 1-40-15,-1-1 40 31,-3-2-24-31,-3 2 24 16,-1-4-40-16,-1 0 56 0,-3 0-64 16,-1 0-48-16,1-2 0 15,1-6-32-15,5-1 72 16,-3-4 8-16,5 3 0 0,3-1 16 31,1 0 144-31,2 1-80 16,4 3 64-16,1-4-144 15,0-1 0-15,0 1-56 0,0-6 8 16,9 0-8-16,7-2 40 15,-3 1 0-15,5-2 8 0,0 2 8 16,-2-1 96 0,3 2-40-16,-2-3 40 15,4 0-48-15,-2 0-40 16,4 1 40-16,1 2-48 0,-6-2 0 15,6 4 0-15,-8 0-8 16,2 4 0-16,1-2 0 16,-8 3 8-16,1 1 8 15,-1-2 0-15,-3 1 64 16,-3 0-24-16,1 0 8 0,-6-2 40 31,4 1-48-31,-4-2 64 16,0-1 32-16,0 2-16 0,0 0 184 15,-10 2-16-15,2 0-16 16,-3 4-136-16,-1 0-120 0,1 2-24 31,0 4-496-15,-14 0-944-16,3 4-1097 0,-2 6-2616 0</inkml:trace>
  <inkml:trace contextRef="#ctx0" brushRef="#br0" timeOffset="64723">14647 9342 4256 0,'0'0'2209'0,"0"0"-937"0,0 0 168 0,0 0-639 16,0 9-617-16,0 8 96 16,0 10 160-16,0 3 16 31,0 0-88-31,0 0-64 0,0-4-80 15,0-4-40-15,0-4-80 16,0-5 152-16,0-8 32 0,0-1 80 16,-2-4 144-16,2 0 225 15,-1 0 151-15,-1 0-8 16,-1-7-448-1,0-10-352-15,3-5-80 16,0-5-192 0,0 0 8-1,8-3-112-15,6 0-32 0,4 2 24 0,3 6 0 16,-2 3 24-16,-1 9 16 15,0 7 72-15,-2 3 0 16,-1 0-32-16,1 9 31 0,-3 12 193 0,-4 1 137 16,-1 1 191-16,-4 2-24 15,-3-3-152-15,2-2-56 16,-1-4-96-16,0-2-8 0,3-6-728 31,-1-2-561-31,1-2-647 16,2-4-225-16,2 0-479 0,-4-6 743 15,5-9 25-15,-5 0 400 0,-2 1 1008 16,0 6 472-16,-1 6 784 15,1 2 256 1,-1 4 208 0,-1 14 393-16,4-1-625 0,2 2-304 15,4-3-296-15,0-4-168 16,2-4-80-16,-2-2 64 15,1-6 440-15,-6 0 209 0,1 0 207 16,-1 0-88-16,-6-12 72 31,3-2-232-31,-3 0-231 0,0-4-169 16,0-2-160-16,0 2-280 0,0-2-184 15,-3 2-753-15,-5 2-335 16,3 5-480-16,5 6-1249 16,0 3-184-1,0 2-943-15</inkml:trace>
  <inkml:trace contextRef="#ctx0" brushRef="#br0" timeOffset="64894">15005 9393 1168 0,'0'0'1496'0,"0"0"392"0,0 0-319 16,0 0-169-16,0 0-328 0,0 0-143 31,141 0 7-16,-102 0 8-15,1 0-552 0,0-2-240 0,-4 2-104 16,-5 0-48-16,-9 0-760 16,-4 0-736-16,-7 0-993 0,-9 0-1888 15</inkml:trace>
  <inkml:trace contextRef="#ctx0" brushRef="#br0" timeOffset="65125">15193 9244 1792 0,'0'0'2712'0,"0"0"-1695"16,0 0 311-16,0 0-216 0,-3 109-120 16,3-69-183-1,0-1 7-15,0 0-56 0,0-5-248 16,3-8-176-16,2-6-32 0,1-4-48 15,-3-8-104-15,2-2-8 16,-3-2-64 0,1-4-72-16,7 0-8 0,6 0-64 15,19-26-632-15,1-4-1384 16,-1-1-6402-16</inkml:trace>
  <inkml:trace contextRef="#ctx0" brushRef="#br0" timeOffset="65578">15763 9411 3016 0,'0'0'2345'15,"0"0"-1161"-15,0 0 296 0,0 0-160 16,0 0-495-1,-8 102-505 1,8-86-224-16,0-2-96 0,0-4 0 0,0-4-744 16,-5-1-865-16,3-5-1151 15</inkml:trace>
  <inkml:trace contextRef="#ctx0" brushRef="#br0" timeOffset="66022">15850 9304 2656 0,'0'0'2169'15,"0"0"-689"-15,0 0 424 16,0 0-255-16,23 107-689 15,-19-82-136-15,-4 2-176 0,4-3-152 32,-4-4-184-32,0-4-160 15,0-6-48 1,1-2-64-16,1-6-32 0,-2 0-8 15,2-2 48-15,2 0-40 16,3-6-8-16,4-12-72 16,5-8-32-16,-1-6-328 0,7 0-168 15,-4 3-32-15,3 8 136 16,-3 8 96-1,0 8 80-15,-4 5 88 0,4 0 232 16,-8 7 232-16,1 10 104 16,-1 0 240-16,-7 2-200 15,5 1-64-15,-5 0-184 0,2-4-48 16,2 0-80-16,2-2-808 15,9-12-832-15,1-2-1321 16,-2 0-2112-16</inkml:trace>
  <inkml:trace contextRef="#ctx0" brushRef="#br0" timeOffset="66318">16244 9306 4176 0,'0'0'2473'16,"0"0"-1041"-1,0 0 433-15,0 0-849 0,0 0-616 0,0 0-312 31,0 0-88-31,-42 57-72 16,42-39 56-16,0-2 8 16,15-2 0-16,1-2-8 0,-2-1 16 15,2-2 0-15,-3-1-8 16,0 0 8-16,-1-2-8 15,-4 0 8-15,0-2 0 16,-5 0 0-16,-3 0 0 16,0 2 0-16,0 0 152 15,0 2 360-15,-6 0-32 0,-3 0-304 16,3-2-176-16,4-4-432 15,2-2-800-15,0-2-1017 0,0-12-2568 16</inkml:trace>
  <inkml:trace contextRef="#ctx0" brushRef="#br0" timeOffset="66737">16448 9338 2480 0,'0'0'2128'0,"0"0"-1271"31,0 0 871-31,0 0-152 15,0 0-279-15,0 0-625 0,0 127-392 16,0-101 32-16,0-2-208 16,0-6-104-16,0-4 0 31,4-6 0-31,1-4-8 0,3-4-64 0,2 0-136 0,0-4 168 15,4-14 32-15,-1-6 0 0,3 0-128 32,-1-2-48-32,-1 1-24 15,-2 6 64-15,-4 4 144 0,-3 8 0 16,1 3 232-1,-6 4-16-15,0 0-216 0,5 0 96 0,-2 7 136 16,0 6 256-16,5 3-48 16,-4 0-88-1,4 0-168-15,-3 0-88 16,1-4-96-16,4-3-104 0,1 0-536 15,-1-3-144-15,4-4-208 16,-1-2-289-16,3 0-95 0,-1-8-160 16,-1-8-913-16</inkml:trace>
  <inkml:trace contextRef="#ctx0" brushRef="#br0" timeOffset="67812">16741 9304 784 0,'0'0'5225'15,"0"0"-4201"-15,0 0-328 0,0 0 1017 32,0 0-273-32,0 0-544 15,0 123-240-15,0-93-104 16,0-6-160-16,0-5-200 0,0-6-184 15,0-7 72-15,0-4-32 16,0-2 80-16,0 0 56 0,0 0-87 31,5-14-97-15,8-4-585-16,8-5-255 15,0 4-360-15,5 3 40 16,-2 2 15 0,-1 5 273-16,-2 5 456 0,2 0 288 0,-1 4 128 0,-6-2 0 15,2-1 56-15,1-1 48 0,-6-4-8 31,2-1-88-31,-4 1 104 16,-3-1-96-16,-1-4 48 16,-7 1 40-16,0 1 80 15,0-2 48-15,0 3 48 0,-4 3 113 0,-7 3 71 16,-3 1 120-16,2 3-8 15,1 0-328-15,1 14-248 16,2 7 0-16,2-2 0 0,6 6-48 16,0-5 32-16,0-1-48 15,3-2 48-15,10-7-472 0,5-7-184 31,1-3-337-31,4 0-15 16,7-11 88-16,1-10 64 16,0-3-721-16,-1 1 913 0,-5-1 680 15,-4 3 160-15,-5 8 384 16,-11 2 553-16,-2 9 279 0,-3 2 216 0,0 0-119 15,0 0-473 1,-8 9-616 0,-5 10-320-16,6 5-48 15,-4 5-16-15,11 1 8 0,-3 0-8 16,3-4 96-16,0-7-96 15,0-2-8-15,0-7 0 16,3-7 8-16,4-3 0 16,9 0 0-16,-3-11 8 15,9-13-8-15,6-8-168 16,-2-6-184-16,-1-4-192 0,-4-7-96 15,-3-3-145-15,-7-1-151 32,-6-4-456-32,-3 5-48 0,-2 6 888 31,0 11 552-31,0 10 1344 0,0 8 344 0,-2 8-191 0,1 5-73 15,-3 2-288-15,4 2-376 16,0 0-456-16,0 0-304 16,0 13 0-16,0 12 56 0,0 7 208 31,0 10 136-31,0 4 81 15,0 9 159-15,0-2 32 0,0 3-224 16,0-1-80-16,0-6-168 16,0-4-120-16,0-7-72 15,0-8-8-15,12-6-80 0,-1-4-960 16,13-8-737-1,2-6-1063 1,-6-6-2457-16</inkml:trace>
  <inkml:trace contextRef="#ctx0" brushRef="#br0" timeOffset="69720">11827 10880 3696 0,'0'0'2697'0,"0"0"-1153"16,0 0-63-16,0-2-17 0,0 2-464 16,0 0-408-16,0 0-160 0,0 0-64 15,0 0-72-15,0 0-112 16,2 0-152-16,8 0-24 0,4 0-8 31,9 15 184-31,6-2 113 16,1 8-65-16,1 1 40 0,3 3 32 15,0 4-48-15,1-1-48 16,-4 0-16-16,-2-2-64 0,-5-4-48 15,-1-2 0-15,-4-2-64 16,-6-4 56 0,-3-3-24-16,-2-6-48 0,-6-1 64 0,-1-4 8 15,-1 2 24-15,0-2 32 16,0 0 48-16,0 0 0 0,0 0-56 31,0 0-120-31,0 0-120 16,0 0-480-16,0 0-696 15,-1-11-377-15,-9-4-1055 0,4 3-2569 0</inkml:trace>
  <inkml:trace contextRef="#ctx0" brushRef="#br0" timeOffset="70915">12187 10854 2264 0,'0'0'2184'15,"0"0"-767"-15,0 0 191 16,0 0-416-16,0 0-431 0,0 0-217 15,0 0 72-15,0 0-32 16,-11-2-56-16,3 2-80 0,-2 0-184 0,-1 11 24 16,-2 0 40-1,-10 6 48 1,-1 2-40-16,0 2 89 15,-3 1-89-15,1-1-176 0,1 4 64 16,0-3-32-16,5-3-56 16,1 2-64-16,3-5 32 0,4-2 24 15,-4-4 0-15,8-2 64 31,2 0-24-31,-1-2 8 0,-1-2-16 16,3 3-72-16,-4-1-72 16,-1 1-8-16,-1 1 0 0,3-2-8 15,-2 3 0 1,5-4-8-16,-1-3 8 0,4 0 8 31,0 0 0-31,2-2 40 0,0 0-40 16,0 0-8-16,0 0-336 15,0 0-352-15,0 0-785 0,0-9-1631 16,2-2-7090-16</inkml:trace>
  <inkml:trace contextRef="#ctx0" brushRef="#br0" timeOffset="72145">12678 10744 3240 0,'0'0'2561'0,"0"0"-761"16,0 0 97-16,0 0-321 15,0 0-680 1,0 0-560-16,0 0-232 0,0 0-56 15,-53 48-32-15,37-34 88 16,0 0 0-16,-7 1 104 0,4-4-128 31,-1 2 48-31,-1-3 104 0,8-3-40 16,-3-1-8-16,5-2 16 15,5 1-39-15,-1-3 7 0,5-2-72 16,-1 0-8-16,3 2-80 16,0-2 0-16,0 0-8 0,0 0 0 31,0 0-8-31,0 0 8 15,0 0-72-15,0 0 72 0,0 0 0 16,0 0 0-16,0 0 0 16,0 0-72-16,0 0-56 31,0 0 32-31,10 2 55 0,6 2 41 15,3 0 8-15,1-1 65 16,2 3-73-16,3-1 0 0,4 1 8 16,-5 0 0-16,2 0-8 15,-4-1 0-15,-5 2 8 16,-1-3 0-16,-7 0-8 0,-1 0 0 15,-6-2 0-15,-2-2 0 16,0 0 0 0,0 0 0-16,0 0-153 0,0 0-223 15,-2 0-592-15,-9 0-1304 16,-3 0-3289-16</inkml:trace>
  <inkml:trace contextRef="#ctx0" brushRef="#br0" timeOffset="72604">12497 11003 4040 0,'0'0'1417'16,"0"0"-593"-16,0 0 112 16,0 0-352-16,0 0 184 0,0 0-288 31,59 26 9-31,-34-18-113 0,0 0 64 15,0 2-128-15,0 0-104 0,-3 0 0 16,-2-2 96 0,-3 0-64-1,0-4 32-15,-3 0-32 16,-6-2 8-16,-1 1-16 0,1-3-104 15,-8 0-24-15,0 0-56 16,3 0-40-16,-3 0-8 0,0 0-64 0,0 0-840 16,0 0-1360-16,-3 0-4530 15</inkml:trace>
  <inkml:trace contextRef="#ctx0" brushRef="#br0" timeOffset="73512">13014 10676 4640 0,'0'0'969'15,"0"0"151"-15,0 0 0 0,0 0 24 16,0 0-415-16,0 0-9 16,131 38-200-16,-113-26-216 0,-2 1 80 31,-5 0 32-31,-3 4 8 15,-4 0 72 1,-4 3-64-16,0 1 96 0,0 0-87 0,-17 4-65 16,-5-1-152-16,-4-2-64 15,-2-1-88-15,-2-2 104 0,1-5-176 31,0-4-8-31,6-6 8 16,0-2-8 0,4-2 0-16,8 0 8 0,3 0-8 0,4 0-48 15,4 0-16-15,0 0-152 16,0 0-88-16,0 0-16 0,15 0 184 15,4 0 88 1,6 0 56-16,2 0 0 16,-1 0 176-16,0 0-56 15,-5 2-16-15,0 2-48 0,-2 2-56 16,-8 1 0-16,2 2 8 15,-1 1 8-15,-3 0 24 16,-1 4-40-16,0 2 0 16,-4 2 48-16,-4 1-40 15,0 0 128-15,0 1 80 31,-2-2 176-31,-12 0 48 0,-4-1-8 0,0-4-120 0,0-3-88 16,-1-4 0-16,1 1-80 0,-1-3-48 31,-1-4-24-31,6 0-24 16,-1 0-48-16,2 0-288 0,5 0-456 15,-1 0-472 1,7-11-457-16,2-1-863 0,0-1-3241 0</inkml:trace>
  <inkml:trace contextRef="#ctx0" brushRef="#br0" timeOffset="74022">13478 10865 5169 0,'0'0'2496'15,"0"0"-1112"1,0 0 465-1,0 0-705 1,0 0-800-16,0 0-280 0,0 0 56 16,0 0 32-16,-10 116-72 15,10-86-72-15,0-2 64 0,0-2-72 16,5-2 8-1,6-6-16-15,2 0 8 0,3-5 0 0,2-4 0 16,0-5-8-16,-2-2 8 16,2-2 80-16,1 0-72 0,-3-8 80 15,0-8-72-15,-1-6 72 16,-4-2-8-16,-4-2-72 0,-3-2 144 15,0 0 104-15,-4 0 16 32,0-1-23-32,0 6-57 15,-8 1-80-15,-5 3 48 0,-3 8-8 16,-4 3 96-16,-1 4 32 15,0 1-240-15,-5 3-32 0,2 0 32 32,2 0-40-17,2 5-48-15,1 3-224 0,3-1-240 16,-4 3-649-16,6-1-1079 0,2-5-4177 0</inkml:trace>
  <inkml:trace contextRef="#ctx0" brushRef="#br0" timeOffset="75208">11553 10949 2512 0,'0'0'2425'0,"0"0"-657"15,0 0-592 1,0 0 48-16,0 0-327 0,0 0-401 16,-117 6-152-16,96 2 8 0,2-2 88 15,-2 1-184 1,5 2 0-1,0-3-24-15,4 0-32 16,4 0-16 0,2-1-40-16,1 0-40 0,0-3 0 0,4 0-56 0,1-2-40 15,0 0 16-15,0 0-24 16,0 0-24-16,0 0 16 31,0 0-88-31,0 2 40 0,0 0 56 16,6 2 0-1,2 0 0-15,8 2 8 0,2-1-8 0,1 0 104 16,4 1-104-16,0 2 16 15,1 0-8-15,2 0 40 16,-2 0-40-16,-3 0-8 0,0-2 0 31,-5 3 8-31,-3-4-8 16,-2 1 0-16,-3-2-496 0,-4 4-528 15,-4-3-928-15,0-1-2657 0</inkml:trace>
  <inkml:trace contextRef="#ctx0" brushRef="#br0" timeOffset="75524">11325 11189 4913 0,'0'0'2600'0,"0"0"-1960"0,0 0-8 15,0 0 609-15,6 4-129 16,6 3-376-16,-1-3-240 0,5 3-16 15,2 1-136-15,0 3-64 16,-1 0-184-16,1-1 0 0,-2 1-48 31,4-3 8-31,-9-1-48 16,2 1-8-16,0-1-232 15,-3-1-712-15,-4-2-1024 0,-6-2-2497 16</inkml:trace>
  <inkml:trace contextRef="#ctx0" brushRef="#br0" timeOffset="76085">10745 10949 3752 0,'0'0'2793'0,"0"0"-1377"0,0 0-376 15,0 0-71-15,0 0-761 0,0 0-112 16,0 0 584-16,0 0 160 16,10 126-224-16,-10-94-112 15,0-3-120-15,0-6-24 0,0-5-72 16,0-4 57-1,0-3-113 1,0-7-56-16,0-1-64 0,0-3-104 0,0 0-8 16,0 0-48-16,0 0-488 15,0 0-601 1,0 0-631-1,10 0-1089-15,-2 0-1752 16</inkml:trace>
  <inkml:trace contextRef="#ctx0" brushRef="#br0" timeOffset="76915">11052 10814 4929 0,'0'0'1648'16,"0"0"-120"-16,0 0 57 15,0 0-273-15,0 0-760 16,0 0-384-16,0 0-112 0,0 0-40 15,0 0 80-15,-87 49-40 32,82-26-48-32,3 1 48 0,2 3 24 15,0 1-8-15,2-2-72 16,9 0 96-16,2-3 24 0,3 2-40 31,-1-3-72-31,3-2 0 16,3 0 64-1,-4 0-64-15,3-4 40 16,-2-2-40-16,-2 0-8 0,0-1 8 15,-2-4-8-15,-2 1 0 16,2-1 0-16,-6-1 8 16,4-1 0-16,-4 1 0 0,0-1-8 0,-5-1 8 15,2 0 0-15,0-3 8 16,-5 1 32-16,1 0-48 0,-1 1 16 15,0-1 248-15,0 0 112 16,0 2 32-16,0 1-95 16,-3-1-145-16,-7 1-88 0,1-1 16 31,-1 0 32-31,-3-1-40 0,-3-1-24 15,-2 1-8-15,-1-5 16 16,-5 0-16-16,-2 0 24 16,-2 0-64-16,2-7 32 0,2-2-40 15,2-1-8-15,7-3 8 16,1 4-8-1,7-1-88-15,5-1 8 16,2 0-72-16,0-4-24 16,0 0-24-16,5-4 72 15,13-2 72-15,1-5-24 0,4-3 64 16,-2 1 16-16,3 0-8 31,-1 0 8-31,1 2 0 0,-8 4 8 0,0 0 136 16,-6 2-16-16,1 4 80 15,-6 1-56-15,2 4 0 16,-7 3-104-16,0 1 72 0,0 1-32 15,0 1-24-15,0-1-64 16,0 0 0-16,-5-3-152 16,-2 3-184-16,-7 1-296 15,-2 1-265-15,-2 4-399 16,-11 0-696-16,6 11-2057 15,1 4-1776-15</inkml:trace>
  <inkml:trace contextRef="#ctx0" brushRef="#br0" timeOffset="78388">15144 10639 3880 0,'0'0'2801'0,"0"0"-1657"16,0 0-264-16,0 0 417 16,0 0-153-16,102-1-472 0,-68 1-80 15,1 10-88-15,-5 0-64 31,-3 4-32-31,-8-2-63 16,-6 2-145-16,-1 0 32 0,-6 2-24 16,-6 2 72-16,0 5 176 15,0 0 88-15,-18 3-104 0,-6 2-192 16,-10-1-96-16,-1-1-64 15,-2-2-32-15,-2-5 24 16,8-4-32 0,2-3-40-1,10-3 64-15,6-2-64 0,3-3 120 0,5-2 104 16,4-2 32-16,1 0 16 0,0 0-144 15,0 0-136 1,0 0-120-16,0 0-104 16,6 2 16-16,12 0 208 15,-2 0 144-15,10 0 104 16,6-2-24-16,4 0-96 0,1 0 24 15,3-2-15-15,-3-12-137 0,4 0-345 16,-4-4-287-16,-5-2-288 31,-3-1-144-31,-5 2 104 0,-3-3 408 16,-8-1 215-16,-5 4 193 31,-1 4 144-31,-7 6 192 0,0 5 225 0,0 4 287 0,0 0-152 16,0 0-400-16,0 2-152 31,0 11-128-31,0 4 24 0,3 0 32 15,8-2 72-15,1-4-72 16,4-3 64 0,-3-4 8-16,0-4 0 0,-2 0 80 0,-3 0 16 15,-3 0 232-15,-5-13 384 47,0-6-72-47,0 0-288 0,-5-6-208 0,-6 1-144 16,-9 3-424-16,7 0-536 15,4 7-464-15,4 2-385 0,5 4-1079 16,0 3-3442-16</inkml:trace>
  <inkml:trace contextRef="#ctx0" brushRef="#br0" timeOffset="78668">15937 10612 384 0,'0'0'2984'31,"0"0"-591"-31,0 0-233 16,0 0-351-16,0 0-569 0,0 0-408 15,0 0-344-15,0 0 112 0,-84 104-32 16,47-55-64-16,-5 6 41 31,-1-1-89-31,2-1-112 16,7-7-160-16,8-8-72 0,9-10-112 31,5-10 0-31,9-8-72 15,0-3-120-15,3-7-440 0,0-3-441 16,0-13-631 0,0-4-3369-16</inkml:trace>
  <inkml:trace contextRef="#ctx0" brushRef="#br0" timeOffset="78970">15706 10532 3184 0,'0'0'1801'0,"0"0"-737"16,0 0 320-16,0 0 64 16,0 0-583-16,0 0-361 15,60 110-128-15,-41-104 56 16,4-2 32-1,-10-4 128-15,5 0 0 0,-7 0-40 0,-6-10 88 16,0-4 145-16,-4-2-249 16,-1-2-296-16,0-1-240 0,0 4-120 15,0 5-792-15,-6 10-385 31,1 0-1167-31,2 8-3810 16</inkml:trace>
  <inkml:trace contextRef="#ctx0" brushRef="#br0" timeOffset="79237">15961 10901 1784 0,'0'0'1760'0,"0"0"-351"16,0 0-73-16,0 0-640 0,0 0-352 15,0 0-8-15,0 0 48 16,0 0 136 0,65 48 48-16,-50-48-47 0,2-7-81 15,-2-4 8-15,-1-6 40 16,-2-2 32-16,-4-5-88 15,-3-3-120-15,-5 1-160 0,0 0-152 16,-5 5-280 0,-11 2-320-16,-7 13-640 15,0 6-585-15,4 0-1359 0</inkml:trace>
  <inkml:trace contextRef="#ctx0" brushRef="#br0" timeOffset="79957">16485 10700 3808 0,'0'0'1857'16,"0"0"-121"-16,0 0 249 0,0 0-785 15,0 0-696-15,0 0-432 31,0 0-64-31,-100 110-8 0,100-78 8 16,0-3-8-16,16-5 16 0,-3-9 112 16,4-2-64-16,-2-7 0 15,-2-6 8-15,3 0 264 16,-1-10 128-1,1-14-216-15,1-8-144 16,0-4-104-16,-4-5-16 0,-1-3-32 16,-5-2-24-16,-2 0 16 0,-4 1-184 15,3 4 168-15,-4 9-32 16,0 7 104-16,0 12 200 0,0 7 232 31,0 6-40-31,0 0-392 16,0 6-152-16,0 18 152 0,6 8 208 15,-4 8 32-15,4 6 16 16,5-2-88-16,-2 0-80 0,0-6-40 15,6-5-40-15,-2-8 56 32,0-5-64-32,3-6 0 0,1-5-472 15,0-7-368-15,0-2-144 16,3-2-64-16,-4-13 16 15,2-2 23-15,-5 2 401 0,-2 4 408 32,-5 3 200-32,-1 6 168 15,-2 2 224 1,-3 0 104-16,2 0 73 0,1 4-1 0,1 5 56 15,-1 5-160-15,-3 1-168 16,0-2-136-16,0 2-160 0,0-4-120 0,0-1-816 16,0-5-617-1,0-3-879 1,-7-2-2969-16</inkml:trace>
  <inkml:trace contextRef="#ctx0" brushRef="#br0" timeOffset="80306">16817 10556 4729 0,'0'0'1560'0,"0"0"-1256"16,0 0 688-16,0 0 256 0,0 0-623 15,0 0-297-15,0 0-64 31,31 118-128-31,-15-98-88 0,2-4 16 16,6-2-64-16,2-3-8 16,-2-4-64-1,2 1 24-15,-3-2 48 0,-4-2-8 0,-3 3-56 31,-1 0 64-31,-4-1-8 16,-3 2 8-16,-1-1-8 0,-6 1 0 16,-1 1 8-16,0 3 344 15,-11 1 504-15,-13 2-72 16,-7-2-392-16,0-4-56 0,5-3-328 15,12-4-240-15,14-2-1168 16,0-9-1777 0,2-7-4144-16</inkml:trace>
  <inkml:trace contextRef="#ctx0" brushRef="#br0" timeOffset="81414">17379 10612 2904 0,'0'0'2497'0,"0"0"-385"16,0 0 577-16,0 0-593 15,-53-22-416-15,34 22-615 0,-2 15-409 16,0 12-392-1,3 7-112-15,7 3-144 0,6-1-8 16,5-3-8-16,0 0 0 0,0-9 0 0,8-5 0 16,3-4-224-16,4-5-352 15,4-9-272-15,-3-1 23 0,7-3-7 16,1-18-56-1,2-7-312 1,-5 1-273-16,0-1-127 16,-7 3 544-16,-2 7 856 0,-9 8 208 15,-1 8 1200-15,1 2 96 0,-3 0-832 16,3 10-95-16,0 8 479 15,2 2-256 1,2 2-208-16,1-5-200 31,1-4-112-31,1-5-72 0,1-4-8 0,4-4 8 0,-2 0 272 16,0-14 0-16,3-8-136 0,-3-4-136 15,-2-4-128-15,0 4 56 32,-9 2-48-32,1 8 120 15,-3 6 8-15,0 6 216 16,0 4 136-16,0 0-360 0,0 8-64 15,0 8 56-15,0 2 0 0,3 0-8 16,2-2 0-16,5-4 0 31,-2-4-56-31,3-6-392 16,2-2-104-16,2 0-56 0,-1-8 344 15,1-6 24-15,-2 0 80 0,-5 3 104 16,0 4 72-16,-5 5 128 0,0 2 296 16,-3 0-168-1,2 4 256 1,0 10 32-16,1 0-184 15,2 2-192-15,-2-2-104 0,7-1-56 32,-4-4-8-32,5-3 0 0,2-2-440 0,0-4-56 15,8 0 16-15,-1 0 144 16,1-2 200-16,-2-10 88 15,0-2 40-15,-4-2 8 16,-2-4 16 0,-2 1 40-16,0-4-32 15,-4 3 48-15,-2 4-72 0,0 6 0 16,-5 6 200-16,1 4 160 31,1 0-272-31,1 0-80 16,-1 6 304-16,4 6 48 0,-6 0-48 15,3 0 64-15,-3 2-176 16,2-2-48-1,-2 0-96-15,0-2-56 0,0 0-72 0,0 0-576 16,0-6-728-16,2-2-1377 31,2-2-2344-31</inkml:trace>
  <inkml:trace contextRef="#ctx0" brushRef="#br0" timeOffset="81596">18059 10612 4176 0,'0'0'1417'0,"0"0"583"0,0 0 145 16,0 0-361-16,0 0-384 15,0 0-704-15,131-20-312 16,-108 8-199-16,1-2-185 31,-1 2-128-31,-9-3-513 0,-4 6-535 0,-10-1-392 16,0-5-705-16,-10 6-1015 0,-4 1-657 15</inkml:trace>
  <inkml:trace contextRef="#ctx0" brushRef="#br0" timeOffset="81830">18167 10462 2024 0,'0'0'1672'0,"0"0"137"15,0 0-209-15,0 0-496 16,-8 104-208-16,8-70 65 0,0 2 151 31,0 4-296-31,0-2-200 16,0-2-120-16,0-2-24 15,0-6-112-15,8-5-127 0,-1-8-1 16,3-2-56-16,1-5-32 16,0-6-96-16,4-2-48 15,9-6-672-15,-3-15-713 0,-3-1-2560 0</inkml:trace>
  <inkml:trace contextRef="#ctx0" brushRef="#br0" timeOffset="83288">11895 12491 2880 0,'0'0'2841'16,"0"0"-1025"-16,0 0-192 15,0 0 17 1,0 0-665-16,0 0-560 0,0 0-216 15,40-18 88 1,-17 14-104-16,8 0-80 16,-1 4-56-16,3 0-40 0,1 2-8 15,-2 17-88-15,0 8 72 16,-1 5 16-1,-2 6 144-15,-5 2 32 16,-1 0 0-16,-5-2-48 0,-2-6-24 16,-3-4-16-16,-2-6-32 15,-3-5-48-15,-2-5 48 16,-1-7-40-16,-1-3 40 0,-4-2-32 31,0 0-24-31,0 0-400 0,0-2-424 16,0-28-1400-16,-9 4-2105 15,1-4-1847-15</inkml:trace>
  <inkml:trace contextRef="#ctx0" brushRef="#br0" timeOffset="83587">12300 12341 3224 0,'0'0'2737'0,"0"0"-1281"0,0 0-320 16,0 0 81 0,0 0-305-1,-82 106-320-15,56-64 80 0,-1 4-40 31,-4 1-16-31,0-6-184 0,2 1-80 32,5-8-119-32,1-4-49 15,6-6-64-15,4-5-72 0,1-8-40 31,4-3 0-15,5-1-8-16,0-3-392 0,1-2-745 0,1-2-1367 16,1 0-5226-16</inkml:trace>
  <inkml:trace contextRef="#ctx0" brushRef="#br0" timeOffset="84263">12601 12499 2920 0,'0'0'4321'16,"0"0"-3185"-1,0 0-832-15,0 0 96 16,0 0 449-16,0 0-1 15,0 0-232-15,126 46-176 16,-91-34-128-16,2-2-8 16,-6-2-192-1,-3 0-40-15,-7-2-72 0,-7-2 0 16,-4 0 0-16,-9-2 0 15,-1 0 104-15,0 0 248 16,0 2 601-16,-13 6 231 0,-9 4-832 16,-9 4-208-16,-3 2-144 15,2 2 48-15,3-1 8 16,3-4-48-1,8-2 40-15,5-6-48 0,7-3 8 16,1-2-8-16,3-4 0 16,2 0-8-16,0 0-656 0,0 0-496 15,13-15-953 1,8-10-2032-1,-1 1-2728 1</inkml:trace>
  <inkml:trace contextRef="#ctx0" brushRef="#br0" timeOffset="84991">13143 12282 6001 0,'0'0'2544'0,"0"0"-1760"31,0 0-167-31,0 0-409 16,0 0 96-16,0 0 240 15,0 0-120-15,70 65 88 0,-56-48-112 0,-2 1 160 16,-3 1-168-16,-7-4 168 16,-2 0-7-1,0 1 39 1,0 2 80-16,-13-2-104 0,-5 2-208 15,-4-1-176-15,-1-2 8 32,-3-3-192-32,4-2 8 0,4-6 144 0,0 0-152 0,7-4-96 0,4 0 8 31,2 0-8-31,5 0-176 15,0 2-208-15,0 0-296 0,0 0-192 16,12 2 559-16,6 0 289 31,1 0 112-31,4 2-40 0,-2-2 48 16,0 0 0-16,3 0 8 15,-8 0-8-15,5 2 8 0,-8 1 80 16,0-2-80-16,-4 3 48 16,-2 0-40-16,-5 5 121 0,1-2 79 15,-3 6 128 1,0 0 32-1,-3 4-32-15,-12-2-40 16,-3 1-176-16,-4 1 72 0,-3-4-120 16,4 0 56-16,-1-6-40 15,2-2-32-15,3-3 0 0,5-4-48 16,4 0-16-16,5-2-80 15,3 0-672 1,0 0-512-16,5-24-665 16,11-5-2736-16,3 1-3103 0</inkml:trace>
  <inkml:trace contextRef="#ctx0" brushRef="#br0" timeOffset="85417">13594 12533 4064 0,'0'0'1121'0,"0"0"39"15,0 0 408-15,0 0-512 16,0 0-407-16,19 102-265 0,-14-82-120 15,3-1-24-15,2-4-168 16,1-1 0-16,1-3-16 0,0-6 16 31,1-3-24-31,4-2 120 16,0 0 88-1,1-4-32-15,1-12 8 0,-1-2-72 0,0-4-8 16,0-2-56-16,-2-1 56 0,-2-4 64 31,-5 1 56-31,-5 0 96 16,-4 0 160-16,0 0-95 15,-4 2-169-15,-13 1-72 16,0 6-40-16,-3 2-56 0,-1 8-80 0,3 5-16 16,1 4-280-16,-3 0-329 0,-4 13-823 15,1 10-784 1,6 1-2121-1</inkml:trace>
  <inkml:trace contextRef="#ctx0" brushRef="#br0" timeOffset="88286">15450 12401 1488 0,'0'0'2256'16,"0"0"-1023"-1,0 0 15-15,0 0-152 0,0 0-424 16,0 0-256-16,0 0 32 16,0 0 89-16,0 0-25 0,0 0-40 15,0 0-104-15,0 0-72 16,0 0-88-16,0 0-72 15,0 0-40 1,0 0-32-16,0 0 0 16,0 0-56-16,0 0 88 0,0 0 8 15,0 2 48-15,0 4-24 16,0 7-16-16,0 6 136 0,0 3-16 15,0 6-96-15,0-1-16 32,0 3-48-32,0-1-16 15,0-5-48-15,0-4 56 0,0-6-56 16,0-5 8-16,0-4 48 15,0-3 8-15,0 0 72 0,0-2 192 16,0 0 169-16,0 0 103 31,0 0 48-31,-2 0-192 16,-1-12-256-16,-1-6-136 0,1-2-72 15,3-6-136-15,0-4 24 0,0-1-64 16,10 1 40-16,3 3 16 16,3 3 112-16,-3 3-40 15,0 6 40 1,-2 0 0-16,-3 8-8 15,0 1-72-15,-4 4 72 0,-1 0 8 16,-3 2-64-16,1 0-32 16,4 0-64-16,2 0 32 15,2 6-16-15,-1 5 144 16,4 8 8-16,-1 0 24 31,-3 4 56-31,-3 3 16 0,1 2-24 0,-6 2-8 0,0-2-64 16,4-2-440-16,4 3-1041 0,-3-12-1087 15,1-5-3145-15</inkml:trace>
  <inkml:trace contextRef="#ctx0" brushRef="#br0" timeOffset="88570">15727 12467 1616 0,'0'0'2376'0,"0"0"-847"0,0 0 199 15,0 0-144-15,0 0-615 16,0 0-449-16,0 0-32 0,36 104-72 15,-31-102 24-15,1-2-104 16,-1 0 168 0,1 0 96-16,1-2-104 15,3-10 17-15,-4-6-129 0,-1-2-128 16,-2-4-256-1,-3-4 0-15,0 2-897 0,-6-4-855 0,-7 7-2241 16,-2 10-2896-16</inkml:trace>
  <inkml:trace contextRef="#ctx0" brushRef="#br0" timeOffset="88803">15727 12467 2512 0,'123'-30'1808'0,"-112"30"-111"15,9 0 383-15,2 0-303 16,6 0-481-16,2 0-416 31,-2 0-368-31,1 0-264 0,-2 0-168 16,-4 0-80-16,3 0-48 15,-7 0-744-15,-1 0-664 0,-5 0-913 16,-3-2-1864-16</inkml:trace>
  <inkml:trace contextRef="#ctx0" brushRef="#br0" timeOffset="89162">15931 12298 3512 0,'0'0'2553'16,"0"0"-1257"-16,0 0 88 0,0 0-439 15,0 0-657-15,0 0 160 0,0 0 160 16,0 103-32-16,5-65 32 15,1 2-224 1,1-3-80 0,2 2-48-16,-2-5-48 0,1-6-72 0,-2-1-128 15,4-6 40-15,-4-4-40 31,2-4 8-31,-3-5-8 16,-1-3 64-16,-1-3-72 0,-3-2 48 16,3 0-40-16,-3 0 64 15,5 0-72-15,-2 0-96 0,16-25-696 16,-4 3-864-16,1-2-3209 0</inkml:trace>
  <inkml:trace contextRef="#ctx0" brushRef="#br0" timeOffset="90535">16706 12382 4624 0,'0'0'2361'16,"0"0"-1065"-16,0 0 57 16,0 0-401-16,0 0-504 31,-99 104-240-31,91-65-64 0,5-3-80 15,3-4-56 1,0-4 40-16,8-3-40 0,7-10 0 0,-4 0 48 0,0-8-16 16,2-5-32-16,2-2-8 15,-1 0 264 1,2-14-16-1,4-9-192-15,-2-10-56 0,3-7-232 16,-7-6-24-16,1-4-256 16,-7-5 0-16,-5 2-64 0,-3-2 32 0,0 7 191 15,0 6 201-15,0 8 152 31,0 10 48-31,0 8 257 16,-3 8 111-16,0 4 160 0,3 4-120 16,0 0-336-16,0 0-120 15,0 5-208-15,0 16 208 16,0 9 104-16,3 10 360 0,2 8-32 15,1 0-24-15,-1 2-72 0,1-3 64 32,-1-5-112-32,2-6-192 15,1-6-16-15,0-4-72 16,0-7-8-1,2-6-88-15,-2-7-480 0,5-4-512 0,1-2-232 16,-1 0 207-16,3-16 73 0,-1-6-256 31,1-4 304-31,-3 3 512 16,-2 4 472-16,-4 4 272 15,-3 10 688-15,-2 5 416 0,-2 0-384 16,5 0-607-16,0 4 175 16,-4 8 408-1,6 6-288-15,-2 0-312 0,1 1-120 16,-6 2-136-16,5-5-56 15,-2 0-56-15,0-3-440 16,-3-6-624-16,0-3-849 0,0-4-1087 16,0 0-2825-16</inkml:trace>
  <inkml:trace contextRef="#ctx0" brushRef="#br0" timeOffset="90939">17005 12245 4809 0,'0'0'1352'0,"0"0"-840"16,0 0 1216-16,0 0-623 0,0 0-329 15,0 0-328-15,0 0-88 16,116 90-160-16,-98-77-16 0,-4 3-64 31,-4-1-8-31,-4-2-48 16,-4 2 96-16,-2-2 128 15,0 2 176-15,0-3-80 0,0-3-208 16,-2 0-176-16,2-1-80 15,0 0-536-15,0 0 72 0,7 2 136 16,4 0 208 0,2-1 152-16,-2 0 40 15,-4-1 8-15,1 0 0 16,-8-3 8-16,0 2 168 0,0 1 312 15,0 0 200 1,-8 3-256-16,-3-4-280 16,1 1-152-1,2 0-624-15,5-4-1208 0,3-4-3025 0</inkml:trace>
  <inkml:trace contextRef="#ctx0" brushRef="#br0" timeOffset="92121">17502 12335 3240 0,'0'0'2225'15,"0"0"-593"1,0 0 657-16,0 0-329 0,0 0-672 16,0 0-784-16,-115 40-224 15,107-8 32 1,5 4-112-16,3-2-160 16,0-4-40-16,7-4-8 15,9-6 8-15,3-4 0 0,-4-8-232 16,4-3-168-16,-3-5-104 15,2 0-112-15,1-15-8 0,4-9-384 32,-2-3-225-32,-3 2 73 15,-4 1-64-15,-2 5 592 0,-3 6 632 16,-6 9 296-16,-3 4 656 15,0 0-360-15,4 4-176 16,-3 11 192-16,6 4 137 0,-2 1-209 16,1-2-320-16,5-4-96 31,-1-2-112-31,1-8 0 0,-1-4 64 15,5 0-72-15,-2 0-8 16,1-14-72-16,-1-6 32 16,-3-1-80-16,-1 6 32 0,-2 2 96 0,-4 6 72 15,-3 5 272 1,2 2 32-1,-2 0-304-15,1 0-16 0,4 9-32 16,2 2 88-16,-1 1-40 16,4-5-24-16,1-2-48 15,0-3-104-15,4-2-424 0,-1 0 0 16,1-9 64-16,-2-4-24 15,1 0 127 1,-2 5 145-16,-6 3 152 16,1 5 64-1,-3 0 104-15,-2 0 209 16,3 0 23-16,-3 4-80 15,2 3-48-15,1 2-104 0,2-3-48 16,-1-2-56-16,5-4-480 16,-4 0-193-16,3 0-39 15,-2-10 168-15,1-8-16 0,-1-3 184 31,4 4 224-31,-11 0 152 0,4 6 328 16,-5 5 400-16,5 4 368 16,-5 2-271-16,0 0-441 15,2 4-176 1,1 9 256-16,0 6-24 0,0-2-208 0,2 2-104 31,-2-3-80-31,-3-4 8 0,4-4-56 16,-3-3-160-16,6-5-520 0,-4 0-240 15,5 0-73-15,0-7 377 16,0-11-400-16,3-6-304 15,1 0-81-15,-4 1 249 0,2 4 504 16,-4 4 648-16,-1 6 336 0,1 5 440 16,-2 2-456-1,4 2-200 1,0 0-40-16,3 0-80 0,0 0-104 15,7 2-216-15,-7 2-480 0,1-1-768 16</inkml:trace>
  <inkml:trace contextRef="#ctx0" brushRef="#br0" timeOffset="92357">18190 12290 2512 0,'0'0'1392'31,"0"0"-1104"-31,0 0 96 0,0 0 809 16,0 0-177-16,0 0-384 15,87 19-184-15,-62-19-216 0,0-4-192 16,3-7-40-16,-9-1-512 15,4-6-432-15,-5 1-592 32,-6 0-705-32</inkml:trace>
  <inkml:trace contextRef="#ctx0" brushRef="#br0" timeOffset="92616">18377 12158 1384 0,'0'0'2288'0,"0"0"-775"16,0 0 311-16,0 0-56 0,-16 128-655 15,16-90-313-15,0 2-32 0,0-1-224 32,0-3-136-32,0-4 8 15,5-4-168-15,0-9-40 16,3-2-104-16,-2-7-8 0,1-4-16 15,3-6-80-15,1 0-72 0,12-12-312 16,-2-11-800-16,-2 0-3033 0</inkml:trace>
  <inkml:trace contextRef="#ctx0" brushRef="#br0" timeOffset="92811">18783 12514 2840 0,'0'0'7042'0,"0"0"-6042"0,0 0-744 15,0 0-256-15,0 0-840 16,0 0-4089-16</inkml:trace>
  <inkml:trace contextRef="#ctx0" brushRef="#br0" timeOffset="98248">8219 9551 5801 0,'0'0'2656'15,"0"0"-1383"1,0 0-193-16,-6-2 280 15,6 2-616-15,0 2-744 16,0 16-56-16,2 9 56 16,11 5 128-16,3 4 24 0,1-2-48 15,0-4-16-15,-3-4-24 16,2-9-56-16,-4-4-8 31,-3-5 8-31,-4-6 104 0,-3-2 144 16,-1 0 505-16,-1 0 447 15,5-4 40-15,0-15-144 0,-2-7-367 16,7-10-377-16,-4-7-176 15,-1-4-160-15,2-1-24 0,-2 8-697 32,1 6-631-32,7 14-1032 0,16 11-497 15,0 9-2032-15,-3 0-1192 16</inkml:trace>
  <inkml:trace contextRef="#ctx0" brushRef="#br0" timeOffset="98748">8613 9511 5113 0,'0'0'2176'0,"0"0"-848"15,0 0-263-15,0 0-41 16,0 0-448-16,0 0-496 15,-80 108 128-15,80-71 16 0,0-5-88 16,0-2-48-16,0-7-80 16,0-4 48-16,8-4-48 0,0-4 0 31,-2-5-8-31,2-4 0 15,-1-2-80 1,-1 0 72-16,4 0 8 0,0-19 72 0,1-4 8 16,2-7-8-16,-3-4-64 15,-4-1 0-15,-1 3 0 0,-3 7 48 31,-2 4-56-31,0 10 8 16,0 4 40-16,0 7 136 16,0 0-184-16,0 0-72 0,4 12-240 0,3 10 288 15,1 2 24 1,8 2 16-1,-5-1-8-15,2-6 0 0,5-4 0 16,-7-4-8-16,1-4 0 16,-3-5-360-16,3-2-240 15,-6 0-352 1,2-2 15-16,-1-15 9 0,-2-5-736 15,-2-18-625-15,-3 6 129 16,0 0 24-16</inkml:trace>
  <inkml:trace contextRef="#ctx0" brushRef="#br0" timeOffset="99125">8781 9270 200 0,'0'0'2216'0,"0"0"-176"15,0 0-479-15,0 0-753 16,0 0-656 0,0 0 1040-16,0 0 65 15,25 134-377-15,-14-85 64 16,2-2-376-16,-2-2-152 0,2-7-216 15,-2-4-128-15,1-8-72 16,-1-3 0 0,2-6-80-1,5-4-472-15,-7-8-600 0,2-3-249 16,5-2 65-16,-7 0 208 15,4-11 112-15,-3-10 64 0,1-3 79 16,-1 3 417-16,-3-2 456 31,1 5 128-15,0 8 408-16,-2 8-15 15,3 2 15-15,0 0 312 0,4 8-120 16,-7 9-16-16,3-2 56 16,-3 4-160-16,-4-4-103 0,-3 0-273 15,3-2-24-15,-4 0-80 31,0-3-128-31,0-1-488 0,0-5-1033 0,0-2-1239 0,0-2-1513 0</inkml:trace>
  <inkml:trace contextRef="#ctx0" brushRef="#br0" timeOffset="99312">9037 9342 3504 0,'0'0'3217'0,"0"0"-1569"0,0 0-840 15,0 0-591-15,0 0-209 16,0 0-8-16,0 0 0 31,80 60-577-31,-41-37-903 0,-8-7-824 16,-5-4-2233-16</inkml:trace>
  <inkml:trace contextRef="#ctx0" brushRef="#br0" timeOffset="99828">9282 9421 2680 0,'0'0'2073'0,"0"0"-1153"0,0 0 272 15,0 0 64 1,0 0-152-16,-8 118-455 16,8-90-177-16,2 1-208 15,6-8-144-15,3-3-56 0,4-2-64 16,-1-5-16-16,-3-6-72 15,2-1 40-15,5-2 48 0,-7-2 104 0,6 0-104 32,-1-15 0-32,-3-8-104 15,-2-7-328-15,-5-2-96 16,1-6 63-16,-7-4-207 0,0-2-104 15,0-3-24-15,-5 0 96 16,-8-2-8-16,-3 6 48 16,0 0 143-1,0 9 521-15,1 6 64 16,7 8 649-16,2 8 71 0,2 6 200 15,3 4 56-15,1 2-336 16,0 0-312-16,0 0-200 0,0 14-80 16,0 12 169-1,11 8 335-15,5 10 120 0,-1 4 8 31,4 4-104-31,-6 1-72 0,0-6-72 16,0-2-56-16,-2-7-127 16,-4-8-217-16,4-4-16 0,-1-5-72 0,-1-6-8 15,3 0-657 1,13-8-831-16,-4-1-1136 15,0-4-2954 1</inkml:trace>
  <inkml:trace contextRef="#ctx0" brushRef="#br0" timeOffset="100423">10009 9677 3976 0,'0'0'2729'16,"0"0"-1401"-16,0 0-520 15,0 0-191 1,0 0-345-16,0 0 0 15,0 0 120-15,102 24 96 32,-56-18 64-32,8-2-72 0,7 0-176 0,0-4-40 0,4 0-40 15,-2 0 64-15,-8 0-136 0,-3 0-48 31,-12 0-56-31,-5 0-32 16,-12 0 0-16,-8 0-16 16,1 0-520-16,-11 0-536 15,-5-15-528-15,0 0-913 0,0-3-3240 0</inkml:trace>
  <inkml:trace contextRef="#ctx0" brushRef="#br0" timeOffset="100675">10548 9505 3576 0,'0'0'1425'15,"0"0"-961"-15,0 0 240 32,0 0 208-32,0 0 128 0,133 112-416 0,-95-90 241 15,1-3-297-15,-8-2-104 16,-2 0-8-16,-10-4-64 15,-3 0-80-15,-4-5 32 0,-9-1 24 16,-3 1 160 0,0 1 88-1,-7 5 25-15,-20 4-593 0,-41 20-48 16,5-2-1521-16,-1-6-3744 15</inkml:trace>
  <inkml:trace contextRef="#ctx0" brushRef="#br0" timeOffset="101216">9400 10027 4793 0,'0'0'1968'0,"0"0"-1608"15,0 0 120-15,0 0 552 16,150 77-303-16,-90-28-1 0,6 6-88 15,-1 10 152 1,4 1-304 0,1 4 80-16,-1-4 232 0,-3-5-392 0,-6-7-168 15,-8-6-31-15,-5-8-137 16,-12-4-16-16,-4-10-8 15,-7-4 8-15,-5-6 48 0,-9-6-56 32,0-3-48-32,-9-5-432 31,-1-2-241-31,0-9-199 0,-6-8-1664 0,-5-6-3602 0</inkml:trace>
  <inkml:trace contextRef="#ctx0" brushRef="#br0" timeOffset="101501">10274 10428 4656 0,'0'0'2449'0,"0"0"-1873"0,0 0 16 16,0 0 889-16,0 0-137 31,45 117-496-16,-39-80-248-15,-2-3-176 0,0-4-112 16,1-4 24 0,-5-4-40-16,0-6 9 0,0-2 175 15,0-3 160-15,-5-2 104 0,-17-1-240 16,-4-2-320-16,-5-4-184 0,-9-2-232 15,-7 0-880 1,-45-30-809-16,14-2-1079 31,-2-6-4058-31</inkml:trace>
  <inkml:trace contextRef="#ctx0" brushRef="#br0" timeOffset="102754">8893 10231 1736 0,'0'0'1656'15,"0"0"-1160"-15,0 0 305 16,0 0 215-16,0 0 72 0,42 32-280 0,-20-8-96 15,1 6 32-15,1 2-63 16,2 6 87-16,2 1-120 0,-3 3-64 31,3 3-216-31,3 6 88 16,-2 3-96-16,5 4-136 0,-2 6-72 15,5 6 320-15,-1 0-151 16,2 7-217-16,6-3-48 0,-2 2-48 16,0-2 48-16,0-2-48 31,1-3-8-31,-4-3 0 15,6-2 0-15,-9-4 0 0,4 1 0 16,-1-5-8-16,-2-1 8 16,-1 0 8-16,-2-3 0 0,-4-4-8 15,1-6-8-15,-8-4 0 31,-4-4 0-15,0-6 8-16,-4-3-8 0,-2-3 8 0,1-3 0 16,-2-2-8-16,-3-2 0 0,3 2 8 15,-3-5 0-15,3 2-56 0,-4-2 48 16,3-1 8-1,0 2-8 1,1-1 8-16,-1 0 8 16,2 0-8-16,1 2 0 0,1 0 8 15,-2-2-8-15,3 2 8 16,-3-2 0-16,3 3 0 0,0-2-8 15,2 1 0 1,-3 2 0-16,2-2 0 16,1 2 0-16,-2-2 0 15,0 3 0 1,-1-4 0-16,-1 0 0 0,-1-2 0 0,-1 2 0 15,-1-3 8-15,-3-2-8 0,3 1 8 32,-4 0 0-32,4-1 0 15,-6-2 0-15,1 1-8 16,-1 0 0-16,2-1-56 15,-6-2-112 1,4-2 87-16,-5 0 33 16,2-2 40-16,-2 2 8 0,0-2 8 15,0 0 48-15,0 0 17 16,0 0-1-16,0 0 80 0,0 0-16 15,0 0-80-15,3 0-56 32,-1 0-72-32,4 2-64 0,5 1 64 0,1 1 64 15,4 1 8-15,3 1 0 16,7 0 8-16,5 2 96 15,6 0 16-15,10 2-32 0,1 0 176 16,7 1 96-16,2-2-176 16,1 1-32-1,0-2-16-15,-2 0-80 16,-5-2 16-16,-5-2-64 0,-2 0 40 15,-9 0-40-15,-9-2 40 16,-3 0-48-16,-5 3 0 0,-7-3 0 16,-5 0 16-16,-4-2-8 15,1 1 8-15,-3-1 64 16,0 0 40-1,0 0-40-15,0 0-80 16,0 0-176-16,0 0-296 0,-5-5-616 16,-12-12-409-16,4 5-815 15,1 0-2409-15</inkml:trace>
  <inkml:trace contextRef="#ctx0" brushRef="#br0" timeOffset="103165">11109 12360 6433 0,'0'0'1312'15,"0"0"-1096"-15,0 0 328 0,0 0 345 16,0 0 31 0,0 0-328-1,138 22-256-15,-108-14-128 16,-1 1-96-16,-4 1-24 15,-2-3-88-15,-4 3 16 16,-4 1-16-16,-4-3 48 16,-4-1 0-16,-2 0-40 0,-4-1 72 15,2-2 264-15,-3 4 32 31,0-1 16-31,0 6 208 0,0 3 89 0,-11 4-97 0,-15 4-96 32,-4 6-160-32,-12 6-336 0,-10 4-160 15,-35 16-1144-15,14-9-841 16,5-11-3792-16</inkml:trace>
  <inkml:trace contextRef="#ctx0" brushRef="#br0" timeOffset="110088">21565 4784 7073 0,'0'0'1632'0,"0"0"-711"16,0 0 823-16,0 0-272 15,-56 0-384-15,36 0-383 0,-2 0-241 16,2 4 96-16,-7 1-160 15,1-1 24 1,-3 0 32-16,-3 2-104 16,-2-3-8-16,-5 3 80 0,-8 1-88 15,-4-1-128 1,-3 2-96-16,-4-3-55 0,2 3-41 0,1-1-8 31,1-3 40-31,6-2 8 16,1-2-8-16,2 0-40 0,3 0 0 15,-5 0 80-15,-1 0-32 16,-6 0-40-1,-4 0 32-15,0-2 0 0,-3-2-48 0,-1 0 16 32,4-1-8-32,3 3 40 15,0-2-40-15,4 1 0 0,4-1 40 16,0 0-48-16,5 0 8 15,2 2-8-15,1 0 0 16,3 0-8-16,1-1 8 0,-1 1 0 16,1-2 8-16,-1 2-8 15,1-3 0 1,2-1-8-16,-2 0 0 0,4-3-40 15,2 1 40-15,2 1 8 16,1-1-72-16,2-1 64 0,1 1-40 16,0 1 40-16,-2-1 0 15,-3-1-64 16,4-1 56-31,-2 3-32 16,-1-2 40-16,1 1-56 0,0 0 56 16,3 1-8-1,6 3 8-15,-1-3-48 0,5 3 48 16,-3 0-56-16,3 2 56 0,-3-2-49 15,1 0 49-15,-1 3-56 16,1-3 16 0,-4-1 48-16,5 1 0 15,-7 0-8-15,3 0 0 0,-2-2-64 16,-2 0 0-16,2 0 0 15,-1-2 32 1,4 2 32-16,2-2 8 0,-1 2 0 0,1-2 8 16,4 0 40-16,-2 0-48 15,0 2 0-15,0 0-8 16,-1 0 0-16,-1 0 8 0,-1 0-8 15,-2-3-8-15,2 2 8 32,0-1 8-32,-3 0-16 0,1-3 8 0,3 4-112 15,-1-1 112-15,0-2 0 16,2-1 0-16,-3 2 0 15,-2-3 8-15,3 1 0 0,0 2-16 16,3-1 16 0,0-1-8-1,-2 2-40-15,4-1 40 0,-3-1-96 16,2 1 0-16,1 1 104 0,3-2-16 15,0 1-56 1,0 1 72-16,-4-2 0 0,6-1 8 16,1 1 0-1,-6-6 0-15,4 1 40 31,1-2-48-31,1-2 0 0,-1 2-16 0,4-2 8 0,-1 0-32 16,1-2 32 0,2-4 8-16,0-2-8 0,0-2-88 0,5-6 24 31,9-5 16-31,4-1-16 0,6-1 72 15,-1-6-48 1,3 3 40-16,1 0 8 0,-4 4-8 16,0 1 0-16,-1 5 8 0,-2 4 0 15,1 0 0-15,0 4 0 31,0 2 0-31,1 4-16 0,2 2 8 16,1 0-48-16,-1 4-24 16,5-2 72-1,0 0 8-15,5-2-8 0,3-1 0 0,3 2-8 16,6 1-64-16,2 4 8 15,5-1 16 1,6 4 48-16,5-2 8 0,1 3 8 16,-1 1 48-16,3-2-56 31,-3 1 16-31,1 1-16 0,-4-2 8 0,4 3 0 0,-4 0 0 0,2 3 0 31,-3 1-8-31,-4 2-72 16,-1 2 64-16,-1 0 8 0,-1 0 0 15,-3 0-8-15,-2 0 8 16,-1 0-8-1,-2 0 8-15,2 0 0 16,-2 0 0-16,-1 0 0 16,0 2 0-16,2 0 0 0,-4 3 0 15,-3-1 0-15,-3 2-8 16,-6-2 8-16,3 3 0 31,-3-5 8-31,1 2 0 0,-5 0 0 16,3-3 0-16,-3 3 8 15,1-2-16-15,2 0 8 0,0 2-8 16,-1 0 0-16,-1 1 0 15,2-1 0-15,0 0 0 16,-6 0 48-16,3-1-40 0,-2-1 0 16,-1 2-8-1,-4 0 8-15,1-2 0 16,-1 3-8-16,3-3 8 0,1 2-8 15,0-2 8-15,-2 2-8 16,1 1 0 0,1-1 0-1,0 3 0-15,-1-1 16 0,1 0 32 16,-4 0-48-16,1-1 16 15,-3 1-8-15,4 1 48 0,-3-1-48 0,1 0 0 16,1-1-8-16,-2 1 8 31,6 1-8-31,-2 1 0 16,-1 0 0-16,2-1 0 0,-2 4 8 15,0-5 0 1,-2 2 8-16,-1-1 32 0,5 2-40 0,-4-1 56 16,0 2-56-16,1 0 0 15,-1-2 48-15,-1 2-48 0,3-1 8 16,-3-2-8-16,-2 3 40 31,-2-2-40-31,3 1 0 16,0-2-8-16,-4 1 8 0,5 2-8 15,-5 0 40-15,5-2-32 16,-4 2-8-16,-2-1 0 0,0-2-8 15,1 1 8-15,-1 0 0 32,-1 1 48-32,-1-1-40 0,-2-3-8 15,3 3 16-15,0 1-16 0,-3-3 8 16,4 1 8-16,-1 1-8 15,0 1 0-15,-1-1-8 0,1-1 8 16,-1 3-8 0,1-1 8-1,-3-1 0-15,1-1-8 0,-3-1 16 16,2 1-16-16,-5 1 16 15,4-2-8-15,-1 1-8 0,1 2 8 16,1-1 0-16,-2 0 0 0,1 1 8 31,-1 2-8-31,1 1 8 31,-1-2-8-31,0 0 48 16,3 2-48-16,-6-1-8 0,3-2 16 16,-1 1 0-16,0 1-16 0,1-4 8 15,-4 3 8-15,1-2-8 16,4 1 0-16,-7 0 0 15,5 1-8-15,-1 1 0 0,-2-2 8 16,3 3 0-16,-2-1 0 31,-3-2 8-31,3 1-8 0,-1 1 0 16,1-1 8-16,0-1-16 15,-3 2 8-15,4-3 0 16,-4 1-8-16,1-1 0 0,-1 3 8 16,0-3-16-16,3-1 8 15,-3 4 0 1,0-1 0-16,0-1 0 0,0 2 0 15,0-1-8-15,0 0 8 16,0 0 0-16,0-2-8 16,4 2 8-16,-4-2 8 0,0 0-8 15,0 0 0-15,0 2-8 16,0 0 8-16,0 0 0 0,0 2 8 0,0-2 0 31,0 2 0-31,0 0 0 16,0 0 0-1,0 0 8-15,0 1-16 0,0-4 8 0,0 1 0 16,0 1 0-16,-4-3-8 0,1 1 8 15,3-1-8-15,-1 1 0 32,-3-1 0-32,4-1 0 15,0 1 0-15,-3 1 0 0,3-1 0 16,-3-3 0-16,1 1 0 15,-1 1 0-15,0-3 8 0,3 0 48 16,-3-2-48-16,1 2-8 31,-1-1 8-31,-4 3 40 16,6 1-40-16,-11 1 0 0,4 0 8 15,-3 1-8-15,0 2 8 16,-1 1 32-16,-4-3-40 0,2 4 0 16,-4-1 0-1,2 0 56-15,-4 0-64 31,1 0 8-31,0 2 0 0,-1-2 8 0,-2 2-8 0,-1 0 0 16,0 1-8-16,4-2 8 16,1-3 40-16,1 1-48 0,-1-2 0 15,2 1 0 1,1-1 0-16,-1 0 8 31,1-3-8-31,1 2 8 16,-2-1 8-16,0-1 33 0,1-1-41 15,-1 3 8-15,-2-2-16 16,2 1 16-16,5-1-8 0,-7-2-8 15,5 1 8-15,2-1 0 16,-4-2 0 0,1 2 8-16,1-1-8 0,1-1 40 0,1 0-32 15,0 0-8-15,3 0 0 16,-8 0-8-16,3 0 0 0,-3 0 8 31,-1 1-8-31,-2-1 0 16,1 0 0-16,5 2 0 0,0-2 0 15,4 1 0 1,1-1-8-16,0-2 0 0,6 0 0 0,0 2 8 15,2-2-16-15,0 0 16 32,0 0 0-32,0 0 16 0,0 0-16 15,0 0 8-15,0 0 0 0,0 0-8 16,0 0 0-16,0 0 0 15,0 0-8-15,0 0-120 0,0 0-1 16,0 0 25 0,0 0-8-1,0 0 8-15,0 0-64 16,0 0 40-16,0 0-136 0,0 0-168 0,0 0-264 15,-3 0-416-15,-8 2-401 32,-9 8-1119-32,-7-3-1897 0,6 2-1280 0</inkml:trace>
  <inkml:trace contextRef="#ctx0" brushRef="#br0" timeOffset="115091">6217 9720 1008 0,'0'0'1160'0,"0"0"32"31,0 0 457-31,-5-2-41 0,2 2-200 31,3 0-216-31,-2 0-159 16,2 0-57-16,-1 0-144 15,1 0-128-15,0 0-184 0,-4 0-144 16,4 0-168-16,0 0-208 15,0 10-96-15,0 10 96 16,0 1 40-16,0 6 160 0,0-1-63 16,0-4-9-16,0-4-32 15,0-2-40-15,0-4 48 0,0-4-32 0,-1-4 48 16,1-2 8-1,0 0-32 1,0-2-8-16,0 0-40 0,0 0-48 16,0 0-544-16,0 0-449 15,-5-12-623-15,2-2-3329 16</inkml:trace>
  <inkml:trace contextRef="#ctx0" brushRef="#br0" timeOffset="115308">6183 9466 536 0,'0'0'4793'0,"0"0"-3753"0,0 0-736 0,0 0-304 16,0 0-408-16,0 0-2233 31,18 5-271-31</inkml:trace>
  <inkml:trace contextRef="#ctx0" brushRef="#br0" timeOffset="115714">6311 9658 784 0,'0'0'1480'0,"0"0"-144"0,0 0 225 15,0 0-81-15,0 0 48 16,1 126-352-16,-1-96-111 16,0-2-345-1,0-6-280-15,0-4-80 0,0-8-160 16,0-4 32-16,0-2-88 15,0-4 112-15,0 0 192 0,0 0 32 16,0 0-7-16,0-4-41 16,0-12-376-16,5-6-56 15,5-8-400 1,1-2-9-16,0 1-23 15,6 3 176-15,-1 9 56 0,-2 4 64 16,1 8 56-16,-4 3-40 16,-1 4 64-16,1 0 40 15,-1 0-48-15,-2 2-8 16,0 7 16-16,-2 6 56 0,2 0-8 31,-8 2-232-31,5 0-616 16,0 0-792-16,-3-3-1305 0,3-7-2368 0</inkml:trace>
  <inkml:trace contextRef="#ctx0" brushRef="#br0" timeOffset="115907">6522 9662 2656 0,'0'0'1584'0,"0"0"-47"16,0 0-209-16,0 0-312 16,0 0-360-1,0 0-408-15,0 0-160 0,123-15-88 16,-109 11-208-16,-7 0-680 0,-1-2-616 15,-2-6-369-15,-4 2-639 16,0 0 608-16</inkml:trace>
  <inkml:trace contextRef="#ctx0" brushRef="#br0" timeOffset="116118">6522 9662 544 0,'89'-137'1176'0,"-92"137"696"16,1 0-151-16,-4 0-409 0,4 0-512 16,2 14-352-16,0 11 248 31,0 5 449-31,0 2-193 0,0 4-280 15,0-4-288 1,0 0-176-16,0-4-160 0,0-2-32 16,0-1-16-16,2-2-768 0,4-3-744 15,-4-4-1241-15,3-6-2296 0</inkml:trace>
  <inkml:trace contextRef="#ctx0" brushRef="#br0" timeOffset="116461">6713 9777 1032 0,'0'0'1808'0,"0"0"-448"0,0 0-31 15,0 0-105 1,0 0-104-16,0 0-432 0,0 0-192 0,82-25-232 0,-75 12 121 31,-3 0-17-31,0 0 16 16,-4 0-80-16,0 1-24 15,0-1-72-15,-12 0-104 0,-1 0-56 16,-6 3-48-1,8 4-120-15,-4 5 120 16,4 1 24-16,0 0 16 16,-1 19-32-16,4 5 0 15,3 4-8-15,2 1 0 0,3-1 0 16,0-6-48-16,3-3 40 15,13-4-824 1,2-7-609-16,10-8-863 0,-1 0-753 0</inkml:trace>
  <inkml:trace contextRef="#ctx0" brushRef="#br0" timeOffset="117082">6957 9596 1736 0,'0'0'2560'0,"0"0"-871"16,0 0-457-16,0 0-328 15,0 0-144-15,0 0-408 0,-68 109-119 16,68-82-73-16,0-5-128 16,0-3-32-16,0-4-56 15,0-3-24 1,5-7 24-16,1 0 56 15,2-5 0-15,3 0-40 0,4 0-257 16,1-16 153-16,-1-7-408 16,1-5-384-16,-3 0-144 0,-4 3 576 15,-7-1 160 1,0 7 344-16,-2 6 288 31,0 7 632-31,0 1 280 0,0 5 8 0,0 0-327 0,0 0-457 16,0 0-424-16,0 7-64 15,0 10 64-15,0 7 128 0,0 7 40 16,0 4 80-16,0 7 56 31,-2 5-200-15,-3 3 264-16,2 2-96 0,-5 0-64 0,5-3-80 15,-5-4-72-15,3-7 104 16,0-6-112-16,0-5 32 0,0-9-72 15,4-8 0-15,-6-3 96 32,-1-3 232-32,0-4 24 0,-2 0 48 15,-3 0-167-15,-3 0-161 0,2-2-24 16,-1-11 16-16,1-4-24 15,2 2 0-15,3 0 16 0,7 0 80 16,0 0-72 0,2 0-16-1,0-4 24-15,2-2-32 31,16-5-48-31,-2-5 0 0,7 1-200 0,1-2-440 0,-3 2-585 0,9-4-727 16,-10 10-1121-16,-4 4-2352 0</inkml:trace>
  <inkml:trace contextRef="#ctx0" brushRef="#br0" timeOffset="117520">7058 9800 1304 0,'0'0'1672'15,"0"0"-528"-15,0 0-79 0,0 0-97 16,0 0-192-16,0 0-144 16,0 0 56-16,130 10 168 0,-114-22-311 15,-3-2-209-15,-4-1-96 31,-2 0-56-31,-7-2-40 16,0 2 96-16,0-4-112 0,-5 1-48 16,-11 0-32-16,-2 2-48 0,0 2-136 31,2 7 128-31,0 3 8 0,1 4 192 0,4 0 136 15,3 0-176 1,-2 7-80-16,2 13-72 16,3 2 104-16,-1 6-24 0,4 1-80 15,2-1 104-15,0-2 48 16,0-5 24-16,8 0-96 15,0-5-72-15,4-4-8 16,-1-2 0-16,0-4 56 16,1 0-56-16,1-6-280 15,3 0-656-15,6 0-520 16,-4-6-1033-16,-7-6-1888 0</inkml:trace>
  <inkml:trace contextRef="#ctx0" brushRef="#br0" timeOffset="117851">7275 9656 880 0,'0'0'1800'32,"0"0"-160"-17,0 0-127-15,0 0 47 0,0 0-224 0,0 0-183 16,0 0-345-16,55 104-144 0,-47-80-120 15,-2-3-80-15,1-2-192 16,-3-4-64-16,-2 0-96 16,0-5 56-16,1-5-8 0,-3 0 112 15,0-5 160 1,0 0 329-16,0 0 295 15,0 0-16-15,0-2-152 0,0-10-456 16,0-6-432-16,0-6-104 16,0-4-240-16,0 0-160 15,8-2-288-15,7 1-472 16,2 5-257-16,12-4-351 15,-4 7-969-15,-6 4-1800 16</inkml:trace>
  <inkml:trace contextRef="#ctx0" brushRef="#br0" timeOffset="118305">7573 9391 1296 0,'0'0'1464'0,"0"0"-192"0,0 0-111 32,0 0-209-32,0 0-352 0,0 0-160 15,0 0 184-15,0 0-176 0,89 77-8 16,-87-70 208-1,-2 1 129-15,0 0 55 16,0 1-40 0,0 2-96-16,-10 1-272 0,-1 0-264 15,0 0-80-15,-1 2-72 16,3 0 0-16,2 0-8 0,1-2 0 0,1 0 0 15,3-2 0 1,-1 0-48-16,1-4-72 16,2 2-96-16,0-2-264 15,0 3-288-15,0 2-632 16,0-1-1009-16,0 1-1968 15</inkml:trace>
  <inkml:trace contextRef="#ctx0" brushRef="#br0" timeOffset="118554">7615 9904 1712 0,'0'0'2592'0,"0"0"-1079"16,0 0 335-16,0 0-384 0,0 22-7 31,0-18-377-31,0-1-440 16,0-3-360-16,0 2-176 0,0-1-104 0,0 3-232 15,0 2-1248-15,0 0-3321 16</inkml:trace>
  <inkml:trace contextRef="#ctx0" brushRef="#br0" timeOffset="119892">6151 10656 3384 0,'0'0'2321'0,"0"0"-673"16,0 0-128-16,0 0 97 0,0 0-497 0,0 0-584 15,0 0-536 1,-20 8-16-16,20 10 16 0,0 5 168 15,0 0-24 1,0-1-136 0,0-5 0-16,0-4-8 0,10-5-8 15,0-4-16-15,-1-4 24 0,4 0 8 16,2-2 160-16,3-17 264 0,-1-6-120 15,3-5-112 1,-9 0-24-16,0 0 80 16,-11 4 25-1,0 1 55-15,0 8-80 0,-11 2-256 16,-8 10-280-16,-4 5-657 0,-1 3-655 31,1 16-1433-31,9 0-2496 0</inkml:trace>
  <inkml:trace contextRef="#ctx0" brushRef="#br0" timeOffset="120259">6377 10596 1840 0,'0'0'4545'15,"0"0"-3505"17,0 0-344-32,0 0-16 0,0 0-392 0,0 0 105 0,29 26 111 0,-16-6-80 0,-2 2 32 15,-4 2-96 1,-3 0-16-16,1 1-64 15,-3-4-136-15,-2-1 40 16,0-3 48-16,0-7 72 0,0-5 80 16,0-1 152-1,0-4 281 1,0 0 239-16,-5 0-24 0,-3 0-552 15,-2-4-112-15,4-5 56 0,-1-4-256 16,2-1-104-16,5-6-64 16,0-2-184-1,5-4-216 1,15 0-408-16,9 0-760 0,18 0-601 15,-9 5-1752-15,-4 8-3112 0</inkml:trace>
  <inkml:trace contextRef="#ctx0" brushRef="#br0" timeOffset="121337">6248 11208 3832 0,'0'0'2529'0,"0"0"-1857"15,0 0 136-15,0 0 480 32,0 0-447-32,0 0-281 0,-2 122-304 15,-1-98-16-15,-2-3 48 16,3-4 16-16,1-5 8 0,-3-4 8 15,4-4 40-15,-3-4 200 16,3 0 136-16,-3 0 65 31,1 0-9-31,-1-10-376 0,3-10-376 16,0-8-200-16,0-4-96 15,8-2 72-15,10 0 24 0,3 4 16 16,5 6 56-16,-4 7 8 16,1 7 32-1,-4 7-24-15,-1 3-40 16,0 0 63-16,-4 7 81 0,1 10 8 15,-7 2 8-15,-1 4 40 16,-3-1-48-16,3-3-584 0,3-2-608 16,4-11-904-16,2-2-961 15,0-4-1112-15</inkml:trace>
  <inkml:trace contextRef="#ctx0" brushRef="#br0" timeOffset="121545">6553 11260 264 0,'0'0'1616'15,"0"0"0"-15,0 0-23 31,0 0-609-31,0 0-368 0,0 0-200 16,66 90 112-16,-56-88 88 16,-2-2-32-16,-3 0 289 0,1 0 191 15,-6-14-88-15,3-4-368 16,-3-2-240-16,0-3-264 31,0-1-104-15,-3 3-592-16,-10-7-1024 0,0 5-2273 0,2 5-2424 0</inkml:trace>
  <inkml:trace contextRef="#ctx0" brushRef="#br0" timeOffset="121737">6553 11260 960 0,'152'-99'1728'0,"-144"99"321"0,6 0-513 16,2 0-208-16,-1 0-304 0,3-6-464 15,1 0-247-15,2 0-201 16,-2-1-112 0,-1 0-369-1,3-1-951-15,-6 0-928 0,-1 2-217 16</inkml:trace>
  <inkml:trace contextRef="#ctx0" brushRef="#br0" timeOffset="121973">6800 11040 3080 0,'0'0'912'0,"0"0"-232"16,0 0 609-16,0 0-297 0,-7 107-264 31,7-77-136-31,0 1-32 16,0-3-200-16,0-6 81 0,7-3 23 15,-2-6-56-15,0-3-144 16,-2-2-8-16,2-7-104 16,-2 1-96-16,0-2-56 0,4 0-216 15,9-3-680-15,-5-9-1129 31,-3-3-4296-31</inkml:trace>
  <inkml:trace contextRef="#ctx0" brushRef="#br0" timeOffset="122459">6296 11940 1360 0,'0'0'6617'15,"0"0"-5216"-15,0 0-1017 16,0 0 192-16,0 0-328 0,0 0-136 16,0 36 200-16,0-16-64 15,0 1-120 1,0 2-16-16,0-5-112 0,0 0-408 15,0-4-792-15,-11-4-1337 16,-4-6-3384-16</inkml:trace>
  <inkml:trace contextRef="#ctx0" brushRef="#br0" timeOffset="122693">6296 11761 3672 0,'0'0'2761'0,"0"0"-1281"16,0 0 89-16,0 0-153 15,0 0-808-15,0 0-608 0,0 0 0 32,0 0-16-32,32 42-1048 15,-20-20-1569-15,-4-2-3328 0</inkml:trace>
  <inkml:trace contextRef="#ctx0" brushRef="#br0" timeOffset="123180">6491 11945 1816 0,'0'0'1720'0,"0"0"-704"16,0 0 225-16,0 0-1 0,0 0 208 16,0 0-511-1,5 55-57-15,-1-38-128 0,-4 2-184 0,0-4-192 31,0-2-96-31,0-5-16 16,0-2-40-16,0-5 64 0,0-1 64 16,0 0 208-16,0 0 9 15,0 0-113-15,0 0-216 0,0 0-184 31,0-9-56-31,0-8-384 16,6-2-112-16,5-5 103 0,5 1 25 16,2 2 152-16,0 4 64 15,-3 6 80-15,-4 6-8 16,0 5-48-16,-9 0-40 0,7 0 0 15,-7 5 16-15,3 8 152 32,-3 6 0-32,2 0-360 0,1 7-1168 15,-3-3-1329-15,3-8-3064 0</inkml:trace>
  <inkml:trace contextRef="#ctx0" brushRef="#br0" timeOffset="123391">6745 11944 4080 0,'0'0'1641'0,"0"0"-41"0,0 0-328 15,0 0-439-15,0 0-361 16,0 0-248-16,94-27-224 15,-80 20-272-15,2-2-529 0,1-3-455 16,-8-3-792-16,-4-2-873 16,-2 5 98-16</inkml:trace>
  <inkml:trace contextRef="#ctx0" brushRef="#br0" timeOffset="123585">6793 11746 1176 0,'0'0'2528'0,"0"0"-1143"0,0 0-657 15,0 0 256-15,0 0 312 31,0 0-328-31,-6 107-127 16,6-75-113 0,0 0-280-16,0-2-200 0,0-1-144 0,0-3-40 15,0-3-64-15,2 1-568 0,7 1-848 16,-2-7-1569-1,-1-6-2344-15</inkml:trace>
  <inkml:trace contextRef="#ctx0" brushRef="#br0" timeOffset="123951">6950 11993 680 0,'0'0'1536'15,"0"0"-176"-15,0 0-39 16,0 0-297-16,0 0 224 0,47-27-248 15,-39 12-264-15,2 0-304 16,-2-2-39-16,-7 2-57 0,3-2-72 16,-4 6-8-16,0 0 8 31,0 3-120-31,0 4 96 0,-12 2 16 15,1 2 48 1,-2 0-152-16,-3 0-144 0,1 2 32 0,-1 10-40 16,2 1 184-16,4 2-32 15,0 3-40-15,4 0-48 16,1 0-64-16,5 1 8 0,0-6-8 15,0 1 0-15,0-1-8 16,8-6-144-16,7-1-472 16,4-4-448-1,4-2-200-15,11 0-825 16,-5-11-1064-16</inkml:trace>
  <inkml:trace contextRef="#ctx0" brushRef="#br0" timeOffset="124598">7154 11767 1584 0,'0'0'2168'16,"0"0"-103"-1,0 0-433-15,0 0-672 16,0 0-696-16,0 0-264 0,0 0 56 0,-78 124-56 16,78-96-56-16,0-2-48 15,3-8-272 1,7-3 8-1,5-8 24-15,-4-5 8 0,-3-2-32 16,3 0-40-16,-4-4 304 16,2-9 24-16,-5-6-96 0,2-3 16 15,-6 1 80-15,0-2 80 0,0 3 80 16,0 6 408-16,0 2 296 31,0 6 512-15,0 2-231-16,0 4-241 0,0 0-376 0,0 0-448 15,0 8-192-15,0 12 192 16,0 6 128-16,0 4 0 0,0 4 136 31,0 4-120-31,0 2 32 16,0 3-48-16,0 1-112 15,0-2 0-15,0 2-16 0,0-2 48 16,0 0-48-16,0-2 168 0,0-6-112 15,0-4-56-15,0-5 8 0,0-7 8 16,0-2 48 0,-3-7-48-1,0-2 88 1,-1-1 0-1,0-4-80-15,-5-2 32 0,-2 0-8 16,-3 0-48-16,-1 0 0 0,1-4-64 16,1-7-16-16,1 2 80 0,4-1 96 15,0-1 8-15,5 0 32 16,-2-1 8-16,5-3 96 15,0-2 64 1,0-2 32-16,0-1-96 0,5-3-128 0,9-4-16 16,9-1-88-16,0-2-8 0,7 0-312 31,-2 2-696-31,9-10-736 15,-5 8-1481-15,-6 6-3408 0</inkml:trace>
  <inkml:trace contextRef="#ctx0" brushRef="#br0" timeOffset="125031">7339 11938 3832 0,'0'0'2065'0,"0"0"-1625"0,0 0-128 0,0 0 520 15,0 0-8 1,0 0-272-16,29 17-88 16,-17-17 225-16,-1 0-9 0,0-2-40 15,-1-11-168-15,0-4-176 16,-1 0-64-16,-5-4-48 15,0-1-56-15,-4 1-48 16,0 0-80-16,0 1 0 16,-11 6-208-16,-7 4-80 15,-1 6-16-15,-4 4 232 0,2 5-64 16,-1 16 120-16,2 5 16 15,6 4 0-15,6 0 72 16,5-2 8 0,3-1 24-16,0-6-16 15,0-3 0-15,3-4-24 0,5-3-56 16,6-3 120-16,-2-3-128 15,1-1 16-15,4-4-16 16,3 0-504-16,4-4-1040 0,-5-11-1449 31,-1-4-3440-31</inkml:trace>
  <inkml:trace contextRef="#ctx0" brushRef="#br0" timeOffset="125340">7551 11777 3712 0,'0'0'1641'15,"0"0"-1225"-15,0 0 800 0,0 0 400 0,0 0-399 16,0 0-385-16,22 86-376 16,-17-64-272-16,-1 1 24 15,-1-2-80-15,-2-1 80 16,-1-3-80-1,0-2 40 1,0-5-64-16,0-1-24 0,0-7 80 0,0-2 176 0,0 0 272 16,0 0 297-16,0 0-65 31,-1-11-456-31,-2-2-248 15,3-8-136-15,0-3-104 0,0-3-32 16,3-3-488 0,15-1-337-16,7-7-671 0,-2 9-1160 0,-2 6-3642 0</inkml:trace>
  <inkml:trace contextRef="#ctx0" brushRef="#br0" timeOffset="125740">7775 11560 4849 0,'0'0'1608'16,"0"0"-1344"-16,0 0-8 0,0 0 368 15,0 0-288-15,0 0 8 16,0 0-144 0,0 0 16-16,0 0 24 15,100 71 225-15,-100-63 231 0,0-1 200 16,0 3 56-16,0-1-48 15,0-1-168-15,0-1-247 0,-6 2-313 16,4 3-176-16,-7 1-561 16,-1 19-967-1,0-3-2329-15,-1 1-4080 0</inkml:trace>
  <inkml:trace contextRef="#ctx0" brushRef="#br0" timeOffset="125926">7816 12040 6953 0,'0'0'2449'0,"0"0"-1337"0,0 0 712 16,0 0-784-16,0 0-888 15,0 0-152-15,0 0-1856 16,3 38-2097-1</inkml:trace>
  <inkml:trace contextRef="#ctx0" brushRef="#br0" timeOffset="146755">11554 8801 5105 0,'0'0'1872'15,"0"0"-528"-15,0 0 337 16,0 0-97-16,0 0-512 16,0 0-400-16,0 0-240 0,0-5-208 15,10-8 9-15,6-5 31 0,2-4-48 31,1 0-40-15,1-3-32-16,-1 4 8 0,-3 1-56 16,-1 1-88-16,-2 6 48 0,0 1-56 15,3 1 0-15,-5 5-72 16,2 1-8-16,1 3-16 0,-1 0 24 15,0 2-16-15,0 0-56 32,2 0 16-32,-2 17-16 15,0 11 136-15,3 8 8 0,-3 9 72 16,-2 1-24-16,-3 0 16 0,2-4 0 15,-4-6-56-15,-1-6 0 16,0-6-8-16,1-3 0 16,-2-6 0-1,0-4 0 1,-4-3 0-16,4-2 0 0,-4-5 0 0,1-1 16 15,-1 0 64-15,0 0-72 0,0 0-8 16,0 0-280-16,7-3-513 16,-6-20-767-1,7 2-2553-15,-1-1-2936 16</inkml:trace>
  <inkml:trace contextRef="#ctx0" brushRef="#br0" timeOffset="147152">12058 8613 3264 0,'0'0'2329'0,"0"0"-697"31,0 0 176-31,0 0-111 16,0 0-497-16,0 0-664 0,0 0-80 16,0 0 40-16,0 0 104 31,-134 85 137-31,103-50-57 0,-4 1-72 0,-2 2-200 15,-2 0-176-15,5-4-80 16,3 0-64-16,1-6-40 16,7-2 16-16,4-1-16 0,-1-10 0 15,11 0-48-15,-3-6 8 16,6 0 64-16,1-5 72 15,3 0 32 1,-1-4-8-16,3 0-40 16,0 0-48-16,0 0-8 0,0 0-72 15,0 0-40-15,0 0-288 0,7-4-656 16,27-20-872 15,-4 3-737-31,1 0-3072 0</inkml:trace>
  <inkml:trace contextRef="#ctx0" brushRef="#br0" timeOffset="147941">12478 8574 1528 0,'0'0'2352'0,"0"0"-631"16,0 0-57-16,0 0-240 16,0 0-431-16,-21 2 71 0,10 13-16 15,-7 3-24-15,-5 5 56 16,-7 6-127-16,-1 1-297 15,-3 2-208 1,-1 0-88-16,1-2-136 16,3-6-136-1,2-2-40-15,10-6-32 0,1-1-8 0,8-6 0 16,0-3-8-16,9-2 16 15,-6-4 40-15,7 2 40 0,0-2-88 32,0 0 40-32,0 0 56 15,0 0-56 1,0 0-48-16,0 0-128 0,0 0-96 0,8 0 8 0,10 0 168 15,5 0 48 1,1 0 48 0,5 0-40-16,3 0 8 0,1 0-8 15,-1 3 40-15,-6 1-48 16,-2 0-104-16,-3-1-24 0,-8 1 40 15,-2-2 32-15,-4 0 40 16,-2-2 16 0,-2 0 0-16,-3 0 0 15,1 0 0-15,-1 0-104 0,2 0-424 16,3 0-504-16,1 0-481 15,-1-8-695-15,-3 3-2705 32</inkml:trace>
  <inkml:trace contextRef="#ctx0" brushRef="#br0" timeOffset="148344">12181 9058 704 0,'0'0'5329'0,"0"0"-3401"16,0 0-527-16,0 0 79 15,0 0-608-15,0 0-568 16,0 0-224-1,18 0 152-15,1 2 120 0,7 0-48 16,3 1 8-16,2 1-16 16,-2-1-64-16,1 1-15 0,-5-2-49 15,0 0-48-15,-5 0-56 16,-2-2 56-1,-5 2-16 1,-2-2 40-16,-5 0 72 0,-1 0 72 0,-3 0 48 16,-2 0-56-16,3 0-80 15,-1 0-136-15,2 0-64 0,1-10-952 16,3-6-953-16,2 2-2160 15,-2 1-3696-15</inkml:trace>
  <inkml:trace contextRef="#ctx0" brushRef="#br0" timeOffset="148746">12799 8689 3080 0,'0'0'3049'0,"0"0"-1049"0,0 0-263 0,0 0-161 0,0 0-696 0,0 0-528 16,-3 46 24-16,-3-12 248 16,-2 4-111-16,0 2-121 15,-2-4-104-15,3-1 8 16,4-8-88-1,-5-1-8-15,5-5-80 16,0-6-24-16,1-2 8 0,-3-7 80 16,4-2 40-16,1-3-40 0,0-1-32 31,0 0-8-31,0 0-120 15,0 0-24-15,0-3-912 0,0-22-1209 16,11 2-2432 15,0 1-3280-31</inkml:trace>
  <inkml:trace contextRef="#ctx0" brushRef="#br0" timeOffset="149730">12893 8493 2560 0,'0'0'2545'16,"0"0"-1033"-16,0 0 72 15,0 0-279-15,0 0-569 16,0 0-464-16,10 0-168 0,-5 0 40 16,8 0 272-16,3 0 16 31,3 0-40-31,4 0 40 0,4 0-48 15,4 0-96-15,3 0-8 16,1 3-88-16,2 1-40 0,-1 0-48 31,1 0-96-31,-3 2 120 16,-2-3-112-16,-6 1 65 0,-8-2-73 15,-5 0 40-15,-5-2 0 16,-5 2 8-16,0-2 64 16,-3 0 192-16,0 0 184 0,0 0 88 31,0 0 0-31,0 0-80 0,0 0-96 15,0 0-80 1,0 0-48-16,0 0-56 0,0 0-56 0,0 0 8 16,0 0 0-16,0 0 65 15,0 0 7-15,0 0 48 0,0 1 16 16,0-1-24-16,0 0 8 15,0 0-40-15,-3 2-96 16,-3 2-88 0,-2 4-72-16,-2 5-72 0,-3 2-24 15,0 8 16 1,-3 5 16-16,-2 4 64 0,-4 6-16 0,2 1 16 15,-2 4 0-15,-1-1 0 16,4-4-8 0,2-1 0-16,1-7 0 31,3-5-40-31,2-3 40 0,3-1 8 0,-2-8-8 0,5 0 8 15,-1-5 0-15,4-2 0 32,1-3 8-32,1-1-8 0,0-2 8 15,0 2-8-15,0-2 0 16,0 0 0-16,0 0-8 15,0 0 0-15,0 0-48 0,0 0 40 16,0 0-40-16,0 0-8 16,0 0 8-16,0 0-72 0,0 0-160 31,0 0-416-31,0 0-865 15,0 0-1095 1,0 0-2778-16</inkml:trace>
  <inkml:trace contextRef="#ctx0" brushRef="#br0" timeOffset="151134">12027 13576 5569 0,'0'0'2560'0,"0"0"-1311"15,0 0 447-15,0 0-224 16,0 0-536-16,0 0-408 0,31-64-239 16,-15 58-113-1,2 1-24 1,1 5-128-16,9 0 32 15,1 0-48-15,2 15-8 0,4 7 16 0,-1 5 160 16,-3 6-40-16,-1 1 56 16,-7 2-80-16,-2-2 80 0,-6-4-16 31,-4-4-40-31,-1-6-16 15,-4-6 56-15,-4-4 56 16,1-4 48-16,-3-4-80 0,0-2 96 16,0 0 0-16,0 0-96 0,0 0-32 15,0 0-168-15,0-2-536 16,0-21-1656-16,-10 0-1025 31,5-1-3312-31</inkml:trace>
  <inkml:trace contextRef="#ctx0" brushRef="#br0" timeOffset="151466">12422 13323 4256 0,'0'0'2937'0,"0"0"-1585"0,0 0 49 15,0 0-33 1,0 0-616 0,0 0-200-16,-59 114 176 15,34-65 9 1,-3 1-105-16,-3-4-240 0,4-3 0 0,1-2 8 15,0-7-128-15,5-4-72 0,4-4-120 0,2-6-72 32,4-4 8-32,3-2-8 15,-2-3 0-15,7-4-8 16,-1-3-8-1,4 0-176-15,0-4-304 0,0 0-304 0,0 0-449 16,7-2-831 0,14-11-1865-16,2-6 1113 0</inkml:trace>
  <inkml:trace contextRef="#ctx0" brushRef="#br0" timeOffset="152224">12643 13439 4000 0,'0'0'2737'0,"0"0"-537"16,0 0 105-16,0 0-353 0,0 0-839 16,-15-6-729-16,15 6-384 0,5 0-232 15,13 0 232-15,4 6 256 16,3 3 0-16,4 0 0 15,1 3 48-15,1-1-56 0,0 0-120 32,-1-1-40-32,0 3-80 15,-6-4 16-15,0-1 24 0,-6 1-40 16,-5-3 40-16,-4-2-48 15,-4-1 8-15,-2-3 8 16,-3 2 104-16,0-2 96 0,0 2 312 16,-3 2 392-16,-13 3-272 31,-10 3-487-31,-6 3-113 0,-4 6-48 0,-1 3 0 15,0-1 0-15,0 4 8 16,6-5-16-16,7-2 16 16,1-4-8-16,6-2 0 15,1-4 16-15,4-2 72 16,7-2 72-1,-1-2 88-15,4-2-32 0,1 0-80 0,1 0-72 16,0 0-64-16,0 0-248 16,0 0-689-16,0 0-743 15,6 0-744-15,20-6-353 0,1-2-296 31,-2-2-3648-15</inkml:trace>
  <inkml:trace contextRef="#ctx0" brushRef="#br0" timeOffset="152535">13163 13648 3936 0,'0'0'2729'0,"0"0"-729"15,0 0 57-15,0 0-729 32,0 0-608-32,0 0-280 0,0 0-8 15,0 0-88-15,-118 98-31 16,94-72 7-16,1 0-80 0,0 0 56 15,-2-3-16-15,2-2 16 16,4-4-48-16,2-2-88 16,1-4-72-1,8-3-40-15,2-3-40 0,3-3 0 16,3 0-8-16,0-2-256 15,0 0-832-15,4-4-681 0,14-9-1031 16,0-8-1625-16</inkml:trace>
  <inkml:trace contextRef="#ctx0" brushRef="#br0" timeOffset="153381">13300 13345 2680 0,'0'0'5057'0,"0"0"-3585"16,0 0-695-16,0 0 127 0,0 0-488 16,26 0 96-1,-2 0 8 1,4 0-136-16,-3 2-88 15,1 6-32-15,-6 0-64 16,-3 4-96-16,-4 0-8 0,-3 0 32 0,-4 0 32 16,-4 2 137-16,-2 2 167 0,0 2 16 15,-8 3 16-15,-15 0-144 16,-6 1-168-16,-5 1-104 15,-1-6 0-15,6-2-64 0,-2-6 40 32,9-3 40-32,7-4-24 0,5-2-72 15,7 0 96-15,3 0-96 16,0 0-176-16,0 0 8 15,0 0-112-15,8 0 32 0,8 0 192 16,5 0 56-16,7 0 0 31,-4-2 64-15,3 0-64-16,-2 2 0 0,2 0-8 0,-6 0-48 15,0 0 56-15,-2 0-16 16,-6 0-64-16,2 4 32 0,-1 5 40 31,-7-3 8-31,3 0-8 16,-4 1 8-16,-6 2 8 0,0 1 72 15,0 1 40-15,0 6 152 0,-11-1 24 16,-7 4-96-16,-5 0 0 16,-1 0-112-16,-2 0 16 0,-3-1 0 15,3-6-40 1,4-1-8-1,2-3-32-15,6-4 48 0,3-3-64 16,6 0 40 0,-2-2-8-16,4 0-40 0,3 0-440 0,0 0-624 15,0 0-472-15,15-16-369 16,4-4-1119-1,0 0-2186-15</inkml:trace>
  <inkml:trace contextRef="#ctx0" brushRef="#br0" timeOffset="153944">13789 13297 3240 0,'0'0'3105'15,"0"0"-993"-15,0 0-23 16,0 0-409-16,0 0-592 0,0 0-400 15,0 0-167-15,0 0-217 0,0 8-216 16,0 8-80-16,0 6 336 16,0 10 96-1,0 4-16-15,0 8-136 16,0 4-128-16,0 2-96 16,0 3 0-16,0-2 16 0,0 0-64 15,0-5 56-15,0-2-64 16,0-8-8-16,0-2 0 0,0-6 8 31,2-5 0-31,-2-8 0 16,3-4 8-16,-3-3-16 0,0-6 16 15,0-2 64-15,0 0 112 16,0 0 280-16,0 0 160 0,0 0-143 15,0 0-217-15,0 0-272 32,0 0-8-32,0-4-753 15,0-13-1295-15,0 2-2601 0,0-2-6369 0</inkml:trace>
  <inkml:trace contextRef="#ctx0" brushRef="#br0" timeOffset="167839">12449 9321 80 0,'0'4'120'16,"0"0"-16"-16,-3-1 24 15,1-3-72-15,2 2 0 16,-3-2 128-16,3 0 0 0,0 0-184 16,0 0 0-16,0-2-48 0,0-5-120 15,3-1-8-15,12 1-16 0,7 3 192 31,7 2 80-31,5 2 136 16,7 0-168-16,2 0-48 16,4 0-200-16,5 0 96 0,20-13 96 15,-13-4-351-15</inkml:trace>
  <inkml:trace contextRef="#ctx0" brushRef="#br0" timeOffset="168072">13297 9116 440 0,'0'0'496'16,"0"0"80"-1,0 0 104-15,0 0-248 0,0 0-216 0,0 0 128 16,0 0 144-16,3-38 184 15,-3 36-360-15,0 0 81 0,-5 0 159 16,-1-1-320-16,-4 1-232 16,4 2-424-1,-4-2-1737 1</inkml:trace>
  <inkml:trace contextRef="#ctx0" brushRef="#br0" timeOffset="170716">13067 9822 1200 0,'0'0'1768'0,"0"0"-592"0,0 0 625 32,0 0-57-32,0 0-424 15,0 0-695-15,0 0 95 0,0 0 8 16,0 0 64-16,-75 28-56 15,58-20-112-15,-2 1-120 16,-4 2-79-16,4-3-33 0,-4 2-112 16,-2-2-128-1,-3 2-56-15,1 0-24 16,-4 1 0-16,-3-4 128 0,-1 1-136 15,-3 0 152 1,0-1-144-16,1-2 64 0,-1-1-48 16,-2 0 64-16,0 0-32 15,-1-2-56-15,-4 0 24 16,3 0-24-1,0 2-56-15,-5-1 40 0,2-1 0 16,3 2-32-16,0-3 0 16,0 1-8-16,2 0 88 0,3 0-88 15,-4-2 0 1,2 0 120-16,-1 0-112 15,1 0 56-15,-1 0-24 16,-2 0 32-16,-2-2-80 0,2-3 0 16,5-1 8-16,2 1 0 15,2-1-8 1,3 2 8-16,2-2 0 15,2 0-8-15,4 0 8 16,-1-4 24-16,-1 0-32 0,0-2-8 16,0-2-104-16,-4 0 48 15,5-2-72-15,4-1 72 31,-2 2 0-31,7 0 56 0,1 2-40 16,-2-1-32-16,7 0 24 16,-2 0 8-16,4-4-16 0,-1 0-64 0,3-4 32 15,2-3-16-15,2-1 104 16,0-4-88-16,0-2 48 15,5 2-8-15,9-4 0 16,4 2 8 0,3-2 48-16,3 0 0 15,7 0-48-15,3 0 32 0,3 2-32 0,3 2-8 16,2 2 8-16,4 5 0 15,2 3-32 1,-1 4 32-16,5 4 40 16,-1 4-80-1,-2 0 88-15,1 4-16 0,-5 2-32 16,2 2-16-16,3 0 64 0,-2 0 0 15,2 0 0-15,0 0 0 16,-3 0-8-16,2 2-16 16,-4 4 24-1,2-2 0-15,0 0 16 16,1 0-16-16,-3-2 8 0,2-2 0 15,-2 0-8-15,-1 0 8 16,1 0 48-16,0 0-48 16,-6-4-8-16,3 2 0 0,-8 2-16 31,0 0 8-31,-2 0-56 15,1 0 16 1,-4 0 48-16,0 0 0 0,-2 0 0 0,-1 2 0 16,1 0 0-16,-1-2-8 15,-2 2 8-15,-1-2 16 0,1 0-8 16,-4 2-8-1,2-2 0-15,-4 3-8 16,3-1 8 0,-6 0-8-16,2 0 8 0,0-1-8 0,-1 1 0 0,1 2 0 31,-2-2 0-31,3 2-40 15,3 0 40-15,-5 2-48 0,2-1 56 16,-1 0-72-16,1 1 56 16,-3 2-48-16,1-2-24 0,-2 3 24 15,-1-4 0-15,0 3 56 16,-1 0 0-16,0 1-64 15,-3 0 64 1,0-1 8-16,4 3-8 16,-8 1 0-16,5-1-48 0,-2 4 40 15,-7-2 16-15,4 2 0 16,-5 2 80-1,0 0-72-15,0 0 96 0,0 4-16 16,0-1-24 0,-6 0 24-16,-2 0 0 15,-2 0 40-15,2-4-16 16,-3 0-16-16,-1 0-16 0,3-1-32 15,-3-4 40-15,1 4-8 16,-2-4 24-16,0 3-48 0,-3 1 88 16,1-4-64-1,-1 2-32-15,-1-2-40 16,0 1 0-16,6-1 72 15,-7 0-72-15,5 2 56 0,-6-3-56 16,1 0 48 0,2-3 48-1,-3 4 72-15,-1-3-24 0,-1 0-40 0,0 0-32 16,-1 0-8-16,2 2 0 15,-2-3 16-15,2 2-72 16,3-1 56-16,-1-2 8 0,2 0 16 31,0 0 8-15,3-4 48-16,0 0-8 0,3 0 72 0,-1 0-64 15,4-2 56-15,2 2-96 16,-1-2-56-16,4 0-40 0,2 2-16 16,0-2-8-16,0 0-88 15,0 0 24-15,0 0-24 0,0 0 0 47,0 0-56-47,0 0-40 16,0 0-120-16,0 0-672 15,2-8-1144-15,6-6-1137 0,-1-2-6321 0</inkml:trace>
  <inkml:trace contextRef="#ctx0" brushRef="#br0" timeOffset="173280">13495 9082 1792 0,'0'0'1936'0,"0"0"-687"0,0 0 335 16,0 0-96-16,0 0-344 15,-30 0-199-15,20 0-377 16,-3 2 56 0,0 6 96-16,-1-3-80 15,-4 4-176-15,3-1-32 16,-6 2-48-16,2-2 25 0,-2 2-41 15,-3 0-40-15,-5 1 48 16,0-2 32-16,-2 1-152 0,0 0-48 16,-3 0 56-1,-3-2-112-15,-3 2 48 16,3-3-16-16,-5 0-72 15,3-3-32-15,5 0 24 0,-5 0-32 16,7-4 72 0,0 0 32-16,1 0-32 15,0 0-8-15,-3 0-40 16,-1 0-48-16,-2 0 24 0,-4 0-64 15,3-2-8-15,-3 2 8 16,6 0 0-16,-1 0-8 0,4 0 16 31,3 0-8-31,1 0 64 16,3 0-24-16,-1 0 0 31,1 0 8-31,0-2-8 0,0 2 16 0,0-2 41 0,-1 0-9 16,2 0-48-16,-4 0 0 0,5 0-48 15,-1 2 8-15,2 0 8 31,2 0-8-31,-1 0 0 0,5 0 0 16,-3 0 0 0,-2 0 40-16,0 0-40 0,-2 0-8 0,-1 0 8 15,-2-1 0-15,-3 1-8 16,2-2 16-16,1 0-8 31,-2 0 40-31,4-3-48 0,3 3 0 16,2-2 8-16,1 2-8 15,2 0 0-15,1 0 0 0,-1-2-8 0,-2 0 8 16,1 1 0-16,-6-4-8 15,4-1 0 1,-7 0-80 0,5-2 88-16,-2-2-8 0,-1 0 0 0,1 0-40 15,4 0 48 1,-2 2-16-16,2-2-40 15,1 0 48-15,-3-1 0 16,3 2 0-16,0 1 0 16,0-5 0-16,1 4-72 15,1-4 16-15,1 0-9 0,-1-2-23 16,0-2 40-16,4-2-16 0,-2-3 0 15,1 1-32 1,2-5 0-16,1-1 16 0,5 1-8 47,-1 0-80-47,6 0 24 0,0 2 48 15,0 1-48-15,14 4 40 32,6-3 32-32,5 1 24 0,3 1 48 15,3 1-8-15,2-3 8 31,3-1-56-31,4 1 64 16,6-1-8-16,2 0 8 0,4 1-8 16,1 0-48-16,0 3 40 0,2-2 16 31,2 3 0-31,-6-1-40 0,-2 4 40 0,-2 0 8 0,-2 2-8 15,-6 0 0-15,1 2-8 16,-1 3-24-16,-2 3 24 0,-2 1-8 16,1 3 8-16,1 1 0 15,-6 0-8-15,-1 2 8 0,1-2 8 0,3 2 0 31,-3-2 0-31,-1 0 0 0,4-2-24 16,-3 0 24-16,0-1 0 0,1 1 8 0,0 0-8 16,-1 2 8-16,3 1-8 15,-2 1-16-15,5 0 16 0,2 0-8 16,-3 0 8-16,4 0 0 31,0 0-16-31,1 0 16 0,1 0 72 16,-5 0-72-16,2 0 8 15,1 0 0-15,-3 3 0 0,2 1 0 16,-2 0-8-16,-3 3 8 31,5-1-8-31,-7 0 16 16,4-1-16-1,-6 1 72-15,6-2-72 0,-9 3-8 0,4-1 8 16,-4 0 8-16,-1-1-8 0,2 4 0 15,-2-1 0-15,-1 0 0 16,-4 1-8-16,2 2 8 31,0 1 0-15,-4-3 0-16,0 4 0 0,-1-1 0 15,-3 2 0-15,1-2-8 16,0 3 0-16,-2-2 8 0,-2 3 0 16,-1-2 8-16,0 2-8 15,-3 0 0-15,1 0 0 0,-3 0 16 16,2 3 48-16,-5 0-48 15,1 2 40-15,0-1 16 0,-2 1-16 16,1 4-48-16,0-1 40 0,-3 2-32 16,2-3 56-16,-2 4-24 31,0-3-40-31,0-2 0 15,0-2 88-15,0 0-88 0,0-3 88 16,0 0 0 0,-5 0-16-16,0-2-32 0,-6 2 16 0,3-2 16 31,-2 2-24-31,-1-2 8 15,0 4-16-15,-2-6 40 0,1 4-16 16,0-4 24-16,-5 0-8 16,4-1-32-1,-3 0-56-15,3-2 48 0,-3-2 17 0,2 1 7 16,-2 0-16-16,-1-3 40 31,0 2-96-31,4-2 8 0,-3-3 0 16,6 4 0-16,0-5 0 0,1 2-8 15,0 0 0-15,1-2 16 16,0 0-16-16,2 0 0 0,-1 0 8 15,3 0 8 1,-3 0 32 0,2-2-48-16,2 0 48 0,-2 0-32 0,2 0 56 15,1 0 8-15,1 0-80 16,-1 0 8-16,-3 0-8 15,2 0-128 1,0 0-577-16,0 0-543 16,-2-6-808-16,-3-2-2105 15,1 2-4977-15</inkml:trace>
  <inkml:trace contextRef="#ctx0" brushRef="#br0" timeOffset="176657">13949 12842 3976 0,'0'0'1905'16,"0"0"-681"0,0 0 768-16,0 0-103 0,0 0-881 15,-19 7-352-15,3-3 72 16,-2 3-128-16,0-3 41 15,2 0 31 1,-3 2-40-16,-1-4-72 16,3 2-64-1,-6-1-112-15,0 1-96 0,1-1-112 0,-3 1-32 16,0 0-80-16,0 0-56 15,0 0 8-15,-3 2-8 0,-3-1 0 16,-4 2 0-16,-5 1-8 16,-4 2 0-16,-1 0 0 0,-4 0 16 31,2 0-8-31,2 1 8 15,2-4-16-15,1 3 48 16,-2-2-48-16,2 1 72 0,0-4-72 16,2 3-8-16,3-4 0 15,-2 0 8-15,8-2 80 0,-4-2-64 16,1 0-16-16,0 0 0 31,3 0 0-31,0 0-48 16,-1 0 48-16,5 0 0 0,-1 0 0 0,1 2-8 15,4-2 8-15,0 0-8 16,4 0 8-16,0 0 0 0,-1 0-8 15,-1 0 8 1,2 0-72 0,-4 0 8-16,-1 0 16 15,-3-2-56-15,-2 0 24 0,4 0-56 16,-5 0-64-16,2 2 120 0,2-2 0 15,4 2 32-15,-2 0 40 0,1-2 0 32,0 0 0-32,1-2-96 31,-7 2 32-31,4-2 0 0,-5 1-56 0,1-2-232 0,0 1 96 15,0-2 184-15,4 2-56 0,3 0 8 16,-1-2 80-16,9 3 48 31,-1-2 0-31,2 1 8 16,5-2 40-1,-2 2-48-15,4-2 0 0,-1-3 8 0,1 2 56 16,0-3-56-16,-1-2-8 0,-1 0 0 16,5-4-56-16,0-4 8 31,3-3-48-31,0-3 40 31,0-4-32-31,0-4 80 0,0-2 8 16,9-2 0-16,-1 1-16 0,2-2 8 15,-2 3 8-15,2 2 0 0,-2 0 8 16,3 2-8-16,-4 2 8 15,2 0-8-15,4 1-8 16,0-1 0-16,3 2 0 0,4-2-56 31,2 2 48-31,4 0-32 0,5 1-8 0,-1-2 56 0,6 3-8 16,1 4-48-1,-3 3 48-15,0 4 8 16,0 5-8-16,1-1 8 16,-2 6 0-16,1 1 0 0,3 0 48 15,-3-2-24 1,6 2 32-16,5-5 120 0,4 0-168 15,1-1 136 1,3-3-16-16,2 2-56 16,0 1 8-16,0 3-80 0,-2 5-72 15,0 2 72-15,1 0-8 16,-3 0 0 15,-1 0 0-31,2 6 8 0,1 3 0 0,-1-1 0 16,1 1 56-16,-1 0-56 15,0-1 0-15,-1 1-8 0,-5-1-8 16,0 1 16-16,-4-1 0 15,-6 0 0-15,1 1 0 16,-1 0 0 0,-6-1 0-16,4 0-8 0,-3 0 8 15,0 0 0-15,1 0 0 16,-1 1 0-16,-1 2 8 0,3-1-8 15,-6 0-48-15,2 2 48 16,-3-2 16 0,-5 2-16-1,2 0-8-15,-6 0 0 0,4 1-72 16,-6-2 80-16,3 3-8 0,-2 0 0 15,-3 0 0-15,1 0 0 16,-4 2-48-16,0 1 56 0,-4-2 0 16,-4 5 48-16,1 1-40 15,-3-2 56 1,0 4-56-1,0-1 64-15,-7 0-64 0,-2 2 48 16,-6-2 16-16,1 2 0 0,1-1-72 16,-5-4 0-16,5-1 56 15,2-2 16-15,-4-3-16 0,7-2 8 31,-8 1-8-15,5-1-40-16,-1-4 88 0,1 1-48 0,0-2-40 16,1 1-16-16,0-2 16 15,2-1-8-15,-1 0 72 16,1-2-64-16,3 0 160 0,-5 2-72 31,4-2-32-31,2 1 24 16,-4-3-96-16,5 2 16 0,0-2-16 0,-4 0-152 15,1 4-880-15,-1 0-1417 16,-2 1-2224-16</inkml:trace>
  <inkml:trace contextRef="#ctx0" brushRef="#br0" timeOffset="179228">14066 13994 3608 0,'0'0'2161'16,"0"0"-1289"-16,0 0 448 31,0 0 209-31,-31 11-593 0,24-9-264 16,1 0-240-16,-5 0-120 0,-1 4-80 15,-2 1 64-15,-6 2 24 16,-2 3 216-16,-7-1 48 15,0 4 73-15,-2-3-81 0,0 0-136 32,-3 2 8-32,0-1-112 15,4-2-48-15,-6 1-112 0,2 0 8 16,0-2-40-16,-4 2 24 15,-3-1-80-15,-1-2 8 16,-5 3-96-16,1 0 56 0,0-2-48 16,0 3-8 15,-1-3 8-31,0-1-16 0,3-1 8 0,-1 1-64 15,3-3 64-15,-5-3 48 0,5 1-32 16,-1 0 48-16,1-4 24 16,-5 2-80-16,0-2 144 15,-1 0 8 1,-6 0-80-1,3 0-24-15,-1 0-56 0,5 0 0 0,5-2 0 16,5-2 96 0,5 2-80-16,4-1 40 15,2-1-48-15,-3 2 0 16,0-4 0-16,3 1 8 0,-4-1 32 15,-3 0-48 1,1 1 0-16,-7-3-16 16,5 1-48-16,-4-1-24 0,4 0-8 0,0 3 8 15,6-1 88-15,1 1 0 0,6-1 0 31,5 0 16-31,-4 0-16 16,9-1-32-16,-7-4 24 16,5-3 0-1,-3 0-8-15,2-2-88 0,-2-2 0 0,1-2-8 16,1 2 56-16,2 1-16 0,4 0 24 31,2-3-32-31,1-3 8 16,5 0 16-16,0-7-32 0,0-4 8 31,6-3 24-31,10-3-8 0,2 0 56 0,2 1 0 0,-1 2 8 15,4 3-8-15,-2 4 0 16,-4 3 0 0,3 8-40-16,-7-1 48 15,4 4-8-15,3-2 0 16,-2-1 8-16,1 2-8 0,4-4 0 15,1-1 8-15,-2 1-8 0,4-4 16 16,7-1 0 0,4-2-8-16,3 2 8 15,2 0 0-15,0 2 0 16,-2 2-8-16,-1 6 0 15,-2 0 8-15,-3 2 40 32,-3 2-48-32,0 0 8 0,1-1 8 0,-3 2-8 15,0-1 40-15,2-1-48 16,-1 4 8-16,1 1-8 31,3-1 0-31,3 3-56 0,-5 2 48 16,4 2 8-1,-1 2-8-15,-4 0 8 0,3 0 8 0,2 0 40 16,-2 0-32-16,3-3 64 15,1-1 16-15,4 0 16 16,0-3 32-16,0-1-16 0,5 2-40 16,-2 1-16-16,1 1-16 0,-8-1-56 15,4 3 0-15,-4 0 0 16,-3 0 0-1,-3 2 0-15,1-2 8 16,-3 0-8-16,-1 2-8 16,0 0 8-16,-1 0 0 0,-1 0 0 15,2 0 0-15,-3 0 8 16,-1 0-8-16,-1 0-8 15,-2 0 8 1,3 4 0-16,-1 2-8 0,-5 1-8 16,4-2 16-16,-5 1-56 15,-1 2 56-15,1 1-8 0,1-1 8 16,-4-1 0-16,1 1 0 15,-3 3-8 1,0-1 0 0,3 1 8-16,-3 2-8 0,2-2 16 15,-1 2-8-15,-1-1 8 0,-2-1 0 16,4 2 72-16,-7-3-72 15,3-1-8-15,-4 2 8 0,2-3 0 32,-2 2 0-32,-1 0 0 15,-1 2 0 1,0-2-8-16,1 2 16 0,-2 0-8 0,-1 1 40 15,2-4-48-15,-2 3 8 16,0-1 0-16,-1-2 0 0,1-1 48 16,-1 2-56-1,-1-2 0-15,3 4 16 16,-4-2 0-1,0 4-16-15,1 0 16 0,-1 1-8 0,0 0 72 16,0 0-80-16,0-2 0 16,0 0 0-16,0 0 0 31,0 2 0-31,0-3 8 15,0-1-8 1,0 4 8-16,0-3 0 0,0 0 0 16,0 2 0-16,0-3-8 0,0 2 0 15,0-1 0-15,0 2 8 16,0 0 0-16,0 2 0 0,0-2 0 31,-5 2 0-31,4-4 8 16,-4 0-8-1,3-2 0-15,-3-2 64 0,4 0-16 0,-4 0-40 16,-2 1-8-16,3-2 88 15,-3 1-48-15,1 3-40 0,-2-2 0 16,3 1 0-16,-3 1-8 16,1-3 8-16,2 1 48 0,-3-1-40 15,5-1 32 1,-5-1 9-16,3 0-57 0,-1-1 0 31,1-1 8-31,-2 3-8 0,1-1 8 16,-4 0 40-16,4 0-32 0,-2-1-8 15,-2-1 0-15,4 3 8 0,-1-5 40 16,2 0-56-16,2 0 8 31,0 0 0-31,1 2-8 16,-3-2-8-16,4 1-16 0,-4 1-24 15,0-2 48-15,3 3-8 16,-1-3 8-16,2-2 8 0,1 2 0 15,0-2 0 1,0 0 48-16,0 0-8 16,0 0-48-16,0 0 0 15,0 0-72-15,0 0 24 0,0 0-193 16,0 0-463-16,0 0-392 15,0 0-304-15,0 0-65 0,0 0-351 16,0 0-408-16,-2 0-497 31,-3 0-2280-31</inkml:trace>
  <inkml:trace contextRef="#ctx0" brushRef="#br0" timeOffset="188879">13789 8606 96 0,'0'0'784'0,"0"0"80"0,0-2-64 15,0 2 64 1,0 0 24-16,0 0-47 0,0 0-137 15,0 0-160-15,0 0-72 0,0 0-56 16,0 0-64 0,0 0-168-16,0 0-144 15,0 0-40-15,0 0-576 16,0 0-1808-16</inkml:trace>
  <inkml:trace contextRef="#ctx0" brushRef="#br0" timeOffset="190967">13198 9210 512 0,'0'0'2432'0,"0"0"-1304"0,0 0-167 31,0 0 495-31,0 0-160 16,0 0-488-16,0 0-320 0,4 0-272 16,-4 0-216-16,0 0-360 15,0 0-1984-15</inkml:trace>
  <inkml:trace contextRef="#ctx0" brushRef="#br0" timeOffset="192820">13919 12817 1488 0,'0'0'1072'0,"0"0"-192"16,0 0 168-16,0 0-383 0,0 0-353 31,-7 0-224-31,7 0-8 15,0 0 80-15,0 0-16 16,0 0-8-16,0 0 128 0,0 0 64 16,0 0 8-16,0 0-16 15,0 0-16-15,0 0-8 0,0 0-48 16,0 0-8-1,0 0 24-15,0-3-16 16,5-5-136-16,1-3 48 31,1 1-40-31,3-1 9 0,-2-2 7 0,1 0-56 0,-1-2-8 16,4 1-16-16,-4 1-48 15,0 2 0 1,-5 5 8-16,2 2-16 0,-5 2 0 16,3 2 0-16,-3 0-16 15,0 0 0-15,0 0 16 0,0 0 8 16,0 0-8-16,0 0-8 15,0 0-200 1,0 8-545-16,0 4-927 16,-3-1-1433-16</inkml:trace>
  <inkml:trace contextRef="#ctx0" brushRef="#br0" timeOffset="211214">9910 3585 3120 0,'0'0'3937'0,"0"0"-3081"0,0 0-440 32,0 0 649-32,0 7 111 15,0-5-368-15,0 0-248 0,-5 4-280 16,-3 3-72-16,-3 2 80 15,-5 1 160-15,-2-1 24 16,0 2-15-16,-1 0-105 0,-4 2 24 16,-1-1-104-16,-3 2-88 15,-2 0-88-15,-2 0-24 0,-3 2-16 31,2 0-48-31,-4-2 40 0,2 0-48 16,0 0 8-16,0-4 72 16,4 0-32-16,-7-1-40 0,-2-4 64 15,-1 3-64-15,-4-2 0 16,-1 1 8-16,-2-2-16 15,0 1 0 1,0 2 0-16,4 1 0 0,-1-2 8 16,5 1-8-16,2-3 0 15,0 0 16-15,1 1 32 0,1-2-48 16,1-1 8-16,-3 1-8 15,1-4 0 1,-2 2 0-16,0-4 8 31,-2 0-8-31,0 0 8 0,-1 0-8 0,1 0-48 16,3 0-24-16,-4-2 72 0,4-2 0 15,0-2-16-15,-5-1 16 0,5 3 0 32,1 0 0-32,-2 0 0 15,-1 1 8 1,-1-3-8-16,-2-1 8 0,-4 1 0 0,3-2 48 15,1 3-56-15,0-1 0 16,3-1 8-16,2 3-8 0,1-2 8 31,6 0 0-31,1-1-8 16,4 0 16-1,-5-3 80 1,2 2 8 0,-1-4-24-16,2 2 0 0,-6-4-8 15,4 2-16-15,-1-2-48 16,1 0-8-16,-4072 0-16 0,8148-2 16 15,-4071 2-8-15,3-3-40 16,3 4 40-16,1-4-8 16,0 2 8-16,3-2-64 0,-1 2 16 0,2-4 0 15,2 0 48-15,-3-3-8 16,-1-3 8-16,4-3-72 15,3-2 8-15,-2-4 24 16,4-2 40-16,4-4-72 0,-1-2 72 16,3-6-56-16,0-4 8 15,3-1 0-15,10 2 8 0,0 2 32 31,1 7 8-31,1 5-48 0,-1 5 48 16,-4 7-8-16,5 3 8 16,-4 3-56-16,3 6 56 0,-2-4-64 15,4 2 24-15,2-2 40 16,1 2 0-16,4-4 0 31,4-3-64-31,4 1 72 0,3-4 0 16,1-1 0-16,6 0 0 15,-4 3-8-15,0 2-16 0,2 3-32 16,-5 2 8-16,-4 5-8 15,1 2 40 1,3 1-40-16,0 0 40 16,1-1 8-16,6 0 8 0,1-1-8 15,1-1 8-15,4 0 0 16,5 1 0-16,-5-1-8 0,-1 2 8 15,1 3 0-15,0 0-8 16,-5 1-48 0,-3 1 48-16,-2 2 0 15,-2 0 0-15,-4 2-40 0,3 0 48 16,-3 0-8-16,1 0 0 15,0 0 8-15,1-2-8 0,-1 2 8 16,0-2-8 0,-1 2 8-1,0 0 0 1,1 0 0-16,0 0 40 0,5 0-40 0,-1 0-8 15,1 0 8-15,2 0-8 0,-4 0 8 16,-2 0 0-16,2 0 0 16,-6 4 0-16,0 0 0 31,-1 3 0-31,1-1 0 15,-5-2 0-15,2 2-8 0,1-1 8 16,2 1 0-16,-3 3 0 0,3-1-8 16,0 0 0-16,2-1 8 15,-3 0 0-15,1 1 0 16,0 0 0-1,0-3 0-15,-5 4 0 0,-1-3 0 32,-1 0 8-32,1 0-8 0,-1-1 0 0,-1 4 0 0,0-3 0 15,0 0 0-15,0 0 0 16,-1 2 8-1,1-2 0-15,0 2 0 16,-2-2-8-16,0 2 0 0,-1-2 0 16,0 2 0-1,0 0 8-15,-2 0-8 0,-2-1 8 0,-2 0-8 16,2 1 8-1,-1-2 0 1,-1 3-8-16,2-2 8 16,-4 1 0-16,3 2-8 0,-2-1 8 15,0 0-8 1,-3 1 8-16,2 3 64 15,1-2-72-15,-3 2 0 0,2-1 8 0,-2-1 8 32,0 2-8-32,0 0-8 0,-1 0 48 15,-2-1-48-15,1-1 8 16,-1 2-8-16,-3-3 16 0,2 1-8 15,1 4 48 1,-2-3-56-16,1 2 8 0,1 2-8 31,-2-2 8-31,-3 0-8 0,3 0 8 16,-1 0 0-16,1-2 8 0,-3 2-8 15,0-2 72-15,0 2-8 0,0 0-64 16,0-1 64 0,0 0 8-1,0 2-16-15,0-4 0 16,0 1-56-16,0 1 0 0,0-2 0 15,0 1 0-15,0 1 0 16,0 0 64-16,-3 4-56 0,1-4 48 0,-1 2 24 16,0-3-80-16,-1 0 72 31,1-2-32-31,-2 0-40 15,0 0 88-15,1-2-88 0,0 2 64 16,1-4-64-16,-3 2 104 16,1 0-64-16,-2-2-40 0,2 2 8 15,-1 0-8-15,0 0 56 31,-1 2 0-15,-4 0-48-16,3 0-16 0,-2 0 8 0,0 0 0 16,2-1 56-16,-1 0-56 0,0-3 40 15,3 2 8-15,1-1-8 16,-1-4-48-16,1 1 8 31,3-2-8-15,-1 2 0-16,-3 0 8 0,1 0-8 0,2 1 0 15,-1-1 8-15,1 0-8 0,-2 1 0 16,0-1 0-16,-1 0 0 15,1 2 16-15,0-1-8 16,-1 1 0 0,1-2 8-16,2 1-8 15,-4-1 0-15,-1 2 0 0,0 1 0 16,2-1-8-16,1-2 8 15,-3 1 0-15,4 1-8 0,-4 1 16 16,0-1-16 0,5 0 0-16,-2 0 0 15,0-3-16-15,4 1 16 31,-2-2 0-31,1 0 16 0,0-2-16 0,2 3 8 0,0-3 0 16,0 0 40-16,0 0-40 0,0 0 40 31,0 0-48-31,0 0 8 0,0 0 0 16,0 0 0-16,0 0 8 15,0 0-8-15,0 0-8 16,0 0-768-16,0 0-1224 0,0 0-3634 16</inkml:trace>
  <inkml:trace contextRef="#ctx0" brushRef="#br0" timeOffset="218576">21360 9263 1880 0,'0'0'2752'0,"0"0"-1607"31,0 0 191-31,0 0 328 0,0 0-375 16,0-2-545-16,0 2-280 15,0 0-96-15,0 0-56 0,0 0-104 16,0 0-64-16,0 0-16 16,0 0-16-16,0 0 40 15,0 0 0 1,0 0 40-16,0 0 0 0,0 0 64 15,0 0-8-15,0 0 0 16,0 0-39-16,0 0-49 0,0 0 8 16,0 0-64-16,0 0 16 15,0 0-56 1,0 0 0-16,0 0-16 15,0 0 16-15,0 0-16 0,0 0-32 16,0 0 32-16,0 0-40 16,0 0-8-16,0 0 8 15,0 0 16-15,0 0-16 0,0 0-8 31,0 0 8-31,0 0-8 0,0 0 0 16,0 0 0-16,0 0 0 16,0 0-8-16,0 0-8 15,0 0-40-15,0 0 48 0,0 0-40 16,0 0 40-16,0 0-56 31,0 0 56-31,0 0-56 0,0 0 56 16,0 0 0-16,0 0 0 15,0 0 0-15,0 0 0 16,0 0 8-16,0 0 8 0,0 0 0 15,0 0-8-15,0 0 0 16,0 0 0 0,0 0 0-16,0 0-8 0,0 0-8 15,0 0-48-15,0 0-8 16,0 0-8-16,0 0 32 15,0 0 32-15,0 0 16 0,0 0 0 16,0 0 0 0,0 0 8-16,0 0 0 15,0 0 56-15,0 0-56 0,0 0-8 16,0 0 16-16,0 0-16 15,0 0 8-15,0 0-8 16,0 0-8-16,0 0 8 0,0 0 0 31,0 0-16-31,0 0 16 16,0 0-88-16,0 0-192 0,0 0-481 15,0 0-863-15,0 0-2569 0</inkml:trace>
  <inkml:trace contextRef="#ctx0" brushRef="#br0" timeOffset="225918">21310 8493 6633 0,'0'0'2440'0,"0"0"-655"16,0 0 111-16,0 0-327 0,0 0-505 16,0 0-304-16,0 0-136 31,0 13-152-31,-5 8-112 0,-4 7 176 15,1 8-136-15,-1 1-256 16,1 6-63-16,2-5-73 16,6 0 48-16,0-4-56 0,0-6-305 15,0-2-351-15,8-5 8 31,10-4-32-31,-7-2 32 0,5-6 96 16,0 1 216-16,-1-4 104 0,-1-1 80 16,-2-1 104-16,-6-2-24 15,1-2 56-15,-6 0 16 16,-1 2 144-16,0-2 488 15,0 0 208 1,0 2 40-16,0 1-64 0,-8-1-24 16,-8 2-183-16,-3 0-609 0,-9 3-481 15,1-3-431-15,3-4-584 16,-6-9-849-16,11-12-2480 0,8-7-3776 15</inkml:trace>
  <inkml:trace contextRef="#ctx0" brushRef="#br0" timeOffset="226098">21359 8442 3200 0,'0'0'2457'15,"0"0"-633"1,0 0-16-16,0 0-487 0,124 18-465 15,-87-8-432-15,-3 4-424 0,11 4-88 16,-8 1-1256-16,-3-2-3345 0</inkml:trace>
  <inkml:trace contextRef="#ctx0" brushRef="#br0" timeOffset="227336">21799 8837 5033 0,'0'0'1376'15,"0"0"80"1,0 0 129-16,0 0-369 15,-19 123-504-15,19-101-296 0,-3-7-136 16,3-5-96-16,0-5-8 16,0-5 24-1,0 0 424-15,0 0 393 0,0-16 247 0,6-11-576 31,10-9-568-31,-3-7-120 16,5-2-72-16,0 1-120 0,0 8 64 16,-1 10 32-16,1 10 24 15,-2 12-184-15,-3 4 8 0,5 0-8 16,-7 16 112-16,4 10 64 31,-7 9 80-31,-2 2 48 16,-1 3-32-16,-5-4 40 0,2-6 24 31,-2-4-64-31,0-7-8 15,3-6 0-15,-3-5 0 16,2-6-8-16,1-2 64 0,0 0 96 0,7-4 520 16,3-13-168-16,9-11-296 15,3-2-136-15,2-1-80 31,-1 3-8-15,1 8-8-16,-4 6-120 16,-2 7 0-16,-3 7-64 0,-1 0-32 0,0 9 104 15,-6 12 128-15,0 2 144 16,-4 1-16-16,1 2-128 15,-3-5-32-15,1-4-432 0,2-6-544 16,0-5-113-16,2-6-167 16,-2 0 88-16,3 0 392 0,-1-2 472 31,-4-4 256-31,-2 1 80 0,-1 3 152 0,-3 2 208 0,0 0 160 15,0 0-152-15,0 0-248 16,0 4 144-16,0 3 72 0,0-1-144 16,2-2-64-16,-2-2-128 31,0-2-384-31,0 0-408 15,0 0-24-15,3-14-1089 0,-2-8-535 16,4-8-1-16,0-4 665 16,2-4 1152-16,-1-3 624 0,-3 5 992 15,2 8 616-15,0 5 249 31,-3 12 143-31,2 9-472 16,1 2-791 0,0 6-273-16,3 18 336 0,-3 8-80 0,1 4-88 0,-6 2 16 15,0-1-192-15,0-7-152 16,0-7-71-16,0-6-137 15,0-8-96 1,5-7 0 0,2-2 0-1,4 0-289-15,5-6 65 0,4-9 80 0,5-5-96 16,-2-3-80-16,1 4 8 15,-1-2 80-15,-1 5-32 0,-5 0 72 16,-4 4 56-16,-4 4 136 16,-6 2-8-16,1 4 8 15,-4 2 16 1,0 0 264-16,0 0 80 15,0 0-96-15,0 0-160 0,0 0-104 16,0 4-128-16,3 4 72 16,2 1 56-16,6 0-64 15,0 1-40-15,2 1-80 0,5-2 0 16,-3 1 88-16,1 1 48 15,-3-3 40 1,-5 1 0-16,-2-3 8 0,-3 0 152 0,-3 1 416 31,0-3 216-31,0-1 81 16,-14 3 127-16,-10 0-448 0,-7 3-544 15,-14-5-760-15,8-2-1361 16,9-2-4104-16</inkml:trace>
  <inkml:trace contextRef="#ctx0" brushRef="#br0" timeOffset="228937">23737 8425 4729 0,'0'0'2464'16,"0"0"-1920"-16,0 0 608 15,0 0 425-15,-11 136-209 0,-7-78-520 16,5 0-320-16,-6-8-88 15,4-10-168-15,4-10-224 16,5-12 41-16,4-7 55 16,-4-11 168-16,1 0 440 15,0-2 80 1,2-19-696-16,-2-7-136 0,5-4-448 0,0-2-80 15,1 4-144-15,22 4 103 16,0 11-55-16,7 13-40 16,1 2 248-1,1 9 168-15,-6 17 80 16,-3 4 40-16,-7 4 128 15,-8 0 80-15,-5-2 216 0,-3-2 128 16,0-5 104-16,-9-8 160 16,-14-2-79-16,2-6-73 0,-6-3-288 31,2-6-248-31,4 0-152 15,8 0-736-15,9-15-713 0,4-10-463 32,4-7-513-32,19-3-423 0,8-4 687 0,4 5 1393 15,2 7 632-15,2 10 288 0,-8 11 496 31,-4 6 560-31,-1 0 152 16,-7 12 49-16,-1 10 31 0,-2 4 144 0,-6 2-568 16,0 2 33-1,-4-2-193-15,-1-4-272 16,-3-4-136-16,-1-4-144 0,3-7-24 15,-3-5-128 1,2-4-280-16,5 0-160 16,-1-4 184-16,6-11 240 0,3-2-64 0,7-4 8 15,-1-1-16 1,4 0 80-1,-2 0-56-15,2 2 16 16,-3-2 48-16,-4 2 0 0,0 0 56 16,-7 4-56-16,-7 2 128 15,-5 2 336-15,0 5-88 0,0 3 112 16,0 4 64-16,-10 0-16 31,0 9-392-31,-6 14-144 0,-2 5 0 16,2 6 152-16,3-1-48 15,2 0-40-15,8-6-64 0,3-3-16 16,0-4 8-16,0-4-48 15,13-3 40-15,8-8-280 16,6-3-112 0,4-2-72-16,4 0-16 15,4-15-56-15,-3-9-16 16,-4-7 168-16,-3 1 120 0,-8 0 176 15,-8 6 104-15,-7 5 408 16,-6 10 736-16,0 7 288 16,0 2-280-16,-5 4-543 0,-9 18-553 15,-2 6-56 1,-2 4 0-16,7 0-128 15,6-4 40-15,5-5 80 0,0-8-136 16,0-5-265-16,10-8-279 16,1-2-8-16,2 0 280 15,-2-12 320-15,0-10 24 16,-4 1-8-1,-1-2 32-15,1 7 48 0,-7 6 0 16,3 6 152-16,-3 4-24 0,2 0-120 16,4 16 0-16,-3 4 256 15,1 2-120-15,5 3-56 16,-1-8-88-1,2-2 0 1,3-7-448-16,1-8-704 0,1 0-257 0,4-19 377 16,-2-15-632-16,0-12-256 15,-1-10 815-15,-4-8 777 16,-4-4 328-16,0 1 288 0,-5 10 560 31,0 10 361-31,-3 17 471 16,0 15 304-16,0 12-31 0,0 3-1249 15,0 24-688-15,0 19 368 31,0 12 216-31,-3 10-152 16,-5 5 16-16,2 0-135 0,1-10-153 0,2-7-72 16,1-12-24-16,2-11-8 15,0-7-72 1,0-10-504-16,0-13-921 0,0 0-1303 0,5 0-2025 15</inkml:trace>
  <inkml:trace contextRef="#ctx0" brushRef="#br0" timeOffset="229228">25007 8609 4841 0,'0'0'2888'0,"0"0"-1632"16,0 0 545-16,0 0-121 0,0 0-528 15,-126 100-343-15,90-76-257 16,12-6-128 0,3-4 64-16,10-6-136 0,7-4-128 0,1 0-64 31,3-2-160-31,0 4-88 15,0 1-112-15,0 2 184 0,10 5 16 16,6 2-88-16,3 0-152 16,6 0-360-1,10 7-769-15,-6-8-1103 0,-3 2-3473 0</inkml:trace>
  <inkml:trace contextRef="#ctx0" brushRef="#br0" timeOffset="232105">20939 10084 72 0,'0'0'2064'15,"0"0"-456"-15,0 0-7 31,0 0 39-31,0 0-40 16,0 0-295-16,0 0-49 0,0 0-256 0,0 0-256 16,0 0-80-16,0 0-208 0,0 0-143 15,0 0-105-15,0 0-136 16,0 0-64-1,0 0 0 1,0 0-8-16,0 0 16 0,0 0 64 16,0 0-72-16,0 0 96 0,0 0-40 15,0 0 40-15,0 0-8 0,0 0-16 16,0 0-8-16,0 0-72 31,0 0 8-31,0 0-8 16,0 0 0-16,0 0-8 0,0 0-64 15,0 0 16-15,0 0 48 16,0 0-56-16,0 0 8 0,0 0 40 15,0 3-48-15,0 1-8 32,-4 4 64-32,4 3 8 0,-3 4-16 15,0 0 16-15,-2 8 8 16,0 1 8-1,-1 6-8-15,1 2 48 0,-1 6-48 0,1 2 96 32,-2 1 72-32,2-5-24 15,-3-4 16-15,5-6 128 0,-3-3-96 16,2-6 48-16,3-4-136 15,-2-4-24-15,3-3-24 0,-4-2-56 16,4-4 96-16,0 2-16 16,-1-2 120-16,1 0 144 15,0 0 144 1,0 1 88-16,-5-1-15 0,3 0-105 15,2 0-192-15,0 0-272 16,0-5-416-16,0-9-1617 16,0-2-3216-1</inkml:trace>
  <inkml:trace contextRef="#ctx0" brushRef="#br0" timeOffset="233798">21170 10185 4672 0,'0'0'1913'0,"0"0"-769"16,0 0 296 0,0 0-791-16,0 0-217 15,-62 128 288-15,54-84-328 0,3-1-64 16,5-6-24-16,0-8-112 15,0-7-184-15,8-6-8 0,4-7 8 16,7-7 96 0,4-2 264-16,-1 0 216 15,7-17-128-15,4-11-103 16,-3-5-193-1,-2-6-8-15,-6-4-32 16,-2-3 40-16,-9-2 128 16,-4 2 104-16,-6 3 32 0,-1 9-96 15,0 10 8-15,-1 7-176 16,-9 9-24-16,-3 6-136 0,0 2-152 15,0 0-752 1,-9 23-664-16,5 3-929 0,1-1-3064 0</inkml:trace>
  <inkml:trace contextRef="#ctx0" brushRef="#br0" timeOffset="234121">21636 10331 1456 0,'0'0'6457'16,"0"0"-4968"-16,0 0-313 0,0 0 144 0,0 0-760 15,0 0-408-15,0 3-72 16,5 2 16-1,2 5-96-15,-1 9-600 16,-3-4-2096-16,-1-2-5186 16</inkml:trace>
  <inkml:trace contextRef="#ctx0" brushRef="#br0" timeOffset="234311">21570 10513 3272 0,'0'0'3969'16,"0"0"-3201"-16,0 0 248 15,0 0 273-15,0 0-489 0,0 0-288 16,23 28-248-16,-10-22-160 31,4-1-104-31,8 3-792 16,-8-2-1953-16,3-1-4200 0</inkml:trace>
  <inkml:trace contextRef="#ctx0" brushRef="#br0" timeOffset="235884">22261 9984 4785 0,'0'0'2144'0,"0"0"-336"0,0 0 193 0,0 0-601 16,0 0-592-16,0 0-312 16,0 0-128-16,0 0-71 0,0 0-73 15,0 0-56 1,0 0-48-16,0 0-16 15,0 4-40-15,-9 10 24 16,-4 6 168-16,-5 8 56 0,-5 4 144 16,1 2-120-16,2 3-112 15,3 1-96-15,5 0-104 16,6-2-16-16,3 0 40 15,3-3-48-15,0-6-8 16,0-5-56-16,9-3 48 16,-1-6 8-16,7-2 0 0,-2-3-8 15,3 1 16-15,2-3 8 16,1 3 0-1,-6-5 8-15,5 2 40 16,-7-4-48-16,-4 1 0 0,-1-1 0 16,-3 0 0-16,-3 0 0 15,0-2 40 1,0 2 16-16,0 0 48 0,0-2 152 0,0 2 304 31,-5 3 232-31,-17 1-159 16,-9 2-617-16,-4-3-24 0,-1 1-472 15,1-3-569-15,7-3-887 16,5-11-617-16,9-11-1872 15,9 1-3456-15</inkml:trace>
  <inkml:trace contextRef="#ctx0" brushRef="#br0" timeOffset="236146">22290 9982 1688 0,'0'0'2608'16,"0"0"-519"-1,0 0 119-15,0 0-471 0,0 0-201 0,75 24-768 16,-53-18-248-16,6-2-312 0,2 0-208 15,-2-2-256-15,17 7-1416 16,-11-4-2273-16,-3 1-1464 0</inkml:trace>
  <inkml:trace contextRef="#ctx0" brushRef="#br0" timeOffset="236581">22518 10289 1592 0,'0'0'3897'0,"0"0"-2753"16,0 0 608-16,0 0-343 15,-24 115-457-15,24-96-480 16,0-3-144-16,0-2-176 15,5 1-40 1,6-6-8-16,-1-1-32 16,1 1-72-16,2-3 0 0,0-4 8 15,3-2 88-15,2 0 56 0,1 0 40 16,4-17-40-16,-1-4-32 15,1-6-16 1,-4-5 80-16,-2-3 72 16,-6-4 120-16,-8 3 129 15,-3 0-137-15,0 8 56 16,-11 3 104-16,-4 10-208 0,-6 7 8 15,-3 8-296-15,0 0-32 0,0 0-584 32,-1 12-616-32,-2 10-593 15,7-4-1351-15,4-2-4074 0</inkml:trace>
  <inkml:trace contextRef="#ctx0" brushRef="#br0" timeOffset="236781">23083 10656 2880 0,'0'0'9098'15,"0"0"-7298"-15,0 0-39 16,0 0-593-16,0 0-1168 0,0 0-1496 16,0 0-4009-1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3:57:54.706"/>
    </inkml:context>
    <inkml:brush xml:id="br0">
      <inkml:brushProperty name="width" value="0.05292" units="cm"/>
      <inkml:brushProperty name="height" value="0.05292" units="cm"/>
      <inkml:brushProperty name="color" value="#FF0000"/>
    </inkml:brush>
  </inkml:definitions>
  <inkml:trace contextRef="#ctx0" brushRef="#br0">10677 7115 4216 0,'0'0'4657'0,"0"0"-2904"0,0 0-929 16,0 0 568-16,0 0 25 31,0 0-577-31,0 0-184 16,0 0-312-16,-11 0 24 0,11 0 208 15,0 0-328-15,-3 0 72 16,3 0-72-16,0 0-240 0,0 0 320 31,0 0-160-31,0 0-72 16,0 0-16-16,0 0 64 15,0 0-144-15,0 0 0 0,0 0 8 16,0 0 121-16,0 0-25 15,0 0-96-15,0 0 136 0,0 0-64 16,0 0-80 0,0-4 0-16,5-2-72 15,16-7 72-15,5 0 72 16,9-8 104-16,7-1 80 0,5-1-208 15,9-4-24-15,-2 1-24 16,9-2 0-16,-2 2 16 0,4-2-16 16,-1 1 0-1,1 0 24-15,-1 1 24 16,-2 2-56-16,-6 1 8 15,-6 4 0-15,-8 5 0 16,-14 2 0 0,-9 3 16-16,-7 5 64 15,-8 2 32-15,-4 0-8 0,0 2 312 16,0-2-48-16,0 2 280 15,0 0-392-15,0-2-88 0,0 2-168 16,0-3-416-16,-4 1-1384 16,-8 0-1217-16,1 2-2968 15</inkml:trace>
  <inkml:trace contextRef="#ctx0" brushRef="#br0" timeOffset="501">11504 6578 1872 0,'0'0'5681'16,"0"0"-4049"-16,0 0-415 15,0 0 47-15,0 0-368 0,0 0-392 16,15 0-344-16,9 6 208 15,5-1-48-15,3 3-95 16,1-2 151-16,-1 1-192 0,-1-3-40 31,-2 1-8-15,-7-3-128-16,-2 2 112 0,-9 0-120 0,-1-2 0 15,-9 0-24-15,1 0 120 16,-2 1 88-16,0 3 472 31,-3 7 264-31,-18 14-24 0,-10 7-896 16,-3 10-312-16,-14 13-1128 15,9-12-2401-15,11-13-5441 16</inkml:trace>
  <inkml:trace contextRef="#ctx0" brushRef="#br0" timeOffset="3720">13034 6078 4705 0,'0'0'4048'15,"0"0"-2471"-15,0 0-41 31,0 0-120-31,0 0-167 0,-4 8-673 16,4 8-432-16,0 10 208 16,0 12-248-16,0 11 248 0,0 7-16 31,0 6-336-31,0-2 272 15,0-3-152-15,0-6-112 0,0-9 96 16,0-7-56-16,0-12-48 0,0-7 0 16,0-8 24-16,0-2-24 15,0-6 88-15,0 0-80 0,0 0 232 16,-1 0-240-1,-2-10-1000 1,-2-8-2969-16,5-5-6801 16</inkml:trace>
  <inkml:trace contextRef="#ctx0" brushRef="#br0" timeOffset="4499">13043 6026 3928 0,'0'0'3977'15,"0"0"-2448"1,0 0-625-16,0 0-320 15,0 0 168-15,0 0 176 16,0 0-216-16,91 0 0 0,-59 0-287 16,-3 6 15-16,0 4-136 0,-5 2-232 0,-1 2 208 15,-8 2-56-15,-4 4 72 31,-6 2 96-31,-5 6-120 16,0 2 176 0,-13 2-184-16,-16 2-160 15,-4-2 200-15,-5-3-232 0,0-7 48 16,1-8 24-16,8-5-72 15,5-7-32-15,8 1-40 16,5-3 8-16,7 0 40 0,4 0-48 16,0 0-136-16,0 0 0 15,4 0-344-15,12-7 480 16,6-2 0-16,1-1-24 0,3 1 24 31,-4 3 0-31,1 2-8 16,1 4 0-16,-1 0-152 0,-1 0 112 15,-7 8 40-15,-2 5-48 16,-3 2 56-16,-6 6 0 15,-4-1 112-15,0 3 168 0,0 2-152 16,-14-1 136-16,-5-2-8 16,-7-2-120-1,-3-2 241-15,0-4-257 0,1-3-16 16,2-4-104-16,5-5-176 15,8-2-689-15,13 0-631 16,0-11-1057-16,0-4-3648 0</inkml:trace>
  <inkml:trace contextRef="#ctx0" brushRef="#br0" timeOffset="4997">13384 6305 496 0,'0'0'6545'0,"0"0"-4305"16,0 0-999-16,0 0-145 0,0 0 376 31,0 0-479-31,0 104-169 16,0-63-272-16,0 2-416 0,0-5 16 15,0-4-112-15,0-6-32 16,0-7-16-16,5-8 0 15,0-7 0-15,-2-1 8 0,3-5-272 16,-1 0 176-16,7 0-64 31,2-15 160-15,2-7 40-16,2-6-32 0,1-4-8 15,-2-2 0-15,-1 0-120 16,-3 4 112-16,-2 3-104 16,-5 10 112-16,4 6 64 0,-10 6-64 31,0 3 0-31,0 2-8 0,0 0 8 0,2 0-48 0,1 3 96 0,2 10 0 15,-2 3 360-15,3 0-344 16,6 0 24-16,-1-2-88 16,2 0-288-16,10-3-112 0,4-6-833 31,7-5 73-16,16 0-728-15,-5-12-1985 0,-8-6-96 0</inkml:trace>
  <inkml:trace contextRef="#ctx0" brushRef="#br0" timeOffset="5789">13949 6288 1536 0,'0'0'4177'15,"0"0"-1761"-15,0 0 1 0,0 0-113 16,0 0-727-16,-68-43-465 16,54 43-320-16,-1 0-392 15,2 2 24-15,-3 15-424 0,2 9 48 31,-1 8-56-31,4 5 8 16,1-1 0-16,7-2-48 0,3-6 8 16,0-8 0-1,0-6 32-15,2-5-312 0,7-6 320 0,1-5-200 16,1 0-152-16,7-2 256 0,-2-14-184 15,2-8 160 1,-2-2-16 0,-1-2-456-16,-4 2 432 0,-3 2-176 15,-6 3 160-15,-2 6 104 16,0 2 48-16,0 5 24 0,0 5 200 15,0 3-64-15,0 0 320 0,0 0-208 32,0 0-240-32,0 1-8 15,0 16 88-15,0 2-88 0,0 6 192 16,0 1-184-16,0 2 288 15,0 0-176-15,1 2-40 0,4 0 96 32,-3 1-120-32,3 1 8 15,-1 2-64-15,-2 1 8 0,-2-1 144 16,3-1-144-16,-3-3-8 15,0-4 0-15,0-4 16 16,0-4-32-16,0-4-64 16,0-2-248-16,0-4 328 0,0-2 0 31,0 0 0-31,-5 0 32 0,-4 0 72 15,1-2-104-15,-4 0 0 16,1-2 8-16,-2-2 80 16,-1 0-88-16,1 0 48 0,-2 0 104 15,1 0-136 1,1-6 232-16,1-2-56 15,4 2-184-15,0 2 408 0,5-3-112 16,0 4 16-16,3-1 104 16,0-2-352-16,0 0 64 15,0-5-136-15,0-4-64 0,5-4 64 16,12-2 8-1,3-3 0-15,-1 0 129 16,1 1-89-16,-1 2-40 0,2 2-8 31,-3 6-129-31,-4-2 121 16,6-2-1248-16,-11 2-1088 15,1 5-6746-15</inkml:trace>
  <inkml:trace contextRef="#ctx0" brushRef="#br0" timeOffset="6980">14553 5917 6241 0,'0'0'2680'0,"0"0"-1407"0,0 0-353 16,0 0-192-16,0 0-448 0,0 0 280 16,7 134 336-16,-2-69-319 15,-1 7 119-15,-2 2 152 0,1-3-328 16,0-5 48-1,-3-8-192 1,4-8-80-16,-3-11 144 0,3-12-440 16,-4-9 168-16,3-6-112 0,-3-5-40 15,0-5 232-15,0-2-80 16,0 0 57-1,0 0-25-15,0-4-200 16,0-13-497-16,0-9-1255 16,0-32-552-16,-7 4-1657 15,2 2-4033-15</inkml:trace>
  <inkml:trace contextRef="#ctx0" brushRef="#br0" timeOffset="7414">14511 5857 7369 0,'0'0'2641'0,"0"0"-1185"0,0 0 336 16,0 0-367-16,0 0-825 16,0 0-96-1,0 0 224-15,-47 147-304 16,34-97 160-16,-3 0-392 15,5-2-40-15,0-8-8 0,1-8-136 16,5-9-8 0,2-12 0-1,3-7-168-15,0-4-192 0,0 0-648 16,0-21-16-16,15-13 600 0,4-13-280 15,-1-9-169-15,3-2 241 16,-4 1 352 0,3 8 224-16,-9 9 112 0,0 12-32 0,-3 9 536 15,-3 12-216 1,2 5 200-16,-2 2-231 15,3 0-241-15,1 3 432 0,4 13-16 16,2 4 192-16,-1 5 80 16,3 3-416-1,0 0 120-15,-1 0-280 0,-1-1-136 0,8 5-96 31,-6-3-1296-31,-4-9-2681 0</inkml:trace>
  <inkml:trace contextRef="#ctx0" brushRef="#br0" timeOffset="8169">15340 5983 5873 0,'0'0'4105'0,"0"0"-2097"15,0 0-344-15,0 0-599 0,0 0-545 16,0 0-520-1,-21 145 256-15,21-83 64 16,0 6-104-16,1 0 168 0,7-6-184 16,2-3-80-16,-2-11 144 15,2-6-200 1,-5-8-64-16,0-6 0 15,-2-6 48-15,-3-1 24 0,0-8-72 16,3-3 0-16,-3-1 120 16,0-3-24-1,0-4-88-15,0-2 256 0,0 0 8 0,0 0 448 31,0 0-175-31,-6 0-321 0,-11 0-224 16,-4-10-648-16,-3-7-1001 16,-13-15-647-16,8 4-3290 0,3 0-3039 15</inkml:trace>
  <inkml:trace contextRef="#ctx0" brushRef="#br0" timeOffset="8434">15162 6343 864 0,'0'0'4929'0,"0"0"-3897"16,0 0 88-16,0 0 96 15,0 0-239-15,120-10 15 16,-80 8-536-16,0-3-200 0,-3 3-24 16,-3-2-144-1,-6 2-72-15,-6 2-16 16,-7 0 0-16,-5 0 8 0,-4 0-8 15,-4 0 0-15,-2 0 512 16,0 10-80-16,0 5 232 16,0 0-111-16,0 4-433 15,0-3-120 1,0-2-64-16,-2-5-1065 0,2-9-887 15,0 0-2481-15,0 0-848 0</inkml:trace>
  <inkml:trace contextRef="#ctx0" brushRef="#br0" timeOffset="8615">15509 6168 1528 0,'0'0'3080'16,"0"0"-1535"-16,0 0-377 16,0 0 416-16,0 0-351 15,0 0-169-15,0 0-312 0,50 84-520 31,-40-59 24-31,0-6-256 16,1 0-112-16,2-8-880 0,13-6-1473 16,-7-5-647-16,1 0 1287 0</inkml:trace>
  <inkml:trace contextRef="#ctx0" brushRef="#br0" timeOffset="8967">15748 6243 2896 0,'0'0'2761'0,"0"0"-1033"0,0 0-224 0,0 0-319 16,0 0-361-16,0 0 48 15,0 0-152-15,0 122-288 16,0-101 64 0,0-2-240-16,0-6 16 15,0-2 105-15,0-7-265 16,0-2-16-16,0-2-16 15,0 0-80-15,0 0 192 16,0 0-72-16,0-12-112 16,2-6-8-16,8-4-168 0,-2-3-56 31,6 2-16-31,1 3-33 0,-4 1 153 0,0 5-48 15,1 7 56-15,-1 5 112 0,2 2-240 32,1 0 72-32,-1 2-144 0,0 9-72 15,3 4-136-15,-1-1-608 16,6-3-833-1,-2-2-687-15,-1-3-1817 0</inkml:trace>
  <inkml:trace contextRef="#ctx0" brushRef="#br0" timeOffset="9431">16049 6224 3504 0,'0'0'2297'0,"0"0"-705"0,0 0 473 16,0 0-177-16,0 0-552 15,0 0-440-15,0 0-472 0,-83 13-359 16,75 16 87-1,-1 8-144-15,7-1-8 16,2-2 0-16,0-4 8 16,0-6-16-16,3-8 8 0,8-4-176 15,1-8 176 1,1-4-81-16,1 0 17 15,1-14 8-15,1-13-408 0,2-7-352 16,-2-5-384-16,-3-5-280 16,-4-3 223-16,-5 0 33 15,-4 0 360-15,0-1 352 16,0 4-16-1,-7 4 432-15,-1 8 96 0,0 8 384 16,0 9 608-16,5 7 376 16,-4 6 145-16,6 2-401 15,-1 0-632-15,2 10-248 0,0 14-232 16,0 7 0-16,-4073 4 472 15,8146 6 120-15,-4070 3 208 0,5 3-216 32,2-4-303-32,-5-1 63 15,6-1-232-15,-1-5-104 16,6-2-8-16,-6-8-1145 0,1-11-2839 15</inkml:trace>
  <inkml:trace contextRef="#ctx0" brushRef="#br0" timeOffset="13290">10958 7425 4825 0,'0'0'2848'16,"0"0"-1143"-16,0 0-265 15,-8 0-280-15,8 0 176 0,-1 0-503 16,1 0-169-16,0 0 112 31,-2 0-320-15,2 0 128-16,0 0-152 15,0 0-184-15,0 0 240 0,0 0-440 16,0 0 8-16,0 0-56 16,0 0-288-16,0 0 160 0,0 0-40 15,11 2 144-15,10 4-40 16,5 5 64-16,10 0 0 0,6 4 32 15,11 3-24-15,5 2-16 0,7 1 8 16,7 5-176-16,3 5 176 16,7 1 8-16,2-2 136 15,-3 0 104 1,0-4-120-16,-6-2 184 15,-7-1-264-15,-6-4 56 0,-9 0-48 16,-9-4 40-16,-9-2-24 16,-7-4-16-16,-11-3 8 0,-9-2-64 31,-3-1 0-16,-5-3 72-15,0 0 369 0,0 0-241 16,-13 0-200-16,-16-9-1873 0,5 2-2336 16,0-3-6657-16</inkml:trace>
  <inkml:trace contextRef="#ctx0" brushRef="#br0" timeOffset="13664">11958 7596 7209 0,'0'0'4049'15,"0"0"-3297"1,0 0-296 0,0 0-96-16,0 0 352 15,0 0 25-15,0 0-433 0,129 62 48 16,-93-44-72-16,-2 0-200 0,-4-2 144 15,1 2-224 1,-10 1 96-16,-2-4-32 16,-2 0-16-16,-5-2 56 15,0-3 64 1,-11-1 0-16,3-3 320 0,-4 0 80 0,0 1 448 15,-4 6 145-15,-15 3-641 0,-5 6-40 16,-10 4-272-16,-2 0-120 31,-4-2 136-31,4-2-224 16,-4-4-104-16,9-6-520 15,7-6-776-15,13-6-689 16,6-10-2304-16,5-10-7417 0</inkml:trace>
  <inkml:trace contextRef="#ctx0" brushRef="#br0" timeOffset="14698">13022 7566 5193 0,'0'0'4329'15,"0"0"-2225"-15,0 0-432 0,0 0-143 16,-24 50-1161-16,13 0-272 15,1 12 112-15,2 10-56 0,3 3 296 16,-1-9-152-16,4-8 40 16,2-14 144-1,-5-14-360 1,5-11-40-16,0-12-80 0,0-5 72 0,0-2 96 15,0-2-168-15,0-22-304 16,0-14-392-16,7-12-552 16,4-13-88-1,4-4-313 1,-4-1 17-16,2 3 135 0,-2 7 273 0,-1 10 768 15,-2 10 456-15,-3 12 256 0,-2 8 728 16,-3 7 369-16,0 9-201 16,0 2-88-1,0 0-280-15,3 0-176 16,0 4-151-1,7 13-449-15,3 11 368 0,5 6 200 16,3 10-224-16,-2 6 336 0,4 5-296 16,-4-1 80-16,2-3 72 31,-3-2-336-31,0-5 128 0,-5-6-64 15,-2-8-216-15,-3-6 257 32,0-8-225-32,-5-6-24 0,0-4 40 0,-3-4-16 0,0 0-56 15,0-2 136-15,0 0-48 16,0 0 232-16,-16 0-352 0,-6 0-464 31,-4-8 72-31,-8-4-449 16,3-2 145-16,-1 0 272 15,6-2 104-15,7 4 320 0,3 0 8 0,6 4 160 16,5 2 88-1,2 0-112 1,0 2 248-16,3 0-136 0,0-1-256 16,0 0 120-16,0-1-120 15,9-2 0-15,7 0 56 0,5-4 32 16,7 0-96-16,3-1 8 15,4 0-112 1,-3 1 104-16,9-8-904 16,-9 1-1272-16,-9 6-2817 0</inkml:trace>
  <inkml:trace contextRef="#ctx0" brushRef="#br0" timeOffset="14960">13450 7620 5009 0,'0'0'5177'15,"0"0"-3489"-15,0 0-272 16,0 0-423 0,0 0-665-16,0 0 120 0,0 0 168 0,8 146-32 31,-1-93-96-31,-4 1-216 15,2-6-16-15,-2-9-112 0,0-6-96 16,1-9 40-16,-3-10-88 16,2-8-112-16,-1-6-720 0,-2-2-944 15,0-16-1201-15,0-4-6497 0</inkml:trace>
  <inkml:trace contextRef="#ctx0" brushRef="#br0" timeOffset="15421">13442 7550 4504 0,'0'0'3225'16,"0"0"-1953"-16,0 0 305 0,0 0-17 0,0 0-408 15,0 0-255-15,126 20-337 16,-103-6-280-16,-1 4 248 15,-2 4-184 1,-9 2-40-16,-1 0 224 16,-5 2-304-16,-4 2 184 0,-1 1 160 15,0-1-344-15,-8-2 296 16,-11 1-295-16,-4-3-129 15,-3-3 72-15,2-6-168 0,-3-4-80 32,2-9 64-32,6-2-529 31,1 0 465-31,7 0-112 0,4 0 192 15,7 0-72-15,0 0-136 16,0 0-104-16,12 0 88 16,10 0-8-16,6 0 216 0,6 0 32 0,-7 0 16 15,2 10 264 1,-1 2-288-16,-6 2 64 0,1-2 16 15,-2 0 0 1,-3-2 8-16,-5-4-80 16,-2-4-16-16,-5-2-112 15,7 0-1472-15,-3-16-745 0,-2-4-2584 16</inkml:trace>
  <inkml:trace contextRef="#ctx0" brushRef="#br0" timeOffset="15695">13755 7546 4352 0,'0'0'3913'16,"0"0"-2616"-16,0 0 719 31,0 0 24-31,0 0-847 0,0 0-233 15,151 0-160-15,-108-2-312 16,4-8 56-16,-2-2-392 0,2-2 32 16,-11-3 24-16,-7 6-208 15,-7-2-256-15,-9 3-616 31,-6 5-528-31,-7-1 168 0,0 4-513 16,-18 0-1335-16,0 2-2618 0</inkml:trace>
  <inkml:trace contextRef="#ctx0" brushRef="#br0" timeOffset="15912">14077 7454 280 0,'0'0'3232'15,"0"0"-671"-15,0 0-433 0,0 0-23 16,0 0-609 0,-26 114-472-16,26-78-16 15,0 0-439-15,0 4-89 0,0-1 88 16,0 0-328-16,0-1 136 0,6-2-96 31,-2 0-160-31,1 1 208 16,-2-5-128-16,-3-4 80 0,1-6-16 15,-1-8-256-15,0-4-16 16,0-10-352-16,0 0-1312 15,0-4-4009-15</inkml:trace>
  <inkml:trace contextRef="#ctx0" brushRef="#br0" timeOffset="16734">15561 7589 6833 0,'0'0'2384'15,"0"0"-823"-15,0 0 343 16,0 0-511-16,0 0-497 15,0 0-696-15,0 0 40 16,-2 93 576-16,4-35-168 16,4 6 24-16,-6 0-256 0,2-4-360 15,1-9 168 1,-1-13-224-16,3-10 0 15,-5-12 0-15,1-8-544 16,-1-8-624-16,0-8-728 0,0-14-1273 16,0-6-6793-16</inkml:trace>
  <inkml:trace contextRef="#ctx0" brushRef="#br0" timeOffset="17248">15590 7423 5937 0,'0'0'2632'16,"0"0"-1103"-16,0 0-297 0,0 0-128 15,0 0-184-15,0 0-408 0,141 4 25 16,-116 15-241-1,1 5 40 1,-8 6 216-16,-10 6-184 0,-3 6 96 16,-5 3-144-16,0 0-184 15,-16-3 136-15,-4-3-184 0,-2-9 0 16,-7-7 72-16,4-6-152 0,-2-8 72 31,4-7-80-31,2-2 40 16,5 0-88-16,5 0-72 15,6-2 112-15,5-2-40 0,0 1-432 16,11-3 104-16,10 0 240 15,8-1-16-15,2 3 80 0,0 4 72 32,-2 0 0-32,-5 0 8 0,-1 0 16 31,-7 2-24-31,-5 9 56 15,-4 1-48-15,-6 4 376 16,-1 2-24-16,0 2 0 0,0 6-16 16,-11-3-264-16,-2 2-80 31,-3-3-80-31,3-8-720 0,8-14-384 15,2 0-1097 1,3-8-3296-16</inkml:trace>
  <inkml:trace contextRef="#ctx0" brushRef="#br0" timeOffset="18159">15890 7696 4632 0,'0'0'1865'16,"0"0"-553"-16,0 0 160 16,0 0-199-16,0 0-113 0,0 0-416 15,41 119 40-15,-36-81-320 16,-2-2-264-1,0-10-47-15,2-6-105 16,-2-10-40-16,0-6-16 0,2-4-185 16,-2 0-199-16,4-12 8 31,3-14 240-31,-4-8 32 0,5-4-448 0,-9-5 48 0,1 0-136 31,0 4 184-31,-3 10 336 0,4 8 112 16,-3 13 16-16,6 8 24 15,-4 4 224-15,5 23 432 0,-5 5 16 16,4 2-320-1,-2 0-120 1,1-6-224-16,4-9 40 16,1-6-144-16,-1-7 48 0,8-6-552 15,4 0-288-15,9-14 112 31,3-8 440-31,4-3-224 0,0 1-345 16,0 3 593-16,-7 2 112 16,-7 5 176-16,-9 2 56 0,-4 6 24 15,-11 0 793-15,0 3 807 0,0-2-392 16,0 1-208-16,-14 0-423 15,-1 2-97-15,2 2-160 0,-3 0-216 16,3 6 80-16,5 12-264 16,0 7-48-1,5 3 0-15,3-3-16 16,0-3 64-16,0-1 0 0,3-10-88 15,7-5 80-15,-2-4-224 16,1-2-272-16,3 0 104 16,1-12 119-1,0-8-7 1,-2-1-304-16,3-7-96 0,-6-1 208 15,-3 3 248-15,2 4 232 0,-7 6 0 16,0 9 288-16,0 4 704 0,0 3 185 16,0 4-649-16,0 22-168 15,0 13-360-15,0 6 0 31,0 12 0-31,0 3-56 0,1 0 56 16,11-2 408-16,2-3-200 16,-3-8 136-16,-2-7-224 0,0-3-16 15,-7-5 160-15,-2-7-208 31,0-3 80-31,0-3-24 16,-8-7-96 0,-7-5 256-16,-1-2-144 0,-2-5-32 0,-3 0 232 0,-4-5-72 15,0-10 80-15,6-4-112 0,1 0-8 16,12 1 425-1,6-3-273 1,0-2-232-16,13-5 8 16,16-4-128-1,5-7-16-15,4-3 0 0,24-16-952 0,-9 10-1153 16,-5 5-2608-16</inkml:trace>
  <inkml:trace contextRef="#ctx0" brushRef="#br0" timeOffset="18599">16840 7354 6529 0,'0'0'4201'0,"0"0"-2761"15,0 0-240-15,0 0-295 16,0 0 295-1,2 113-400-15,7-57-144 0,-1 7-280 16,-4 3-208-16,0-6 432 16,0-4-336-16,-1-11-144 0,-1-13 8 15,1-13-128 1,-3-8 0-16,0-11 0 15,0 0-104-15,0-9-144 16,0-18-1208-16,-16-35-504 0,1 4-393 16,4-1-3744-16</inkml:trace>
  <inkml:trace contextRef="#ctx0" brushRef="#br0" timeOffset="18966">16792 7245 2784 0,'0'0'4225'15,"0"0"-1953"-15,0 0 177 16,0 0-609-16,0 0-751 0,0 0-785 31,-28 92 224-31,22-43 24 16,1-2-264-16,-2-2 112 0,2-11-304 15,4-12-40-15,1-8 16 16,-3-8 48-16,3-6-112 15,0 0-8-15,0-4-336 0,0-17-8 16,0-6-720-16,0-10 200 16,9-5 287-1,4-1-39-15,3 4 400 0,4 7 104 16,2 11 56-16,-2 10 56 15,2 9 280-15,-1 2 312 16,-3 2 225-16,0 16-65 16,0 7 144-1,-4 3-272 1,1 2-376-16,-1 2-184 15,15 10-64-15,-6-6-1520 0,0-10-3225 16</inkml:trace>
  <inkml:trace contextRef="#ctx0" brushRef="#br0" timeOffset="19500">17270 7163 3392 0,'0'0'2593'16,"0"0"-793"-1,0 0-63-15,0 0 119 0,0 0-320 0,33 114-151 16,-21-54-409 0,-4 8-168-16,-2 9-168 15,-1 3 432-15,-2-4-384 0,1-6 129 16,0-8 63-16,-2-11-712 15,3-15 0 1,0-12-168-16,-5-11 96 16,0-6-216-16,0-7 24 15,0 0-416-15,0-3-785 0,-10-27-1359 16,2 3-489-16,2-5-4824 0</inkml:trace>
  <inkml:trace contextRef="#ctx0" brushRef="#br0" timeOffset="19936">17341 7201 6737 0,'0'0'3001'16,"0"0"-657"-16,0 0-608 16,0 0-623-16,0 0-529 15,0 0-200-15,0 0 128 0,-67 128-504 0,58-102 104 31,1-6-112-31,4-6-40 16,1-8-32-16,3-4-64 0,-3-2-224 16,3 0 184-16,-2-11-368 15,2-8-136-15,0-2 143 16,0-4 1-1,0 5 440-15,8 0-112 16,4 4 200 0,2 5-40-16,4 0 96 0,3 7 320 0,2 0 265 15,4 4-97-15,-1 0 160 16,3 0-96-16,0 12-176 0,3 2-24 15,-3 4-392-15,-1 2-16 32,-1 14-368-32,-7-6-2073 15,-6-1-6104-15</inkml:trace>
  <inkml:trace contextRef="#ctx0" brushRef="#br0" timeOffset="22026">17983 7331 6385 0,'0'0'2680'0,"0"0"-847"16,0 0-705-16,0 0-520 0,-14 81-520 15,14-38-8-15,0 10-64 16,0 5 112-16,11 2-96 31,0 4 160-31,2 3-128 0,-3-5 184 16,-2-4-248-16,-3-9 96 15,-2-4-24 1,0-13-16-16,-3-8-56 0,0-10 72 0,0-4 241 16,0-5 639-16,-3-5-40 15,-13 0-376-15,-2 0-336 0,-6 0-200 16,-3-11-432-1,-2-9-472-15,-2-6-1073 16,3-6-559 0,-2-18-2105-16,10 10 1560 0,6 6 81 0</inkml:trace>
  <inkml:trace contextRef="#ctx0" brushRef="#br0" timeOffset="22282">17767 7781 1192 0,'0'0'2712'0,"0"0"-239"0,0 0-201 16,0 0-511-16,0 0-713 16,0 0-400-16,-10-24-344 0,31 20 8 15,5-2 272-15,6-1-256 16,6 3-64-16,4 0 9 15,3 0-201 1,-2 2 48-16,1 0-120 16,-5 2-104-16,-5 0 48 0,-5 0-281 15,-5 0-143-15,-8 0 120 16,-5 0-16-1,-3 0 272-15,-8 0-48 0,0 4 144 0,0 4-40 32,0 3 48-32,-14 4-536 15,-2-3-2281-15,0-3-4856 0</inkml:trace>
  <inkml:trace contextRef="#ctx0" brushRef="#br0" timeOffset="22467">18150 7542 3816 0,'0'0'2201'16,"0"0"-697"-16,0 0-280 15,0 0-744-15,0 0-480 16,71 104-120-16,-60-80-1704 15,-3-9-2993-15</inkml:trace>
  <inkml:trace contextRef="#ctx0" brushRef="#br0" timeOffset="23220">18313 7672 1640 0,'0'0'2744'0,"0"0"-567"16,0 0-713-16,0 0-296 0,14 105 129 16,-14-71-713-16,0-6-72 15,0-9-200-15,0-4-184 0,0-9 72 31,0-6-152-31,0 0 160 16,0 0 768-16,0-6-271 0,0-16-273 16,4-6-432-16,2-6-128 15,5-4 80-15,7 4-529 31,6 6 97-31,5 9-400 0,2 11-424 16,0 8-144 0,-1 0-185-16,1 0-55 0,-5 4-32 0,1-2 239 0,-4-2-111 15,-4 0 752-15,-7-4 840 16,-9-5 216-1,-3-4 1192 1,0-1 592-16,0 2-191 0,-3-2-313 16,-9 1 177-1,1 2-201-15,0 3-328 0,3 4 72 0,-4 4-207 0,6 0-329 16,1 16-368-16,0 12-312 31,5 6 0-31,0 0-56 16,0-2 56-16,0-4-24 0,10-8 24 15,1-6-120 1,-3-5-56-16,4-7-336 0,-1-2-49 0,2-4 49 15,3-18-80-15,0-9-448 16,2-3-968-16,-7-6-489 16,-3-2 177-1,-4-4 471-15,-4-2 729 16,0-3 728-16,-10 0 392 15,-6 2 960 1,-4 5 432-16,3 9 249 0,4 6-265 0,3 11-216 16,5 8 176-16,2 6-127 0,3 4-561 31,0 0 48-31,0 0-424 15,0 8-168-15,8 13 312 16,10 6 88-16,-2 12 32 16,-2 6 225-16,3 6-193 0,-1 3 128 15,-5-2-216-15,0-6-40 0,2-4-32 16,0-10-400-1,3-6 32-15,2-7-40 16,13-14-856-16,-7-1-1216 16,-1-4-2738-16</inkml:trace>
  <inkml:trace contextRef="#ctx0" brushRef="#br0" timeOffset="26268">12491 9701 5193 0,'0'0'2912'0,"0"0"-1583"16,0 0 55-1,0 0-72-15,0 0 0 16,0 2-567-16,0-2-329 15,0 0 88-15,0 0-352 0,0 0 104 16,6 0 152-16,11 0-160 16,4 0 304-16,6-2-240 15,9-5 48-15,9 1 16 0,5-3-320 31,8 3 160-31,7 0-112 0,2 1-96 16,1 1 272-16,2-1-216 16,-1 1-16-16,-8 0 32 15,-6 2-24-15,-3-2-56 0,-8 2 0 16,-7 2 0-1,-3-2 0 1,-13 2 0-16,-8 0 8 0,-5 0-8 16,-8 0-56-16,0 0-392 0,0 0-656 15,-12 0-696-15,-7 0-5186 16</inkml:trace>
  <inkml:trace contextRef="#ctx0" brushRef="#br0" timeOffset="26632">13171 9361 9329 0,'0'0'2225'0,"0"0"-1833"0,0 0 520 16,0 0 88-16,0 0-223 31,126 26-241-15,-84-13-304-16,3 2-88 15,0-1 184-15,-6 0-320 16,-5 0 0-16,-5 2 32 16,-6-2 96-16,-9-3-88 0,-6 2 80 15,-5-3 96-15,-3 2 408 16,0 0-144-16,0 7 216 0,-17 2-175 15,-14 7-521-15,-5 4-8 16,-28 11-1457-16,11-9-1231 16,6-11-5226-16</inkml:trace>
  <inkml:trace contextRef="#ctx0" brushRef="#br0" timeOffset="27922">14301 8971 6553 0,'0'0'4385'0,"0"0"-3601"15,0 0 264 1,0 0 225-1,0 0-257-15,123 4-416 16,-84-4-344-16,-2 0-112 0,2 0-144 16,-7 0-8-16,0 0-672 15,-4 0-1169-15,-12-4-1079 16,-5-2-3066-16</inkml:trace>
  <inkml:trace contextRef="#ctx0" brushRef="#br0" timeOffset="28099">14550 8941 4048 0,'0'0'2273'0,"0"0"87"16,0 0-447-1,0 0-521-15,0 0-432 16,0 0-280-16,-34 122 81 16,34-71-209-16,0 3-136 0,0 0 104 15,0-4-464-15,0-3 40 16,0-9-96-16,5-8-72 0,3-6-432 31,2-8-1401-31,-2-9-3280 0</inkml:trace>
  <inkml:trace contextRef="#ctx0" brushRef="#br0" timeOffset="28498">14681 9327 784 0,'0'0'3184'0,"0"0"-479"0,0 0-1129 15,0 0-95-15,0 0-593 16,118-59-488-16,-99 37 16 16,0 3-240-1,-7 0-48-15,-6 3 264 16,-6 4-64-16,0 0 232 0,0 2-168 15,-14 2-200-15,-6 2 152 0,-2 2-191 16,-7 4-1-16,4 0 144 16,3 0-288-16,2 14 160 0,4 8 8 31,8 6-168-31,5 2 440 31,3 6-120-31,0-2-24 0,0 0 200 0,8-4-344 0,5-5 104 16,-2-7-88-16,-1-4-128 0,0-8 88 15,1-3-136-15,0-3 0 31,4 0-552-31,11-21-832 16,-7-5-1097 0,0-4-4600-16</inkml:trace>
  <inkml:trace contextRef="#ctx0" brushRef="#br0" timeOffset="28782">14975 9082 5705 0,'0'0'3216'0,"0"0"-919"0,0 0-553 0,0 0-1184 15,0 0-208-15,0 0 105 16,-26 102-201-16,26-80 72 15,0-6-272 1,10-4-48-16,6-4 72 16,3-2-72-16,0-2-16 15,-1-2-48-15,0 1 24 0,-5-1-40 16,-2 0 80-16,-4 1-8 15,-2-1 24 1,-5 2 88-16,0 2-40 16,0 5 624-16,-12 2-136 0,-9 4-200 15,-3 2-360-15,-2 2-96 16,-6-8-688-16,8-2-1329 0,4-11-2976 15</inkml:trace>
  <inkml:trace contextRef="#ctx0" brushRef="#br0" timeOffset="28996">15049 9180 4785 0,'0'0'3040'16,"0"0"-671"-1,0 0-545-15,0 0-640 16,0 0-632-16,113-10-167 15,-85 8-337-15,2 0-48 0,4-1-513 16,0-2 169-16,-2-1-1096 16,-7 0-1457-16,-9 2-2928 0</inkml:trace>
  <inkml:trace contextRef="#ctx0" brushRef="#br0" timeOffset="29197">15204 9048 3000 0,'0'0'3233'15,"0"0"-937"1,0 0-591-16,0 0-449 15,0 0-400-15,0 0-96 0,-14 132 185 16,20-87-281-16,2-2-96 16,2-1-64-16,-1-1-304 15,0-5 16-15,-1-8-168 0,1-5-48 16,9-6-376-16,0-7-1729 15,-2-9-4760-15</inkml:trace>
  <inkml:trace contextRef="#ctx0" brushRef="#br0" timeOffset="29654">15813 9140 5009 0,'0'0'3248'15,"0"0"-759"1,0 0-353-16,0 0-559 0,0 0-465 0,-128-2-376 31,99 20 8-31,2 6-488 16,-1 4 8-16,7 2-240 0,10 0 24 15,9-3-96-15,2-1 24 0,0-7-80 16,20 0-80-16,2-6-896 16,11-6-152-16,-3-7-601 31,4 0-255-31,-1-14-225 0,2-13-519 15,-7-1 39-15,-3-2 361 16</inkml:trace>
  <inkml:trace contextRef="#ctx0" brushRef="#br0" timeOffset="30009">15813 9140 792 0,'53'52'1776'0,"-53"-62"713"15,0 2-193 1,0 6-223-1,-6 2-177-15,-4 0-672 0,-1 0-376 16,3 14-416-16,1 6-384 16,2 3 209-16,4-2-65 0,1 1 16 0,0-1 144 15,0-4-344-15,0-2 80 16,9-8-88-1,-1-1 88-15,1-4-96 0,2-2 8 16,3 0 0 0,-1-13-80-16,0-10-120 15,0-3-104-15,-2-2-48 0,1-2-113 0,-11 5 369 16,3 4 40-16,-4 10 56 15,0 4 841 1,0 7-81 0,0 0-128-16,0 12-512 0,0 10-24 15,0 4-96-15,0 2 0 16,6-4 0-16,-1-3-8 0,3-6-232 15,2-7-528-15,1-8-721 32,2 0-943-17,5-8 119-15,9-26-1848 0,-4 2 1553 0,-2 2 673 0</inkml:trace>
  <inkml:trace contextRef="#ctx0" brushRef="#br0" timeOffset="30300">16120 9097 688 0,'0'0'2648'0,"0"0"305"31,0 0 7-31,0 0-839 0,0 0-873 31,0 0-704-31,0 0-264 16,-47 53 144-16,42-31-264 16,5-2-87-16,0-2-73 0,0-3-8 0,3-6 0 15,9-3-105-15,-1-2-367 16,0-2 160-16,-1-2-152 0,0 0 232 15,-1 0 232 1,-6 0-168-16,2 0 168 0,2 0 0 16,-7 4 8-16,0 0 208 0,0 3 200 15,0 0 280 1,0 3 65-16,-13 7-641 15,-3 0-112-15,-5 3-897 0,0-1-1895 16,5-9-5314 0</inkml:trace>
  <inkml:trace contextRef="#ctx0" brushRef="#br0" timeOffset="30702">16270 9240 2896 0,'0'0'2121'0,"0"0"-569"0,0 0-328 15,0 0-280-15,0 0-376 0,119-45 1 32,-96 32-321-32,-4 3-248 15,-2 2 152-15,-6 0-144 16,-5-2 88-16,-1 2 104 0,-2-4 8 15,-3-2 280-15,0-2-152 32,-3-4-256-32,-13 0 48 0,1 1-128 0,-4 6 0 15,1 7 112-15,1 6 136 16,-1 0 312-16,0 8-224 15,0 16-112-15,5 6 160 0,2 4-23 16,3 0 103 0,3 2 8-16,2-4-248 0,3-2 88 15,0-4-112-15,0-3-104 16,10-4 200-16,1-2-128 15,2-8 0-15,3 0 40 16,2-5-208-16,1-4 0 0,13-2-560 16,-6-15-1000-1,0-3-2625-15</inkml:trace>
  <inkml:trace contextRef="#ctx0" brushRef="#br0" timeOffset="31613">17097 8831 1920 0,'0'0'2360'16,"0"0"-119"-16,0 0-321 15,0 0-79-15,0 0-377 16,0 0-424-16,0 0-56 16,0 0-151-16,11 32 15 15,-3-3 16-15,-3 7-328 0,1 9 0 16,-4 8-256-16,1 1-264 31,-1-4 192-31,0-6-200 16,2-8 40-16,-2-8 56 0,1-9-104 15,-1-8-8-15,-2-7 8 0,0-2 0 16,0-2-88-16,0 0 88 15,0-8-1384-15,-5-1-3257 16</inkml:trace>
  <inkml:trace contextRef="#ctx0" brushRef="#br0" timeOffset="32042">16913 9099 80 0,'0'0'6689'15,"0"0"-4457"-15,0 0-1167 0,0 0 143 16,0 0 248-16,34 35-312 0,-15-15-151 16,2 2-113-16,2 2-216 31,-6-2 288-16,3 0-440-15,-9-2-144 0,2-4 8 0,-3 1-271 16,-2-6 39-16,0 2-144 0,-2-3 24 31,1-1 72-31,-1-3-88 16,-1 1 0-16,-2-3-8 15,0-4 24-15,-1 0-24 0,1 0 8 16,-3 0 56 0,4 0 352-16,2-21-144 0,4-7 128 0,7-12-360 15,8-30-40-15,-3 8-1585 16,-2 10-2679-16</inkml:trace>
  <inkml:trace contextRef="#ctx0" brushRef="#br0" timeOffset="39270">14616 9982 104 0,'0'0'6225'16,"0"0"-4017"-16,-5-15-351 16,-6 8-457-16,0-1-120 0,-1 0-376 15,0 0-591 1,-1 0 159-1,1 0-320-15,-1 2 8 0,2 0 240 16,0 4-248-16,-5 2 224 0,3 0 32 16,-5 16-400-1,3 10 168-15,-4 12-176 0,8 7 0 16,-1 4 48 15,6 4-48-31,6-3 0 16,0-4 0-16,0-5 40 15,10-6-144-15,3-6 104 16,1-8 0-16,-1-3 16 0,0-8-16 0,0-2 0 15,3-6-64-15,2-2-416 16,0 0-72-16,1-8-256 16,4-13-465-16,-2-6-295 0,-2-1-832 15,-3-2-9-15,-5 4-144 16,-1 4 1049-16,-7 10 1104 0,2 8 400 15,-3 4 1144 1,3 0 409-16,-1 14-473 0,3 6 96 31,1 1-112-31,3 0-231 0,1-3 47 16,1-6-416-16,1-4-128 15,-1-6 64-15,-2-2 64 0,4 0-56 0,-4-6-64 16,0-14-24 0,-4-4 200-16,-1-4-216 15,-6-2 105 1,0 2 271-16,0 2-200 0,-8 3 304 15,-11 6-216-15,-4 4-280 0,1 11-168 16,2 2-120-16,1 0-720 0,6 15-344 16,11 13-1217-1,2-4-2544 1,0-6-2392-16</inkml:trace>
  <inkml:trace contextRef="#ctx0" brushRef="#br0" timeOffset="39891">14821 10087 3568 0,'0'0'2041'15,"0"0"-1033"-15,0 0 56 31,0 0-128-31,0 0-208 16,0 0-183-16,83 121-217 0,-64-82-32 16,-1-5-232-16,0-6 16 15,-2-8 48-15,-5-8-120 0,-3-6 112 16,-3-4 216-16,-2-2 432 15,0 0 408 1,1-13-344-16,0-14-167 16,0-5-353-16,-1-4-312 0,-1-1 0 15,1 5-352-15,-2 11-497 16,6 8-351-16,4 13-720 0,5 0 600 15,5 19 951 1,2 3 145 0,1 1 216-16,4-2-48 0,-3-8 56 15,-2-2 40 1,-2-9 40-16,-3-2 72 0,-4 0 409 15,-2-11-97-15,-4-8 128 0,-7-3-256 0,-1-3-24 16,0 2 136-16,0-3-272 31,-13 2 8-31,-6 3-32 0,1 4-80 16,-1 4 128-16,0 11 40 15,2 2 80-15,1 6-152 16,5 20-168 0,4 8 0-16,7 9-24 15,0 1 24-15,0 0 208 16,4-6-136-16,9-6-56 0,1-6 104 15,6-8-64-15,-3-4-56 16,1-6 0 0,-5-6-128-16,3-2-112 0,-5 0-400 0,2-22-376 31,-1-3-1265-31,-6-2-2752 0</inkml:trace>
  <inkml:trace contextRef="#ctx0" brushRef="#br0" timeOffset="40308">15298 10133 360 0,'0'0'1752'0,"0"0"104"15,0 0-47-15,0 0-377 16,0 0 88-1,0 0-431-15,0 0-289 16,40 116-112-16,-38-98-400 0,1-2 176 16,-3-4-40-16,2-4-184 15,-2-4 248-15,0-2-120 0,0-2 64 16,0 0 209-1,0 0-369 1,0 0 8-16,-2-8-224 16,-1-12-56-16,1-4 0 0,2-4-224 15,0 1-104-15,0 4 208 16,0 7-136-16,8 2 96 15,2 5-113 1,0 2-183-16,-1-1 208 16,3-1-88-16,2 1-256 0,1 1-312 15,6-1-776-15,0 2 295 16,4-3 1329-16,1 5-152 15,2 2 208-15,-6 2-8 0,-2 0 8 32,-1 0-72-32,-8 0 96 15,-6 4-24-15,2 2 8 0,-7-1 40 16,0-1 232-16,0 0-224 15,0 0-56-15,0 1-936 0,0-3-2193 16</inkml:trace>
  <inkml:trace contextRef="#ctx0" brushRef="#br0" timeOffset="40764">15663 10074 5009 0,'0'0'2576'0,"0"0"-583"16,0 0-513-16,0 0-272 16,0 0-520-16,0 0-304 0,-113 81-280 15,108-47-104-15,5 0 160 31,0-4-160-31,3-6 0 0,12-4 0 16,1-8 16 0,3-6-16-16,-4-6 0 0,1 0-16 15,-2-6-32-15,2-14 48 0,-3-6 0 16,-3-2-8-16,-3-3-296 31,-6 3 200-31,-1 5-72 0,0 3 96 16,0 6 80-1,0 5 72 1,0 7 184-16,0 2 232 15,0 0-288-15,0 0-88 0,0 15-112 0,0 4 0 16,5 4 57-16,1-3-57 16,3-1 0-16,0-4-8 0,3-5-8 15,0-3-1-15,1-5-271 16,5-2-904-16,5-3-952 15,-1-11-2073-15,-2-5-1584 0</inkml:trace>
  <inkml:trace contextRef="#ctx0" brushRef="#br0" timeOffset="41351">15953 10001 1736 0,'0'0'2848'15,"0"0"-367"-15,0 0 32 16,0 0-1153 0,0 0-920-16,0 0 48 15,-35 86-24-15,32-50-32 0,3-2-120 16,0-6-216-16,0-5 64 15,0-6-160-15,0-7 0 16,8-4 48 0,0-6-48-16,-3 0 0 0,3 0 0 0,1-6-80 31,-1-10 72-31,-1-6-120 0,3-6-192 15,-4-1 184-15,-6 1-264 16,2 5 160-16,-2 4 168 16,0 8 72-16,0 4 176 15,0 7 288-15,0 0 64 0,0 0-96 31,0 15-432-31,0 7-8 0,0 8 0 0,0 8-8 16,5 6 16-16,-1 4 0 16,4 8 0-16,4 9 256 15,-1 2 25-15,0 5 343 0,2 1 232 31,2-7-480-31,-4-6 16 16,-3-8-264-16,-1-11-80 0,-2-13 96 0,-2-11-88 16,-3-6-56-16,0-9 144 15,0-2-48-15,-15 0 240 16,-7 0-200-16,-4-11 72 0,-3-6-8 47,0-9-152-47,4-1-48 0,4-3 72 15,13 2 32-15,3 2 64 16,5 0-112-16,0 0-56 15,5-4 0-15,15-2-16 0,4-5 16 16,5-1-272-16,0 1-896 16,10-12-288-16,-10 11-1041 0,-5 6-2864 15</inkml:trace>
  <inkml:trace contextRef="#ctx0" brushRef="#br0" timeOffset="41792">16196 10199 1720 0,'0'0'2680'0,"0"0"-911"16,0 0-25-1,0 0-344-15,0 0-239 16,0 0-329-16,116 48-216 15,-97-48-72-15,-1-6-312 0,-2-10 40 16,-3-5-248-16,-2 0 80 0,-6 1-152 16,-5-1 64-1,0 2-16-15,-5 2 24 16,-14 0 24-16,-4 2-64 15,-4 4 16-15,1 2-112 32,4 5 112-32,5 4 0 0,6 0 56 0,0 17-40 0,3 7-8 0,6 4-8 15,2 4 176-15,0 0-24 31,0-2 368-31,2 0-127 16,9-6 47-16,5-2-8 0,-1-6-288 16,6-4 40-1,0-4-32-15,6-4-136 0,1-4-16 0,2 0-24 31,15-20-1032-31,-6-4-2041 16,-5 0-7529-16</inkml:trace>
  <inkml:trace contextRef="#ctx0" brushRef="#br0" timeOffset="42744">17165 9756 4689 0,'0'0'2800'0,"0"0"-303"16,0 0-561-16,0 0-640 15,0 0-720-15,0 0-568 0,0 78 345 16,16-28 255-16,0 10 48 31,-2 4 88-31,3 0-360 16,-6-3 104-16,0-9-56 0,-3-6-344 15,2-10 152 1,-4-10-160-16,-1-8-72 0,0-8 88 0,-3-4-16 16,-2-6-80-1,0 0 0-15,0 0-256 16,0-8-72-16,0-12-728 15,0-4-464-15,0-6-305 0,0-16-1039 16,0 8-433-16,0 6-992 16</inkml:trace>
  <inkml:trace contextRef="#ctx0" brushRef="#br0" timeOffset="43245">17211 9784 3072 0,'0'0'2089'0,"0"0"-681"31,0 0 64-31,0 0 121 16,0 0-361-16,0 0-224 0,0 0 344 16,0 0-407-16,0 0 87 15,-22 104-296-15,14-66-224 0,-2 1 152 31,0-2-368-31,1-4-144 16,-1-9 0-16,4-5-80 16,2-8-48-16,1-5-24 0,3-6-112 15,0 0 16-15,0 0-504 16,0-6 0-16,0-13 272 15,0-7-360-15,0-4 184 0,3-2 104 16,4 2-32 0,1 2 327-16,-2 2-15 15,2 4 120-15,0 4 0 0,-3 4 88 16,3 0-48 15,2 2 113-31,1 1-97 31,1 4 248-31,-1 1-136 0,2 6 0 0,1 0 184 0,6 0-160 16,2 13 312-16,1 10 112 15,4 5 144-15,-7 2 160 0,2-2-319 16,-5 0-265-16,0-4-232 16,0 0-104-16,-3-6-1537 0,-9-3-2328 15</inkml:trace>
  <inkml:trace contextRef="#ctx0" brushRef="#br0" timeOffset="45595">18030 9924 5025 0,'0'0'2992'0,"0"0"-1696"0,0 0-231 16,-72 105-1 0,57-64-88-16,2-1-544 15,8-6-56-15,5-8-376 16,0-5 0-16,7-10-24 15,12-5 24-15,4-6 0 16,1 0 0 0,3 0 72-16,-1-2-40 0,0-3-24 0,-5 1-8 15,-2 2 24-15,-7 2-24 16,-4 0-112-16,-7 0 112 15,-1 0 0-15,0 4 592 0,0 3 265 16,-1 6-329-16,-12 1-72 16,-3 0-456-1,0-4-176-15,3-8-1016 16,6-2-953-16,2 0-3344 0</inkml:trace>
  <inkml:trace contextRef="#ctx0" brushRef="#br0" timeOffset="45883">18132 10008 4240 0,'0'0'4289'0,"0"0"-2624"0,0 0-169 16,0 0-72-16,0 0-736 15,0 0-407-15,0 0-81 0,5 0-152 31,1 10 64-31,6 3 248 0,0 0-224 16,0 6 296-16,4 0-272 16,2 1 64-16,-4 3-32 0,4-2-184 15,0 2 88 1,-2-3-96-1,0-1 48 1,2 0-32-16,-4-1-16 0,6-4 0 0,-6 0 0 16,-1-8-344-16,3-6-1497 0,-3 0-2439 15,-3-9-2714-15</inkml:trace>
  <inkml:trace contextRef="#ctx0" brushRef="#br0" timeOffset="47556">18432 9972 5641 0,'0'0'4185'0,"0"0"-3321"0,0 0 448 15,0 0 352 1,-11 108-615-16,5-57-193 0,-6 7-176 0,1 6-248 31,-4 2 112-31,22-92-17771 140,1-10 17227-140,-3 0 0 16,-2 2 0-16,0 0 0 0,2 4 0 16,0 6 0-1,1 16 0-15,2 1 0 16,1-7 0-16,2 5 0 15,-1 0 0-15,4 3 0 0,-1 2 0 16,10-3 0-16,-6 3 0 31,1 0 0-31,-2-3 0 0,2 3 0 16,-3 2 0-16,1 0 0 15,-3 2 0-15,-2 0 0 0,-5 0 0 16,1 0 0-16,-2 0 0 16,-5 6 0-16,0 1 0 0,0 1 0 15,0-1 0 1,0 3 0-1,0 7 0-15,-7-4 0 16,-2 4 0-16,-1 2 0 0,-5 3 0 16,2 3 0-16,-3-3 0 15,3-1 0-15,0 0 0 0,2-5 0 16,-5 0 0-16,5-2 0 15,-1-2 0 1,6-2 0-16,1 0 0 16,-1-2 0-16,4 0 0 0,2 0 0 15,-2 0 0-15,1-2 0 16,-4-2 0-16,-2 2 0 0,-1-2 0 15,-3 3 0 1,3-3 0 0,-2-1 0-16,2-3 0 0,-1 0 0 15,2 0 0-15,1 0 0 0,1 0 0 16,-3 0 0-16,1 0 0 15,-1 0 0-15,2 0 0 0,-1-3 0 32,2 1 0-17,4-5 0-15,-6 3 0 0,6-2 0 16,-3 0 0-16,4-1 0 0,0 0 0 15,0 1 0-15,0 2 0 0,0-2 0 16,0 2 0-16,0 0 0 31,0 2 0-31,0 0 0 16,0 0 0-1,0 2 0-15,0-2 0 0,0 2 0 0,0-2 0 16,4 2 0-16,-1 0 0 0,2 0 0 16,-4 0 0-16,-1 0 0 15,0 0 0-15,0 0 0 31,0 4 0-31,0-2 0 16,0 2 0-16,0-2 0 0,0 0 0 0,0-2 0 16,0 2 0-16,0 2 0 0,0 0 0 15,0 0 0-15,0 0 0 16,0-2 0-1,0 3 0 1,0-3 0-16,0-1 0 16,0 1 0-16,0-2 0 0,-1 0 0 0,1 2 0 15,-5-2 0-15,5 2 0 0,0-2 0 16,0 2 0-16,0 0 0 31,0-2 56-31,0 0 952 16,0 0-112-16,0 0 456 0,0 0 185 15,0 0 263-15,0 0-264 0,-3 2-87 16,3-2-161-16,0 0-240 15,0 0 56-15,0 0-160 47,0 0-287-47,-4 0 271 0,4 0-168 16,0 0 24-16,0 0 200 15,0 0-295-15,-1 2 47 16,1-2-112-16,0 2-208 0,-3-2 280 16,3 2-232-16,-2-2-56 15,2 2 328-15,0-2-352 0,-2 0 97 16,2 0-145-16,0 0-264 15,0 2 224-15,0-2-80 0,0 0 0 16,0 0 80-16,0 0-280 16,0 2 328-1,0-2-88-15,-3 0 2097 172,3 0-3194-172,0-2-919 15,0-10-969-15,0 2-1327 16,0-2-1866-16</inkml:trace>
  <inkml:trace contextRef="#ctx0" brushRef="#br0" timeOffset="48239">18347 10375 2536 0,'0'0'2345'0,"0"0"-417"0,0 0-80 15,0 0-111-15,0 0-401 31,0 0-368-31,0 0-232 0,0 0-480 0,-16 53 72 16,6-32 113-16,2 5-209 16,1 3 144-16,-4 3-160 15,1 3-128-15,-1 3 104 0,-3 3-192 16,-1-1 48-1,5-6 40 1,1-2-88-16,4-8-8 0,-2-7 0 16,6-6 8-16,1-7 0 0,0-2-280 31,0-2-56-31,0-8-360 0,0-14-961 0,0 0-3368 0</inkml:trace>
  <inkml:trace contextRef="#ctx0" brushRef="#br0" timeOffset="49022">18771 9968 488 0,'0'0'4577'16,"0"0"-2297"-16,0 0-464 0,0 0-295 16,-80 16-113-16,51 4-376 15,-2 9-272-15,2 1-207 0,6 2-145 31,6 0 152-31,10-2-216 16,7-2-232 0,0-2-48-16,3-4-16 0,15-2-48 0,1-6 8 15,1-2 64-15,-2-2-32 16,3-2-32-16,-2 0-8 0,2-4 8 15,-2 2-8-15,-1-4-8 16,-2 2-136 0,-3-2-104-16,-2 0 240 15,-6 0 8-15,-3 0 0 0,-2 0 80 16,0 1-72-16,0-1 272 15,0 5 200-15,-15 3-256 16,-6 3-32 0,-4 2-192-16,-1 2-616 0,-8-4-752 15,8-5-1425-15,3-1-3616 16</inkml:trace>
  <inkml:trace contextRef="#ctx0" brushRef="#br0" timeOffset="54215">8132 7544 6489 0,'0'0'2104'0,"0"0"-1528"31,0 0-175-31,0 0 167 16,0 0-152-16,58 0 48 0,-11 0 592 15,13 0 168-15,9 0-552 0,2-2 137 16,2-6-385-16,-7-3-296 31,-1 0 144-31,-4 1-272 16,7-1-1128-16,-18 6-2713 0,-16 3-5129 15</inkml:trace>
  <inkml:trace contextRef="#ctx0" brushRef="#br0" timeOffset="55605">7192 9858 4672 0,'0'0'2441'0,"0"0"-1745"32,0 0-504-32,0 0-24 15,0 0 648-15,0 0-15 0,94 8-81 16,-42-7-96-16,30 4-8 15,36 1-128-15,32 4-8 0,7 2 408 16,-5 0-327-16,-36-4-329 16,-32-2-224-1,-16-2 136-15,-12 1-144 16,7 0 160-16,3-1-112 15,2 4-48-15,-11-2-8 0,-15 1-576 16,-15-4-1225-16,-17-1-5016 16</inkml:trace>
  <inkml:trace contextRef="#ctx0" brushRef="#br0" timeOffset="64150">4285 12551 3264 0,'0'0'1376'0,"0"0"-719"16,0 0-33 0,0 0 128-16,-103 0 144 0,72 0-104 15,2 0 176-15,2 2 17 16,1 0-393-16,0 0 224 0,5 2-272 15,-1-2 0-15,-3 0-40 32,3 0-256-32,-1-2 216 0,-3 0-191 15,2 0-97-15,-7 0 208 16,1 0-312-16,-4 0 144 0,-2 0-216 15,-1-2 8-15,-2-4 88 0,1 2-96 16,-1 0 80-16,2 0 112 31,1 0-120-31,1-2 40 16,-2 2-112-16,1 0 72 0,4-2 72 31,-2-1-40-31,-3 0-48 0,1-1 80 16,2-2-128-16,-1-2-8 15,1 0 0 1,-7-5 0-16,1 2-40 0,0-4 40 0,-2 0-32 15,6-3-56-15,-3-1 0 16,2-3 88-16,5-2-48 0,0 2 40 16,3-3 0-16,4 0 8 15,1-1 0-15,5 0-40 31,-2-2 48-31,6 0-16 0,1 0 8 0,2-5-104 16,1-1 88-16,5-1 16 16,1-6 0-16,2-3-8 0,-1-4-64 15,4-3 72-15,0 4 0 16,0 2 24-1,0 8-32 1,0 5 8-16,12 4 0 16,5 6-72-16,0-1-48 0,5 3 64 0,7 0 0 15,2-1-16-15,6 4 0 0,3-1 80 16,7-3-8-16,3 4 16 31,5-1-8-31,3-1-16 16,5 1 8-16,4 3-32 0,2-2 16 15,2 4 16-15,2-2 0 0,3 1 0 16,-2 0-40-16,-1 2 40 31,1 0 0-31,-3 0 0 16,0-2 72-16,0 2-72 0,2 0 112 15,-5 2-72-15,1 0 64 16,0 4-56-1,1 0-48-15,-4 6 8 0,-1 0 16 0,-2 4-16 16,-4 0 56-16,0 0 8 31,-1 0-8-31,0 0-88 0,-3 0 24 16,-2 0 0-16,0 0 64 15,-1 0-64-15,-2 0 8 16,0 0 184-16,-3 0-184 0,1 0 136 16,2 0-32-16,1 0-64 15,5 0 80 1,2 0-24-16,2-2 72 15,3-5-24 1,2 0-104-16,1-3 56 16,5-2-16-16,1-4-40 0,1 2 120 0,0 0-160 15,3 0 80-15,0 3-88 16,1 4 112-16,1 1-88 15,1 2 24-15,2 0 16 0,1 2 56 16,0-3-112-16,1 3-8 16,-6-2 0-16,-3 2 16 15,-3 0 16 1,-1 2-32-16,-2 0 0 15,-2 0 0-15,-1 0 8 0,-4 0-8 16,4 2 0-16,-1 6 0 16,-3 3 0-16,1-1 0 15,-2-1 8-15,3 2 24 0,0 1-32 16,-2-3 0-1,2 2 0 1,2-1 0-16,-1-1 24 0,1 0-24 16,-1 1 0-16,1 0-16 15,1 0 24-15,2 2-8 16,-2-1 0-16,0 4-32 0,-3-1 24 15,0 0 8 1,-3-2 0-16,-5 1 64 16,5-4-64-16,-5-1 0 0,0-2-8 15,1-2-40-15,-1 1 48 16,3-2 0-16,-5 1 0 15,1 0 0-15,4 0 8 0,0 2-8 16,2-2 0 0,-4 3 24-1,-1 0-32-15,3-1 16 0,-1-2-8 0,-4 0 56 16,2-2-56-16,5-2-16 15,-4 0-56-15,4 0 72 16,3 0 56-16,0 0-56 0,-2 0 0 31,2 0-8-15,2 0 8-16,-4 0 0 0,1 0 0 0,-7 0 0 15,-2 0-8-15,-1 0 16 16,-4 0 80-16,-1-2-48 0,0-2-32 31,-2-2-8-31,2 2 0 16,-5 0 8-16,0 3-8 0,1-1 0 31,-2 2 0-31,-3 0 0 0,-4 0 0 0,2 0 8 16,1 0-8-16,-5 0-8 0,-1 0 8 15,0 0 8-15,3 0 0 31,-4 0 8-31,-1 0-16 0,4 0 0 16,-4 0-8-16,1 2 0 16,-5-1 8-16,4 5 0 0,-5-2 0 15,2 2 0-15,0-2-56 0,1 3 56 16,-1-3 0-1,1-1 8 1,-1-1-8-16,2 2 48 0,-1 0-40 16,1-2-8-16,-1 4 0 15,2-1 0-15,2 1-64 0,-1-1 64 16,4 1 0-16,2 2 0 0,1-1 40 31,0 1-40-31,2-1 0 16,1 1 0-16,1 3 0 0,-6-1 8 15,2-1-16-15,-3 2-24 31,0-1 32-31,2 1 40 0,-6 0-40 0,4 1-8 0,2 0 8 32,-2 0-8-32,0 1 8 0,-2 4 0 15,5-1 0-15,-3 0 0 16,0 0 0-16,0 2-8 15,1 2 0 1,-4-2-56-16,-7 0 64 0,5-2 8 0,-8 0 0 31,-1-2 0-31,-2 1-8 0,-4-4 0 16,-4 4 8-16,-1-4-8 15,-4 1 56-15,-2 3 8 0,-3-2 40 16,0 4 72-16,0 0-8 16,0 0-15-16,-1 1-9 15,-12 2-48 1,-3 0 48-16,-7 2-32 15,-1 4 32 1,-5 0-8-16,1 4-32 16,-2 0 16-16,-1 2-16 0,-3 0-56 31,3 0-40-31,4 0-8 0,-4-4 8 15,9-1 40-15,-4-5-40 16,2-5 64-16,-4-2-64 0,-1-3 56 16,-5 0 32-16,2-2 24 15,-5 0 80-15,-7-2-32 0,-1 2-24 16,0-2 8-1,-9-2-96-15,-2 2-48 0,-2-4 48 0,-2-2-56 16,-3-2 8-16,2 0 32 16,-1 0-32-16,4 0-8 15,10 0 8-15,-1 0 88 0,6 0 88 16,4 0-48-16,-1 0-16 31,-1 2-96-31,-1 4-8 0,-3 2-16 16,1 2 0-16,1-4 64 15,-7 2-64-15,-2 0 0 16,-1-1 0-16,-5-2 0 0,3-1 0 15,-3 2 8-15,1-2 0 16,-6 5 0 15,3-1-8-31,-1-1 24 0,-2 5-24 0,-2-1 0 0,-2 0 0 16,-1-1 32-16,-5-3-32 15,-1-1 0-15,-1-4 24 0,0-2-24 16,5 0 0 0,-1 0 0-16,3 0 8 15,0 0 48 1,4 0-56-16,-2 1 8 0,1 3-24 0,0 0-8 15,-2 0 24-15,2 1 0 16,0 1 0-16,2-4 0 0,0 0 0 31,0 0 0-31,2-2 0 16,-2 2 8-16,5-2-8 15,0 0 0-15,0 0-8 0,4 0 8 16,-4 0 0-16,2 0 48 0,-6 0-16 16,-2 0-24-16,-2 0-8 31,-2 0 0-31,3 0-16 15,-4 0 16-15,4 0 0 0,4 0 0 16,-2 0-24 0,1 0 24-16,1-2 0 0,1 2 0 0,0 0 24 31,2-2-24-31,-1 2 0 15,0-2 48-15,0 0-72 0,1 2 32 16,-4 0-8-16,6 0 0 0,-2 0-48 16,-4 0-16-16,6 0 64 15,-6 2 0-15,4 2 88 16,-6 0-88-1,-1-3 0-15,-1 1-16 16,-7-2 56-16,0 2-48 16,-6 0 8-16,3 0 0 15,2 0 48-15,-2 3-48 31,7-3 0-31,-4 0-8 0,4 0 8 0,1-2 0 0,0 0 0 16,2 0 8-16,-2 0-32 16,2 0 32-16,1 0-8 15,4 0 0-15,-2-4 24 0,1-3-32 16,7 3 8-16,-4-2 0 15,2 3-24-15,4-1 24 16,1-2 0 0,5 2 0-16,-3-1 48 15,5 1-56-15,-2 0 8 0,4 0 0 16,-1 1 16-16,-4-1-16 15,2 0 0-15,3 2 0 0,4-1-56 16,-1 3 8-16,7 0 48 31,1 0 0-31,5 0-8 16,-1 0-16-16,4 0 24 0,1 0 0 15,4 0 8 1,4 0-16-16,-2 0 8 16,4 0 0-16,1 0 0 0,1 0 0 15,3 0 0 1,2 0 0-16,-2 0-48 0,4 0 0 15,-4 0 48-15,0 0 0 0,0 0-8 16,-3 3-152 0,-1-1 88-16,1 2 64 15,0-2-88-15,3 2-8 0,0-3 104 16,4 3 0-1,0 0-64-15,0-2-104 0,-2 2 16 16,1 1-16-16,2-1-56 0,-2 0 160 31,2-2 48-31,-4 2 16 0,6-3 24 16,1 1-16-16,0 0-8 15,0-2 0-15,-5 2 0 16,0 2-80-16,3 1 80 0,-4 1-144 16,1 2 144-16,-3-1-384 15,-2 4 256-15,2-3 48 0,3 2-16 16,-6 0 24-16,0 0 72 31,-1 0 0-31,1-1 0 16,3 0 0-1,2-3 0-15,-2 0 0 0,4-4 0 0,3 0 24 16,-4 0-16-16,2-2-8 0,1 2 96 15,0-2-40-15,2 0-56 16,-3 0 0 0,3 0-208-16,-5 0-128 15,-14 6-1417-15,1 0-1367 16,-9 0-9843-16</inkml:trace>
  <inkml:trace contextRef="#ctx0" brushRef="#br0" timeOffset="65248">9298 12742 8857 0,'0'0'2537'0,"0"0"-1609"16,0 0-72-16,0 0-8 0,0 0-359 16,-3 72-161-1,3-22 40-15,10 12-32 0,-2 4 64 16,-2 2-112-16,2-4-168 0,-4-7 8 31,0-7-64-31,0-14-56 16,-3-8 32-16,2-10-40 0,-3-8-248 15,0-8-504-15,0-2-512 16,0-8-1025-16,0-10-5761 0</inkml:trace>
  <inkml:trace contextRef="#ctx0" brushRef="#br0" timeOffset="65768">9316 12814 6553 0,'0'0'4233'15,"0"0"-3073"-15,0 0-288 16,0 0-40-16,0 0-287 0,0 0-145 15,0 0 24-15,118-44-296 16,-87 44-8 0,-4 4 120-16,-4 13-176 15,-6 8-56-15,-7 3 368 16,-5 4 280-16,-5 2-112 0,0 2-160 15,-11 2-72-15,-10-4-104 16,-5-1-144-16,-3-7 80 31,5-7-144-31,1-4 0 0,7-9 0 16,1-5 56-16,4-1-56 15,6 0-8-15,-1 0 0 0,4 0-88 16,2 0 24-16,0 0-200 16,0-1 40-16,16-7 112 15,7-1 16-15,1 3 96 0,2 2-56 31,-4 2-64-31,-2 2 120 0,-4 0-56 16,-5 0 64-16,-4 2 16 0,-2 8-8 16,-5 5 320-16,0 2 120 15,0 3 96-15,-13 7-55 16,-10-1-169-16,-4-2-48 15,-2-1-152 1,3-4-32-16,1-5-88 16,6-6-688-16,1-8-753 0,10 0-887 0,7-8-2881 15</inkml:trace>
  <inkml:trace contextRef="#ctx0" brushRef="#br0" timeOffset="66205">9565 12904 8673 0,'0'0'3849'0,"0"0"-2529"16,0 0 209-16,0 0-273 0,0 0-608 15,0 0-520-15,0 0-128 16,3 26-200-16,10 4 176 0,6 6 24 31,-1 8 80-31,3 2-16 16,-3-2-8-16,1-3 96 15,-4-9-136-15,-6-11 32 0,1-4-48 16,-2-9 0 0,-8-5 0-16,3-3 16 15,-3 0 120-15,0 0 160 0,0 0 192 16,0-11 169-16,0-10-57 15,2-11-232-15,1-5 136 16,0-9-216-16,-3-5-8 0,0 1-144 16,4 2-136-16,-3 4-216 15,6 8-392-15,1 8-584 16,-5 8-393-16,7 17-639 15,-4 3-1785-15,-1 0-3649 16</inkml:trace>
  <inkml:trace contextRef="#ctx0" brushRef="#br0" timeOffset="66493">10104 12697 7161 0,'0'0'5041'0,"0"0"-3048"0,0 0-121 16,0 0-144-16,0 0-727 16,0 0-529-16,0 0-320 15,-5 137-152-15,2-75 48 0,-5 4-8 16,5 0-32-16,-2-8 8 15,-2-5-8 1,3-13-8-16,-1-8 152 0,3-10-152 16,-3-8-8-16,4-5-312 15,-4-4-625-15,-2-5-583 16,2 0-1048-16,1-10-4314 0</inkml:trace>
  <inkml:trace contextRef="#ctx0" brushRef="#br0" timeOffset="66890">10075 12627 4200 0,'0'0'2337'0,"0"0"-689"16,0 0 321-16,0 0-513 16,0 0-576-16,0 0-472 0,0 0 224 31,0 0 257-16,53 53 95-15,-28-23-232 0,2 9-32 32,0 5-224-32,-1 5 96 0,-1 1-144 15,-3 0-152-15,1 0 17 16,-7-6-185-16,2-1-64 0,-2-9-64 15,-2-6 0-15,-1-7 8 16,2-2-8-16,-7-8 16 0,-2-2-32 16,2-5 16-16,-6-2-360 0,-2-2-337 15,0 0-159-15,0 0-120 16,0 0-464-16,-2 0-1673 0</inkml:trace>
  <inkml:trace contextRef="#ctx0" brushRef="#br0" timeOffset="67183">10107 13151 7617 0,'0'0'2449'31,"0"0"-1297"-31,0 0 168 15,0 0-176-15,0 0-215 16,0 0-345-16,0 0-72 0,54-70-224 16,-35 55-224-16,0 5 16 15,2 3-80-15,-1 3-72 0,-4 4-664 31,-3 0-929-31,-2 9-1279 16,-11 5-4538-16</inkml:trace>
  <inkml:trace contextRef="#ctx0" brushRef="#br0" timeOffset="70159">3189 14739 7297 0,'0'0'2881'0,"0"0"-1937"15,0 0-712 1,0 0-128-16,0 0 456 0,0 0-224 15,11 0-208-15,-1 0 88 16,6 0 216-16,5 0 256 16,3 2-215-16,1 0-169 0,0-2 176 15,4 2-168 1,0-2 32-16,5 2 32 15,-3-2-264-15,3 2 96 0,2 0-128 32,-1 0-72-32,5-2 208 0,2 0-56 0,5 0 104 15,3 0 256-15,0 0-344 0,2 0 72 31,-2-2-128-31,-5 0-120 0,2-2 136 16,-2 2-136-16,-3 0 8 16,0-2 64-16,2 1-64 31,0 3-8-31,2 0 0 0,6 0 16 15,0 0 104-15,-2 0-112 16,3 0-8-16,0 0 16 0,-3 3 64 16,4 3-80-16,-7 2 0 15,1 0 8-15,-4-1 16 16,-2 0-7-1,0 1-17-15,-5-2 32 0,-2-2 40 0,2-1-72 32,-1 2 0-32,1-1 0 0,-3 0 0 0,5 2 0 15,-7 2 0-15,2-1 0 16,-2 2-56-16,1-3 48 15,-1 2 8 1,0-2 0-16,2 0 136 16,-2-2-136-16,2-2 8 15,-1 0 32-15,1 0 64 0,4-2-104 16,1 0 0-16,3 0 8 0,-2 0 80 15,7 0-40-15,0 0-48 16,3 0 0-16,-1 0 8 16,2 0 48-1,1 0-56-15,-2-2 0 16,3 0-32-16,2 0 40 0,-2 0-8 15,2 0 0-15,4 2 24 16,-1 0-40-16,3 0 16 16,-3 0 0-16,4 0 40 0,-6 0-32 31,-1 0-8-31,-5 0 0 0,2 0-16 15,-7 4 16-15,-1 0 0 16,1 0 0-16,-3 0 32 16,0 0-32-16,0 0 0 0,0 1 0 15,-4 0-32-15,1-3 32 31,0 2 0-31,1 0 8 0,1 0 16 16,1-2-16-16,3 2-8 16,0 1 0-16,0-1 8 0,2-1-8 15,0 1 0-15,-2-2 0 16,4 2-8-16,-6-4-16 15,6 2 16 1,-1-2 8-16,4 0 0 0,1 0 8 16,4 2-8-16,1 0 0 15,2 0 8-15,1 0 8 16,4-2-24-16,1 2 8 0,-2-2 0 0,-2 0 8 31,1 0-8-31,-5 0 0 16,-3 0-8-1,-2 0 0-15,-3 0-8 0,-1-2-64 0,-3 2 56 16,-2 0 16-16,4 0 8 15,-4 0 0-15,1 0 24 0,4 0-24 32,-4 2-64-32,3-2 64 0,1 0 0 15,1 0 72-15,0 0-72 16,0 0 0-16,-2 0 8 15,-2 0-8-15,-3 0-72 0,-1 0 72 16,4 3-72-16,-1-1 72 31,-2-2 48-31,6 0-32 0,-4 0-8 16,0 0-8-16,-1 0 0 15,1 0-8 1,-3-5 8-16,-2 1-8 0,-2 2 8 0,0 0 0 16,-1 2 8-16,-6 0-8 15,0 0 0 1,-5 0-8-16,-2 0 8 0,-2 0 0 15,-4 0 0-15,0 0 0 16,0 0 8-16,-7 0-8 16,2 0 0-16,-2-2 0 15,-1 2-40 1,-2-2 40-16,-3 2 0 0,-3 0 0 15,2-2 8-15,-4 2 0 0,0 0-8 16,0 0 0-16,4-2 0 16,-4 2 8-16,0 0 0 15,0 0-8-15,0 0 0 0,0 0-713 31,0 0-847-31,-15 10-1112 16,4 1-8939-16</inkml:trace>
  <inkml:trace contextRef="#ctx0" brushRef="#br0" timeOffset="71710">8949 15507 680 0,'0'0'5225'0,"0"0"-2937"15,0 0-423-15,0 0 63 32,0 0-128-32,0 0-207 0,0 0-185 15,-11 0-584-15,-3-3 56 0,-3 1-279 16,-2 2-209-16,1 0-120 15,2 11-272-15,-2 17-56 16,2 10-96-16,8 10 16 16,3 2 128-1,5-1-40-15,0-6-24 16,5-7 64-1,6-6-144-15,4-5 56 0,6-7 0 0,-3-4-88 0,4-7 184 16,3-3-8-16,0-4 8 16,6 0 120-1,-3 0-120-15,1-11-104 16,3-14-633-16,5-24-871 15,-13 2-1089-15,-1 6-4040 16</inkml:trace>
  <inkml:trace contextRef="#ctx0" brushRef="#br0" timeOffset="71966">9206 15429 5721 0,'0'0'5313'16,"0"0"-3505"-16,0 0-487 15,0 0-313-15,0 0-376 0,0 0-168 31,10 86-40-31,-4-40 88 16,2 2 8-16,2 2-168 0,-3-4 16 16,1-4-87-1,-4-10-33-15,3-6-80 16,-2-7-152-16,-2-10 40 15,-3-1 0-15,2-6-56 0,-2-2-192 16,0 0-945-16,0-6-551 16,0-9-2521-16,-10-4-5377 0</inkml:trace>
  <inkml:trace contextRef="#ctx0" brushRef="#br0" timeOffset="72250">9188 15376 4945 0,'0'0'3048'16,"0"0"-1880"-16,0 0-215 0,0 0 295 15,0 0 152-15,0 0-352 0,59 0-351 16,-35 0-41-16,-6 0-136 15,3 0-168-15,-2 0-72 16,-1 0-192-16,1 0-16 0,-8 0 0 31,4 0-72-31,-7 0-72 16,2 9-456-16,-7 1-480 0,-3 10-441 15,0-3-951-15,0 0-3961 0</inkml:trace>
  <inkml:trace contextRef="#ctx0" brushRef="#br0" timeOffset="72547">9301 15717 2664 0,'0'0'3193'0,"0"0"-1841"0,0 0-312 16,0 0 681-16,0 0-385 0,0 0-160 16,0 0-320-16,73-14-296 15,-53 5-103-15,2-2-257 16,-2 1-80-1,-3 2 32-15,-1 2-152 32,-3 0-168-32,-3 2-545 0,-2 4-919 15,-8 0-840-15,0 0-1465 16,0 4 824-16</inkml:trace>
  <inkml:trace contextRef="#ctx0" brushRef="#br0" timeOffset="72740">9369 15848 3512 0,'0'0'3329'16,"0"0"-1617"-16,0 0-495 15,0 0 359-15,0 0-232 0,0 0-464 32,0 0 9-32,0 0-297 0,70 4 8 15,-57-10-344-15,0-1-192 16,-1 1 96-16,0-1-160 0,2-1-384 15,-1-7-728 1,2 4-1585 0,-7-2-4825-16</inkml:trace>
  <inkml:trace contextRef="#ctx0" brushRef="#br0" timeOffset="73034">9681 15330 7161 0,'0'0'4049'16,"0"0"-2625"-16,0 0 89 16,0 0-401-16,0 0-368 0,0 0-328 31,0 0-408-31,-19 114 64 15,15-63-72-15,4 1 8 0,-1-3 128 16,1 0-136-16,-3-5 0 16,-1-3 0-16,1-7 8 15,1-8-16-15,-4-5-472 16,1-2-648-1,0-14-865-15,2-5-2384 16,0 0-4128-16</inkml:trace>
  <inkml:trace contextRef="#ctx0" brushRef="#br0" timeOffset="73406">9634 15234 3632 0,'0'0'3201'0,"0"0"-1233"0,0 0-327 15,0 0-233 1,0 0-432 0,0 0-584-1,0 0 384-15,34 10-135 16,-15 4-257-16,-1 6 72 15,6 6-104-15,2 8 176 0,2 8 64 16,-2 7-144-16,3 3-16 0,-4 1-136 16,5 2-152-1,-1-9 56 1,0-6-32-16,-5-8-39 15,-3-9-33-15,-5-8-88 0,-6-4-8 16,-4-5 88-16,-3-4-88 16,-3-2-112-16,0 0-457 0,0 0-391 15,-4 0-248-15,-11-6-3193 16,-1-3-3625-1</inkml:trace>
  <inkml:trace contextRef="#ctx0" brushRef="#br0" timeOffset="73802">9676 15664 640 0,'0'0'688'15,"0"0"296"-15,0 0-32 16,0 0-120-1,0 0-23-15,0 0 95 16,0 0 16-16,0 0 224 16,0-5-96-16,0 1 273 0,5-4 31 15,8 0-176 1,5-2-264-16,3 2-191 0,3-2-265 0,2 0-56 31,0 2 0-31,-1 0-96 16,0-2 48-16,-3 1-120 15,-4 2-136-15,0-1-40 0,-7 0-56 16,-11 1-808-16,0 5-1785 15,0 2-7329-15</inkml:trace>
  <inkml:trace contextRef="#ctx0" brushRef="#br0" timeOffset="80931">19380 4971 680 0,'0'0'7329'0,"0"0"-5120"0,0 0-1265 15,0 10 272 1,0 4-112-16,0 6-543 15,0 12 423-15,0 10-16 16,2 5-144-16,4 2 8 0,4 0-432 16,-2-4 24-16,-1-6 41 15,2-5-337-15,-2-8 136 16,4-4-264-16,-6-6 56 15,-2-6 8-15,2-4-56 16,1-6-8-16,-6 0 96 16,4 0-40-16,-3 0 64 0,1-20 96 15,3-12-96-15,0-16 80 31,-1-10-200-31,3-6-168 0,-1 3-40 16,2 10-184-16,0 10 384 16,4 15-192-16,-1 14-72 0,0 12 96 15,6 0-305-15,0 26 449 16,1 12-24-16,3 13 40 0,-8 5 16 31,-2-1 0-31,2-2 8 16,0-9 48-16,0-9-56 15,-3-14-8-15,1-7 8 0,-1-10-88 16,-1-4 88-16,-1 0 248 15,4-18 393-15,-1-16 639 0,2-10-640 32,-2-8-8-32,-3-6-88 0,-3 3-360 15,0 8 144-15,-3 11-328 16,1 13-112-16,-1 14-448 15,2 9-1664 1,1 17-1713-16,-3 13 112 16,-1 2-5041-16</inkml:trace>
  <inkml:trace contextRef="#ctx0" brushRef="#br0" timeOffset="81312">19834 5348 6121 0,'0'0'1712'16,"0"0"-232"-1,0 0 329-15,0 0-577 0,53 8-152 0,-33-8 89 16,2-6-665-16,-2-10 0 16,-1-4-136-16,-3-4-256 0,-6-2 384 31,-5 0-32-31,-5-4 32 15,0-2 216-15,-5 1-560 16,-10 5 24-16,-4 7-176 0,0 6 88 16,1 11-31-16,-1 2-57 15,2 15-145-15,0 15 81 0,5 4-152 31,9 8 72-31,3-3 96 16,0 0-136-16,0-5 88 16,10-6 96-16,1-8 0 15,0-4 32-15,1-6-32 0,-1-4 0 0,0-4-8 16,1-2-536-16,5 0-432 15,1-14-1136 1,-10-2-2577-16</inkml:trace>
  <inkml:trace contextRef="#ctx0" brushRef="#br0" timeOffset="81675">20105 5314 3040 0,'0'0'2705'16,"0"0"-337"-16,0 0-455 0,0 0-233 15,0 0-608-15,0 0-376 16,0 0-103-16,0 0-497 0,104-80 112 15,-99 57-16 1,-5 4-88-16,0-3 272 16,-5-1-328-16,-7 3 40 31,-7 4 104-31,3 7-184 15,3 9 208-15,-3 0-168 0,0 15 72 16,1 17-208 0,1 9 88-16,4 5 0 0,2 2 8 15,8-4 112-15,0-4-64 0,0-8-40 16,14-8 88-16,1-5 0 15,3-12-56-15,4-5 128 0,3-2 0 16,4-7-176-16,3-20-88 16,5-9-536-16,-1-8-800 15,6-24-273 1,-9 11-2472-16,-13 8-4072 0</inkml:trace>
  <inkml:trace contextRef="#ctx0" brushRef="#br0" timeOffset="81880">20349 4841 7001 0,'0'0'1984'0,"0"0"-1367"16,0 0 695-16,0 0 432 0,8 128-31 16,0-66-201-16,-4 7-608 0,0-3-24 15,-4 0-144-15,0-10-391 31,0-6 47-15,0-8-288-16,0-10-8 0,0-7-96 0,0-10-512 16,0-13-929-16,0-2-1047 0,0 0-2921 15</inkml:trace>
  <inkml:trace contextRef="#ctx0" brushRef="#br0" timeOffset="82252">20585 5081 1640 0,'0'0'6993'32,"0"0"-4232"-32,0 0-913 0,0 0-175 0,0 0-497 15,0 0-544-15,0 0-8 16,0 0-296-16,0 0-248 0,-52 79 104 15,31-54-176-15,-1 0 0 16,1-5 48 0,1-3 16-1,9-2-72-15,0-5 0 0,-1-5 8 0,12-1 32 16,0 1-40-1,0-1-8-15,0 2-160 0,12 2-56 0,6 2 224 16,9 0 200 0,2-2-32-1,0 0 104-15,-3-3-224 16,-2-4 96-16,0 1-144 0,-3-2-344 15,4 0-1216-15,-3 0-2721 32,-4 0-5465-32</inkml:trace>
  <inkml:trace contextRef="#ctx0" brushRef="#br0" timeOffset="83023">20944 4905 8617 0,'0'0'2665'0,"0"0"-1385"15,0 0 225-15,0 0-721 0,0 0-176 16,0 0 608-16,-9 124-320 16,1-72-56-1,-3 3-399-15,0-4-337 16,3-4 232-16,0-9-232 15,4-10-40-15,4-8-16 0,0-6 56 16,0-6-104-16,0-2 0 0,0-2-72 16,7-2 72-1,9 0 200-15,5-2 88 16,0 0 152-16,6 0-440 15,3-6 208-15,0-6-160 0,1-2 32 32,-2-2 40-32,0 0-104 0,-3 1-16 0,-5 4-152 0,-3-1-1016 15,-7 1-329-15,-5-8-399 31,-1 3-1089-31,-5-2-3176 0</inkml:trace>
  <inkml:trace contextRef="#ctx0" brushRef="#br0" timeOffset="83217">21095 4991 6409 0,'0'0'4049'0,"0"0"-2465"0,0 0 24 16,0 0-655-16,0 0-121 15,-45 145 736-15,31-79-208 16,-3 6-151-16,1-1-129 0,7-9-472 15,1-9-288-15,1-8-296 32,5-11 64-32,2-8-176 0,-17 2-968 0,1-9-1369 15,-4-4-3368-15</inkml:trace>
  <inkml:trace contextRef="#ctx0" brushRef="#br0" timeOffset="84185">19547 5793 4672 0,'0'0'2289'15,"0"0"-1017"1,0 0 985-16,0 0-209 0,-20 122-640 31,9-80-303-31,-2 3 31 0,2 0-312 16,-1 2 8-16,3 1-264 15,-3 4-159-15,4 4 311 0,-1-1 104 16,1-2-208-16,-4 0-256 15,3-1-352-15,-6 2 280 16,-3 2-136-16,-4 4-64 0,-7 2 176 16,-7 2-192-16,-3 3 40 15,-4-1-48 1,-4 0 104-16,0-2-152 0,-1-1-16 15,2-5 0-15,0-2 24 16,4-1 48 0,1-8-72-16,2 0 0 0,2-6-112 0,2-3 40 15,1 0 24 1,6-6 48-16,1-2-104 15,3-2 152-15,3-7-48 0,3-3 0 16,2-6 56-16,8-4-56 16,-2-4 0-16,8-2 0 31,-2-2-8-31,2 0-384 0,-3-10-1088 15,0-8-2801-15,2-4-3561 0</inkml:trace>
  <inkml:trace contextRef="#ctx0" brushRef="#br0" timeOffset="84654">18657 7275 6185 0,'0'0'2152'0,"0"0"-1368"0,0 0 897 16,0 0-321-16,0 0-384 16,14 100-96-16,-14-67-599 0,2-1 7 15,1-2 16 1,4-3-304-16,1-2 280 0,3-3-56 15,0-7 0-15,5 0 336 0,-1-7-280 16,1-4 240-16,2-2 56 0,3-2-176 16,0 0 296-16,6-8-351 31,4-13-201-31,5 0-144 15,17-20-625-15,-8 7-1623 0,-8 8-3401 16</inkml:trace>
  <inkml:trace contextRef="#ctx0" brushRef="#br0" timeOffset="86091">19430 12631 8985 0,'0'0'2545'0,"0"0"-945"0,0 0-511 16,0 0-505-16,0 0-464 16,0 0 56-16,36 124 216 0,-17-67-176 15,1-3 40-15,-3-4-160 16,1-8-48-16,0-10-56 15,-2-5 8-15,-3-12 0 16,-2-2 40-16,-3-9-40 0,2-4-72 0,-8 0-240 16,4-21 88-16,5-13 128 31,-6-14 96-31,2-11-184 15,-2-7 136-15,1-2-80 0,-1 0 128 16,1 8 0-16,4 14-48 31,-3 12 40-31,-1 16 8 0,2 14 0 0,-3 4-56 0,5 16 32 31,2 24 24-31,3 12 232 16,-4 12-232-16,1 4 272 0,-1 1-192 16,0-9-80-16,2-8 0 0,2-10 8 31,-2-11-8-31,0-12 0 15,-1-6-32-15,0-10 32 0,-7-3 72 16,4 0 384-16,-1-24 504 16,4-12 112-16,1-12-183 0,-2-4-377 15,3-4-272-15,-5 2 224 0,0 5-344 16,-2 9-112-1,-1 8-16-15,-4 10-360 16,1 10-768-16,0 12-985 16,2 0-1864-16,-2 12-4721 15</inkml:trace>
  <inkml:trace contextRef="#ctx0" brushRef="#br0" timeOffset="86451">20080 12917 1168 0,'0'0'2968'15,"0"0"-127"-15,0 0-737 0,0 0-191 16,0 0-465-16,0 0-464 15,0 0-95-15,0 0-481 16,117-87-200-16,-100 59 104 0,-6 2-304 31,-3 1 104-31,-8 3 72 16,0 7-80-16,0 2 472 0,-5 7-280 15,-13 6-72-15,-1 0 48 16,-4 15-272-16,-1 13-64 16,2 8 16-16,5 2-88 0,8-2 64 15,4-4 48 1,5-6 24-16,0-4 40 15,0-4 72-15,11-6-112 0,0-6 0 16,4-2 48-16,1-4 128 16,4 0-176-16,2-6-248 15,1-14-456-15,-1-16-1160 16,-1 4-2825-16,-1 6-2953 31</inkml:trace>
  <inkml:trace contextRef="#ctx0" brushRef="#br0" timeOffset="86766">20398 12832 2480 0,'0'0'2449'15,"0"0"-161"-15,0 0-376 16,0 0 33-1,0 0-633-15,0 0-248 16,116-11-111-16,-93-12-409 16,-4-5-128-16,-1-2-272 0,-7 2-96 15,-6 1 184-15,-5 3-112 16,0 7-8-16,-7 4 144 0,-12 5-256 31,-4 8 160-31,-6 0-160 16,-3 14-24-16,3 10-32 0,5 8 56 15,1 0 0-15,12 2-48 16,9-4 96-16,2-3-48 15,0-3 0-15,10-4 16 0,8-6-64 32,1-5 96-32,0 0-16 15,4-9 0 1,-2 0-32-1,3-5-312-15,-1-20-248 0,6-25-856 0,-8 1-1177 16,-5 3-3360-16</inkml:trace>
  <inkml:trace contextRef="#ctx0" brushRef="#br0" timeOffset="86981">20621 12463 4232 0,'0'0'3025'15,"0"0"-1729"-15,0 0-95 16,0 0 247-16,0 0 232 16,0 106-95-1,0-56-449-15,4 5-184 16,1 2-72-16,-2-1-408 15,2-1-80-15,2-7-192 0,-4-6-200 16,0-10 184-16,2-8-184 16,0-8-72-1,1-5-792-15,-6-11-1200 16,0 0-2033-16,0-13-3897 0</inkml:trace>
  <inkml:trace contextRef="#ctx0" brushRef="#br0" timeOffset="87297">20832 12607 5961 0,'0'0'5177'0,"0"0"-3097"16,0 0-223-16,0 0-417 0,0 0-496 15,0 0-600-15,0 0-272 16,-31 78-72-16,20-42-8 15,-5 0 8 1,5-6 0-16,4-3 0 16,4-7-48-16,1-6 48 0,2-5 0 15,0-2 16-15,0-5-8 0,0 2-16 16,0-4 0-1,0 2 8-15,4-2 96 16,7 2 0 0,2 0-16-16,3 0 40 0,2-2-120 15,1 0-192-15,5 0-856 0,12-10-864 16,-4-9-2057-16,-3 0-4785 15</inkml:trace>
  <inkml:trace contextRef="#ctx0" brushRef="#br0" timeOffset="87753">21334 12403 6249 0,'0'0'4857'0,"0"0"-3761"15,0 0-352-15,0 0 328 0,0 0-263 16,-17 122-281-16,17-90-344 16,0-2-112-16,0-5-72 0,6-6 8 15,5-1-16 1,1-2 8-16,1-1 0 15,0-4 80 1,1 1-80 0,-4 0 8-16,4-2 40 0,1-2-48 15,-4 3-16-15,0-6-192 0,2 1-112 16,-1 0 160-16,1-1-16 0,-4 1 168 15,-2-2 0-15,-2-2-56 16,-2 2 64-16,-3-3 24 31,0 1 160-31,0 0 264 0,0 0-192 0,0 0 16 0,0 5-16 16,0-1-80-1,0 4 328-15,0-1 40 16,-12 4-96-16,-4 0 208 16,-6 4-407-16,-12-5-25 0,-8-3-224 15,-34-9-665-15,10 0-1535 16,3-7-3497-16</inkml:trace>
  <inkml:trace contextRef="#ctx0" brushRef="#br0" timeOffset="87946">21273 12332 4705 0,'0'0'4632'32,"0"0"-2495"-32,0 0-385 0,0 0-559 15,0 0-137-15,0 0-624 16,121-42-256-16,-98 36-176 0,7-6-1096 15,-5 2-2089 1,-8 0-7241 0</inkml:trace>
  <inkml:trace contextRef="#ctx0" brushRef="#br0" timeOffset="89202">13560 11629 6905 0,'0'0'2505'16,"0"0"-2121"-1,0 0 216-15,0 0 144 16,0 0-176-16,147 53 192 15,-95-44 16-15,9-3 209 0,12 0-225 16,6-4-312-16,8 2 184 16,7 1-200-16,-1 6-376 0,6 1 240 15,1 2-192-15,20 4-96 31,23-2 144-31,17 2-152 0,8 0 88 16,-31-6-80-16,-32 0-8 16,-34-4 256-16,-9 2-128 0,10 5-8 15,8 4-88-15,8 7-16 16,-4 6-16-16,-1 4 0 31,-6 1 8-31,1 1 24 0,-6 0-24 16,-2 0 0-16,-1-2-8 15,2-1-24-15,4-5 24 0,1-1 0 16,3-1 0-16,1-4 0 31,4 2 0-31,0-1 8 16,0 1-8-16,0-1 48 0,2 1-48 0,-5 3 8 15,-7-5-8 1,0 0 80-1,-4-2-80-15,-6-2 8 0,-2 2 48 16,-3 0 0-16,-5 2 160 16,-4-2-64-16,-2 0-104 15,-4-2 40 1,-9-2-72-16,-9-3 32 0,-5-5-40 0,-8-5 64 0,-8-1-72 15,-8-4-224-15,-21 0-568 0,-12 0-1040 16</inkml:trace>
  <inkml:trace contextRef="#ctx0" brushRef="#br0" timeOffset="90576">12136 15063 3136 0,'0'0'2633'0,"0"0"-1665"0,0 0-272 32,0 0-120-32,0 0-520 0,0 0 200 15,61-3 128-15,-24-1 136 16,15 2 337-16,8 2-185 0,11-2 184 15,14-2 96-15,9-3-240 16,21-5 225-16,27-8-361 16,26-3-264-1,17-7 112-15,-7-4-416 0,-8 1 616 31,-22-1 64-31,-2-4-528 0,-4-4 104 0,5-3-256 0,-2 0 152 16,-6 0-48-16,-10 5-112 16,-6 8 24-16,-9 4-24 0,-13 4-32 15,-19 8-24-15,-13 0 56 31,-6 2 0-15,8-4-16-16,10-7 88 0,10-2-80 0,-3-5 8 16,0-5 0-16,0-1 16 0,4-1-16 15,-1-1 0-15,-1-1-8 16,1 1 16-16,-6 2-8 31,-1 1 64-31,0 0-56 16,-3-1-16-16,1 2 16 0,-6 0-8 15,0 2 104-15,-1-1-104 16,-8 1 8-16,3 0-8 0,-1-4 0 15,-1 0 56-15,-5 0-56 32,2-2 0-32,-6-2 24 0,3 2-24 0,-1-5 0 31,4 2-8-31,3 0 0 0,1 1-64 0,-3 2 144 15,4 3-72-15,-6 1 0 0,-2 4 0 16,-4 4 40 0,-7 5-40-1,-13 5 0-15,-9 6 0 0,-12 3 0 0,-5 3 144 16,-9 4 56-1,-1 0 336-15,-2 0 113 0,3-1-161 16,3-3-216-16,1-3-56 0,4-3-144 31,2-4 24-31,-2 2-96 16,1 3 0-16,-6 2 0 0,0 3 0 31,-4 2 0-31,3 0 48 16,0-3 0-16,3-6 80 0,8-7 40 15,3-8-160-15,7-4 0 16,0-2-8-16,-2 1 0 0,-1 8-8 15,-5 5 8-15,-7 8 0 16,-6 5 0-16,-4 5-40 16,-1 2 40-1,0 0 0-15,0 0 0 0,-17 0-632 0,-25 0-1729 31,1 0-1888-31,1 0-7761 0</inkml:trace>
  <inkml:trace contextRef="#ctx0" brushRef="#br0" timeOffset="91197">17738 12445 672 0,'0'0'9594'15,"0"0"-7762"-15,0 0-1024 0,0 0-56 16,-7 2-127-16,7 10-361 15,20 4-24-15,9 6 472 16,10 2 128-16,4 2-16 0,4 0 40 16,5-2-352-16,-4 0-7 31,4 1-113-16,-5-4-216-15,-4-1-16 0,1 1-152 16,-7-4 104-16,-6-2-24 16,-4-4-80-16,-4-1 64 15,-10-3-72-15,-7-3 8 0,-1-4 48 0,-5 2 16 16,0-2 112-16,0 0 88 15,0 0 24-15,0 2 144 0,0 4 88 16,0 7-56 0,-21 15 96-16,-16 19-560 0,-28 31-8 15,-48 34-1504 1,8-12-3337-16,5-15-10498 15</inkml:trace>
  <inkml:trace contextRef="#ctx0" brushRef="#br0" timeOffset="92867">21013 8547 10786 0,'0'0'2608'16,"0"0"-2088"-16,0 0-103 0,0 0-81 16,0 0 216-16,0 0-16 15,42 142-144 1,-32-92 200-16,-2 5-176 0,-5-2-280 0,-1-3 48 31,-2-6-96-31,0-7-40 16,0-10-48-16,0-8-80 0,0-8-344 15,-2-6-16-15,-8-5 152 16,-1 0 288-1,-2 0-96-15,-3-10 96 0,5-4 24 0,3-5 48 32,8 0 32-32,0-1-104 15,1-5 48 1,22 3-48-16,7-1 8 0,4-2 8 15,5 1 40-15,-2 2-48 16,0 1-16 0,-3 2 8-16,-5 3-232 0,-1 2-192 0,-9-3-528 15,-3 0-89-15,-4-5-7 0,-6-3-264 16,-3-3 520-1,-3 1 432-15,0-3 336 16,0 4 24-16,0 5 648 16,-1 8 544-1,-6 4 480-15,4 7-263 0,0 2-241 0,0 0-472 16,-1 11-504-16,0 17-88 15,-1 14-56-15,-2 12-24 0,2 6 8 16,2 2 40-16,0-3-56 0,3-10-16 16,0-6 0-16,0-9 16 31,0-11-16-31,11-6-760 15,5-12-624-15,-1-5-929 0,3 0 185 16,4-37-449-16,-4-10-2160 16,-5 3 1625-16</inkml:trace>
  <inkml:trace contextRef="#ctx0" brushRef="#br0" timeOffset="93115">21430 8799 1304 0,'0'0'2648'31,"0"0"225"-31,0 0-1113 16,0 0-879-16,0 0 631 0,0 0-264 16,19 132-424-16,-9-92-88 0,6-8-560 15,2-7-39-15,1-11-137 0,0-8 0 16,1-6 384-1,-6 0-176 1,-2-11 128 0,-3-8 256-16,-7-7-80 0,-2-3 144 0,0 1-152 15,-7 2-416-15,-10 5-88 0,-1 4-512 16,3 8-600-1,4 7-552-15,11 2-825 16,0 0-2056-16,0 0-440 16</inkml:trace>
  <inkml:trace contextRef="#ctx0" brushRef="#br0" timeOffset="93822">21430 8799 304 0,'151'38'2088'16,"-146"-38"56"-16,2 0-159 15,1 0-257-15,3 6-319 0,-4 11-97 32,-1 2-392-32,-1 7-136 15,-5 0-56-15,0 3-288 31,0-7-39-31,0-7-241 0,0-5-160 0,0-5 136 0,0-3-128 16,0-2 192-16,5 0 360 0,-5-11-64 31,1-8-272-31,6-7-224 31,4-8 0-31,0-4 40 16,6-1-40-16,0 5 0 0,3 4 0 16,-4 10-48-16,-2 8 48 0,-1 8-16 15,-3 4 16-15,0 4 40 0,-1 18 32 16,-5 8 128-16,-4 4 248 15,0 2-192-15,0-2-32 0,0-6-144 16,0-5-80-16,0-10 80 16,0-6-64-16,0-7 16 15,0 0 112-15,0 0-144 16,0-15-88-16,0-7-400 15,4-4-96-15,9-1 48 16,4 1-192-16,0 3 184 0,1 12 40 16,1 7 7-16,4 4 281 31,1 0 88-31,2 4 128 15,0 3 152-15,1 1-144 0,-1-6 72 16,3-2 0-16,0 0-80 0,2 0 96 16,-8-8-96-16,-1-5-32 15,-9-4 32-15,-6 4 0 31,-7-6 128-31,0 3 80 0,-7-2 1 16,-12-2 191-16,-4 4-16 16,-3 2-120-16,5 4 72 0,-1 8-16 15,4 2 72-15,7 4-40 16,3 22-336-16,3 8 136 31,5 8 80-15,0 4 40-16,0 0 216 0,0-5-264 0,5-7 56 0,6-4-184 15,0-11-32-15,4-2-24 0,3-9-40 16,3-6-152-16,4-2-136 15,6 0-728 1,13-23-376 0,-7 2-1217-16,-3-1-4088 0</inkml:trace>
  <inkml:trace contextRef="#ctx0" brushRef="#br0" timeOffset="95486">22439 8737 8225 0,'0'0'3089'16,"0"0"-1633"-16,0 0-328 15,0 0 25 1,0 0-297-16,0 0-144 16,0 128-64-16,0-99-552 15,0-8 0-15,6-3-96 0,6-8 56 16,-6-3-176-16,1-5 112 15,-1-2-104 1,5-2 32-16,-4-19 8 0,3-5 0 0,-2-4-128 16,0-2-152-16,1 2 272 15,-4 8-72-15,2 8 136 0,-2 8-56 31,-2 6-144-31,0 0 64 16,2 4 144-16,0 12 8 0,1 0 384 16,1 0-160-1,-3-2-112-15,3-2 40 0,-2-6-144 0,1-1-8 16,1-5 0-16,2 0-176 15,-1 0 176 1,4-13-48-16,-6-8-32 16,6-6 72-16,-6 1-200 0,4 0 136 15,-2 8 64 1,-3 8-176-16,1 10 120 0,-4 0-176 0,7 16 240 15,-7 16 88 1,6 6-24-16,-1 2 88 16,4-4 80-16,2-8-224 15,0-6 160-15,3-10-168 0,-3-5 0 16,3-7 96-1,-3 0-48-15,0-19-64 16,1-7 16-16,-6-4-304 16,2-4 296-16,-7 0 8 15,-3 4 0-15,0 6 0 0,0 8 112 16,0 9-96-16,0 7 160 15,0 0-176-15,0 9-8 32,0 7-64-32,0 4 72 0,7-2-8 15,2-2-96-15,-4-2 96 16,3-4 0-16,-1-2-104 15,4-2 96-15,-4-2 32 0,2-4 16 16,3 0 176-16,2 0-208 16,-3 0 96-16,1 0-64 15,2 0 16-15,-1-10 96 16,-2-1-136-16,1-6 72 15,-1 0 200-15,-3-6-232 16,-1 1 224-16,-3-4-32 0,-4 4-192 16,0 0 200-16,0 7-240 15,0 6 64-15,0 3-72 16,0 6-136-16,0 0-408 15,0 0-352-15,0 2-328 16,0 6 824-16,5-1 40 16,7 2 168-16,-1-3 184 15,-1-2 16-15,1 0 16 0,3 0 152 16,-2 1-56-1,1 6 256-15,-2 1-40 16,2 4 120-16,-2 6 40 16,0 4-360-16,-2 2 136 0,0 0-24 15,-4-2-200-15,-2-3 152 31,2-8-200-31,-2-7 8 0,-1-1 16 16,-2-7 120 0,2 0-112-16,2 0 304 0,1-11-32 15,3-10 88-15,7-11-336 0,-1-9 8 16,9-9-64-16,-4-6-520 15,7-4-520-15,2 2-576 0,-7 1-785 32,3 5-551-32,-3 8-225 0,-7 4 656 15,3 4 769 1,-6 3 1752-1,-5 6 232-15,-1 5 1096 0,-2 5 609 16,1 10-9-16,-3 3-407 16,3 4-505-16,-1 0-408 0,2 13-16 15,1 14 664-15,-3 8-55 0,-3 12-281 31,0 13 0-31,0 8-352 0,0 11-96 16,-14 1 176-16,2 0-424 16,1-8 112-16,3-12-192 15,-2-13-136-15,9-13 120 0,1-13-120 16,0-8 0-16,0-11-8 15,0-2-72 1,0-6-16-16,0-22-24 0,0-13-352 0,0-9 160 31,16-6-144-31,2 0 136 0,4 6 232 16,3 9-136-16,-3 9 200 15,-2 13 8-15,-3 6 8 16,1 8 0-16,0 5 0 16,0 0 96-16,-1 0 96 0,1 3-184 15,-7 10 80-15,1 1 32 0,-7 4-112 31,-5-2 336-31,0 2-96 16,0 0-56-16,-4 0 24 16,-9-2-208-16,2-4 56 0,-8-2-64 0,1-6-144 31,2-2 128-31,-7-2-32 0,1 0-136 0,5-14-144 15,-2 0-88 1,9 2 312-16,2 4 88 16,7 6-64-16,1 2-112 15,0 0-128-15,8 6 176 0,6 4 136 0,6 4 16 16,2 0 184-1,6 0 64-15,-2 2-80 16,1 1 240-16,-1 0-128 16,3 1-72-16,-3 0-64 15,-2 0-152-15,-5 1 0 16,2 2-488-16,-8-2-992 0,-6-8-2729 15</inkml:trace>
  <inkml:trace contextRef="#ctx0" brushRef="#br0" timeOffset="97371">21157 6237 1488 0,'0'0'5793'0,"0"0"-4793"15,0 0 489-15,0 0-145 31,0 0-248-31,14 32 40 0,-6-22-552 16,2 5-103-16,8 6 271 16,-2 3-528-16,2 6 160 15,1 0-168-15,2 2-216 0,0 0 288 16,-2 2-136-1,1 2 40-15,-1 2 168 0,2 5-352 0,0 2 160 16,2 8 344-16,-1 1-280 16,-2 6 184-16,6-1-200 15,-5 0 17 1,4 1 167-16,0-4-392 0,-1-3 96 15,0-5-88 1,-6-4 112-16,0-4-56 0,-1-4-64 0,-5-1 104 16,1-1-40-16,-2-2-64 15,0 0-8 1,-1 2 0-16,-2 0 48 15,0 0-16-15,-3 2-32 0,1-2 0 16,-1-2 96-16,3-2-88 31,-1 0-8-31,-1-4 0 0,2 0 8 16,0-1-16-16,0-3 8 15,-3-3 0-15,2 2 0 16,-2-4 32-16,-2 2-32 0,2-1 0 16,0 1-32-16,-4 2 16 0,4-1 24 15,-3 2-8 1,2-2 32-1,0 0-24-15,-3-2-16 16,1-2 8-16,3-2 0 0,-5-1-24 16,1-2 32-16,-1 1-8 15,4 3 48-15,-4 2 40 0,0 3-88 16,0 3 0-16,0-4 8 31,0 2 16-31,0-5-24 16,0-4 8-16,0-5 16 0,0-1-24 0,0-4 0 15,0 3 0-15,0 3-72 16,0 0 56-16,0 6 16 15,0 0 0 1,0-1 104 0,0 2-104-16,0-3 0 0,0-4 0 15,0-4 16-15,0-4-104 0,0 0-184 0,0 0-240 16,0-7-601-16,-5-18-1543 15,-7 1-2425-15,4 0-4289 16</inkml:trace>
  <inkml:trace contextRef="#ctx0" brushRef="#br0" timeOffset="97961">21614 8139 2512 0,'0'0'3897'15,"0"0"-2329"1,0 0-79-16,0 0 423 0,0 0-592 16,0 0-456-16,0 0-103 15,0 0-1-15,27 36-32 0,-14-19-272 16,3 3-56-16,2-1 272 15,1 6-344 1,-4-1 112-16,3 0-120 16,-4-1-224-16,1-2 40 0,-2-1-136 31,0-2 0-31,-4-2 89 0,-1-2-25 0,-1-2-56 15,1-2 8 1,-6-4 0-16,-2-2-16 16,1-4 8-16,-1 0 120 0,0 0 256 15,0 0 176-15,0 0 104 16,0 0 16-16,3 0-440 15,-1 0 88-15,4-4-328 0,1-8 88 16,9-10-160-16,7-8 72 31,32-38-920-31,-5 8-1561 0,-2 1-2904 0</inkml:trace>
  <inkml:trace contextRef="#ctx0" brushRef="#br0" timeOffset="106557">21804 9635 7345 0,'0'0'4577'16,"0"0"-3073"-16,0 0-399 0,0 0 103 15,0 0-512-15,18 0-688 16,6 2 304-16,7 8-24 0,6 3-240 15,-3 0 144 1,0 6-192-16,-5-2 8 16,-5 4 24-16,-8 3 64 15,-8 4-96-15,-8 2 184 0,0 6 56 16,-17 4 176-1,-14 0-240-15,-9 2 0 0,-4-2-120 0,0-4-56 32,6-6-112-32,4-5 64 15,11-7 24-15,5-8-48 0,10-3 72 16,7-1 0-16,1-2-8 15,0 1-376-15,0-1 264 0,9 0-8 16,12 0 128 0,5-2 248-1,5-2-48-15,4 0 96 16,-1 0 81-16,2-4-377 0,-1-11 104 15,1 0-104-15,3-12-1161 16,-9 5-903-16,-7 3-3169 0</inkml:trace>
  <inkml:trace contextRef="#ctx0" brushRef="#br0" timeOffset="107787">22208 9812 8145 0,'0'0'4113'16,"0"0"-2841"-16,0 0-95 0,0 0-697 16,0 0 200-16,0 0 80 15,15 92-40-15,-6-58-80 0,-1 2-512 31,-1-6 32-15,4-1-104-16,-6-8 0 0,1-5 56 16,-1-4-112-16,2-5 16 0,-7-3 64 15,1-4-32-15,3 0-16 0,-1 0-32 31,2-6 16-31,1-14 129 16,5-7-145-16,1-5-48 16,-4-2 32-16,3 0-217 0,-3 4 161 15,-1 10-40-15,1 6-96 16,0 10 208-16,-5 4-288 0,7 0 192 15,-1 18 8-15,-1 10 168 32,4 2-80-32,-1 0 0 15,2 0 8 1,0-5 24-16,-2-8-32 0,2-4 0 0,-2-6 0 0,-4-3 24 15,3-2-24-15,-4-2 48 0,2 0-40 16,0 0 416 0,3-15-40-1,1-8-7-15,-1-3 7 16,0-4-384-16,1 0 112 15,-4 4-112-15,-2 6 0 0,-1 8-104 0,-3 10 16 16,-1 2-480-16,3 0-145 16,0 12-103-1,4 8 432-15,-3 0 184 16,3-2-48-16,4-4 232 15,2-4-24-15,-4-4 40 0,6-3 96 16,-5-3-88-16,1 0 168 16,1 0 56-16,1-9-80 0,-1-3 144 31,-2-2-208-31,2 0-8 15,-5-2 104-15,0 2-176 0,-6 0 104 16,-2-2 88-16,0-3-200 16,0 0 216-1,-6 1-216-15,-6 4 0 0,-1 10-16 0,0 4 16 31,-3 4-48-31,2 24-128 16,-1 4-16-16,7 4 184 0,2-2-96 16,6-6 104-16,0-3-16 15,0-8-32-15,9-6 48 16,-1-5 0-1,1-4 8-15,-1-2-24 16,3 0 16 0,3-4-208-16,-1-9-536 15,2 1-744-15,3 3-673 0,4 0-767 16,2 3 679-16,4 2 1057 15,1 0 960-15,2 0 232 16,-4 1 1192-16,-3-4 416 0,-1-1 169 0,-4 2-281 16,-1-4-304-16,-2 2-215 15,-1-2-249-15,-4-2-24 0,0 2 16 16,1-2-480-16,-7-3 80 31,1 2-72-15,-1-6-160-16,-2 0 120 0,-3-5-136 0,0-3 24 15,0 3-16-15,-3 3-16 0,-8 4-64 16,-1 12 48-16,-4 5 264 15,2 0-151-15,-7 22-161 16,3 8-113-16,5 4 33 0,3 4-112 31,10-4 112-31,0-4 72 16,0-4-120-16,12-5 64 0,4-8 128 15,1-3-64-15,3-6 232 16,-4-4-224-16,2 0 64 16,1 0-72-16,0-8-112 0,-1-11-120 31,-2-4-480-31,1-5-504 0,-1-22-688 15,-5 6-2481-15,-5-1-2865 0</inkml:trace>
  <inkml:trace contextRef="#ctx0" brushRef="#br0" timeOffset="108007">23227 9336 3832 0,'0'0'5345'0,"0"0"-4216"0,0 0-585 0,0 0 944 16,0 0-176-16,0 130-95 15,0-69-321-15,3 6-104 16,-3 3 8-1,2-1-256-15,-2-4-208 16,0-5-200-16,2-10-72 16,1-10 8-16,-2-8-72 0,4-11-8 15,-3-8-336-15,1-9-928 16,-1-4-824-16,-2 0-2441 15</inkml:trace>
  <inkml:trace contextRef="#ctx0" brushRef="#br0" timeOffset="108465">23558 9571 7113 0,'0'0'2849'16,"0"0"-753"-16,0 0-31 16,0 0-753-1,0 0-936-15,0 0-280 16,0 0-16-16,0 0-80 0,0 0 64 15,-121 102-64-15,108-83 0 16,2-4 0-16,3 2 8 0,0-4-8 16,1 4 40-1,1-2-40-15,4 6 0 16,-1-1 0-16,3-2-32 15,0 0 32-15,0 0-8 0,0-6-64 16,11 0 0-16,4-4 64 31,-2 0 8-31,0-4 8 0,-1 0 64 16,1-2 96-16,4-2-24 15,0 0-72-15,1 0 32 0,1 0-104 16,-2 0-392-16,4 0-416 16,3 0-1425-16,-5 0-2304 31,-3 0-3512-31</inkml:trace>
  <inkml:trace contextRef="#ctx0" brushRef="#br0" timeOffset="109001">23754 9609 5097 0,'0'0'4441'16,"0"0"-2513"-16,0 0 192 0,0 0-423 15,0 0-705-15,0 0-536 16,-52 36-312 0,37-14 160-16,4 1-256 15,5-4-48-15,2 0 0 16,4-4-80-16,0 0 80 0,7-4 0 15,7 2-8-15,-1-5-8 16,2 0 16-16,-1-5 0 0,2 3-80 31,-1-3-16-31,1 1-80 16,-1 0-8-16,1 0-224 15,0 0 208-15,2 2 0 0,-4-1 32 16,2 2 168-16,-4 1-176 31,-4-2 176-31,0 2-8 0,-5-2 0 16,-3 2 8-16,0 2 136 0,-19 6 192 15,-12 4-56 1,-8 2-272-16,-9 4-232 0,-33-1-552 0,15-10-1401 16,1-7-3472-16</inkml:trace>
  <inkml:trace contextRef="#ctx0" brushRef="#br0" timeOffset="110217">21291 9319 4761 0,'0'0'4096'16,"0"0"-2183"-1,0 0-249-15,0 0-360 0,0 0-143 0,-96-2-433 16,66 16-80-16,-1 4-56 0,-6 7-248 31,1 12 88-31,-1 7-256 16,-1 8 16-16,5 7 24 15,-1 1-216-15,7 2-8 16,6 0 8-16,5-9 0 0,4-2-72 16,4-7 80-16,5-7-8 0,3-7 0 15,0-7-56 1,0-5-8-16,7-2 56 15,10-3 16-15,6-4 136 16,6-3-88-16,7-4 72 0,4-2 88 31,2 0-216-31,0-4 0 0,5-8 0 0,-9-2-480 16,0 0-336-1,2-8-744-15,-9 4-1449 0,-9 0-5697 16</inkml:trace>
  <inkml:trace contextRef="#ctx0" brushRef="#br0" timeOffset="110700">21220 9842 6849 0,'0'0'4049'0,"0"0"-2353"16,0 0 249-16,0 0-561 16,0 0-832-1,0 0-528-15,0 0 48 0,0 0 40 16,114 27 88-16,-70-12-152 15,3-3 64-15,-12 0-112 0,2 0-8 16,-11-4-48-16,-3 0 112 16,-7-2-32-1,-8-2-24-15,-1-2 0 31,-7 0 8-31,0-2 128 0,0 4 472 0,-2 7 505 0,-21 4-137 16,-15 15-976-16,-40 36-144 0,7-6-2257 16,8-3-4328-16</inkml:trace>
  <inkml:trace contextRef="#ctx0" brushRef="#br0" timeOffset="119633">2498 6972 11122 0,'0'0'2432'16,"0"0"-1968"0,0 0 345-16,0 0 303 0,0 0-688 0,0 0-112 15,5 41-144 1,12-15 352-16,3 6 224 15,9 10-448-15,-5 1 33 0,8 2-289 16,-1-3 120-16,-2-8-216 16,0-6 56-16,-5-12 0 15,-1-8-104-15,-4-8 80 16,2-6 24-1,7-29 656-15,-2-20 248 16,4-20-40-16,-2-8-560 0,-4-6-304 0,-1 9-208 16,2 8-1624-1,-2 23-1185-15,-7 23-4577 0</inkml:trace>
  <inkml:trace contextRef="#ctx0" brushRef="#br0" timeOffset="120715">2557 9415 6129 0,'0'0'3937'0,"0"0"-2809"16,0 0-56 0,0 0-624-16,0 0-192 15,0 0-192-15,0 0 632 16,133 80-7-16,-83-42-521 0,-3 0 224 15,-2-2-96-15,-5-6-64 16,-7-3 168-16,-3-8-336 31,-9-4 88-31,-8-6 8 0,-3-5-152 0,-8-4 200 16,-2 0 224-1,0 0 488-15,0-2 209 0,4-17-393 0,-2-15-80 16,9-15-480-16,10-11-176 16,7-6-288-16,20-24-1040 15,-6 16-1465-15,-5 16-2432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52:02.898"/>
    </inkml:context>
    <inkml:brush xml:id="br0">
      <inkml:brushProperty name="width" value="0.05292" units="cm"/>
      <inkml:brushProperty name="height" value="0.05292" units="cm"/>
      <inkml:brushProperty name="color" value="#FF0000"/>
    </inkml:brush>
  </inkml:definitions>
  <inkml:trace contextRef="#ctx0" brushRef="#br0">12609 12079 4256 0,'0'0'1713'0,"0"0"-617"15,0 0 392-15,0 0-215 16,0 0-329-16,0 0-272 0,0 0-232 15,0 0-88-15,0 0-88 0,0 0-88 16,0 0-72-16,0 0-80 16,0 0-24-16,0 0 8 31,0 0-8-16,0 0 0-15,0 0 0 0,0 0 0 0,0 0 0 16,0 0 0-16,0 0 8 0,0 0-8 16,0 0 16-16,0 0-8 31,0 0 8-31,0 0-16 15,0 0 0-15,0 0 0 0,0 0-48 16,0 0-8-16,0 0 8 0,0 0-16 16,0 0 16-16,8 0 32 15,3 0 16-15,4 0 104 0,4 0 24 16,5 0-32-1,7 0 24 1,6 0-8-16,0 2-40 0,4 0-72 16,-1-2-56-1,2 0 56-15,-6 0 8 0,-2 0 72 0,-5 0 24 16,-8 0-96-16,0-2 64 0,-5 0-64 31,-8-1 72-31,3 1 24 16,-9-2 8-16,3 2 96 0,-5 0 17 15,1 2-17 1,-1 0-8-16,0 0-48 0,0 0-152 0,0-2-104 31,0 0-1185-31,0 0-2832 0</inkml:trace>
  <inkml:trace contextRef="#ctx0" brushRef="#br0" timeOffset="6675">19581 13437 4320 0,'0'0'2761'16,"0"0"-1465"-16,-5 0-127 0,5 0 143 15,0 0-464-15,19 0-488 16,47-8-304-16,49-16 424 0,69-4-88 16,36-4-192-16,9 2-200 31,-24 3-456-31,-77 8-1920 0,-43 2-5586 15</inkml:trace>
  <inkml:trace contextRef="#ctx0" brushRef="#br0" timeOffset="8128">12793 12062 5977 0,'0'0'1904'0,"0"0"-1432"16,0 0-264-1,0 0-88-15,0 0 256 16,0 0 33 0,60 120-273-16,-39-88-88 0,-2-3 24 0,2-10 0 0,-2-4-72 15,-7-8 72-15,-1-3 88 16,0-4 120-1,-3 0 168-15,4-24 120 16,4-18-248-16,15-65-320 31,1 9-1744-31,-8-2-5714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52:31.453"/>
    </inkml:context>
    <inkml:brush xml:id="br0">
      <inkml:brushProperty name="width" value="0.05292" units="cm"/>
      <inkml:brushProperty name="height" value="0.05292" units="cm"/>
      <inkml:brushProperty name="color" value="#FF0000"/>
    </inkml:brush>
  </inkml:definitions>
  <inkml:trace contextRef="#ctx0" brushRef="#br0">1892 6936 3288 0,'0'0'1457'0,"0"0"-753"31,0 0 264-31,0 0 40 0,0 0-24 16,-5-2-384-16,5 2-296 15,0 0-175-15,0 0-121 16,0 0-8-16,0 0-8 0,0 0-72 15,0 0 23 1,0 0-39 0,0 0 48-16,0 0 40 0,0 0-48 0,0 0 48 15,0 0 0-15,0 0 8 16,0 0 8-16,0 0-8 15,0 0 0-15,2 0 8 16,14 0 64 0,2 0 8-16,1 0 73 0,4 0-1 15,1 0 16-15,5-2-48 16,-6-2-32-16,1 0 8 0,-3-1-24 15,-2 1 8 17,-3-1 8-32,-3 1 0 0,0 2-80 0,3 0 8 15,-3 2 104-15,8-2-40 16,-1 2 24-16,2 0 0 0,3 0-32 15,-3 0-16-15,2 0-40 16,1 0 72-16,-3 0 8 0,2 0-8 31,-1 0 16-31,1 0-40 16,-1 0-64-16,4-2 16 0,-1 2 48 15,2-2 0-15,2 0-56 16,4 0 16-16,-1 0 24 16,2-2 40-16,2 3 32 0,0-4-40 31,-1 3 24-16,-1 0-8-15,-4 0-40 0,3 0 16 0,-3 2-64 0,3 0 88 16,1 0-88-16,-1 0 64 16,5-2-48-16,-2 2 24 15,2 0-40-15,-5-2 88 16,4 0-40-1,-2 2 40 1,1-2 8-16,-1 2 8 0,1-2-48 0,-5 0-16 16,-1 2 16-16,1-2-48 0,-5 2 32 15,1-2-32 1,-1 2 56-16,-1 0-56 0,0-2 48 0,0 2-16 31,-2 0-32-15,0-3 48-16,-1 3-48 0,0-1 32 0,-4-1-40 15,2 0 8 1,-2 0 40-16,2-2-8 0,-3 2-48 16,1 0 0-16,4 0 16 0,-4-2-16 31,4 2 16-31,0 0-8 0,1 2 0 15,2-2-8 1,-2 2 8-16,2 0-8 0,-2 0 0 16,0-3 8-16,0 3-8 0,-1 0 0 15,0-2 0-15,1 1 8 31,-2 1-8-31,1-2 0 0,-4 2 0 16,4 0 0 0,-7 0 0-16,2 0-8 0,-2 0 8 0,-1 0 0 15,4 0 0-15,-3 0 0 16,2 0 0-1,3 0 0-15,2 0 0 16,-2 0 0-16,1 0 8 0,2 0-8 16,4 0 0-16,-2 0 0 15,4 0 0-15,1 0 0 16,0 0 0-16,-1 0 0 15,4 0 0-15,2 0-8 16,-1 0 8-16,1-2 0 16,-1-2 0-16,1 2 8 0,0 0-8 15,1 0 16-15,-2-2 32 16,1 2-40-1,-1-2-8-15,2 2 0 0,-4-3 8 0,2 3 0 32,-2 1-8-32,0 1 8 0,1 0 8 15,-3 0-8-15,3 0 0 16,-3 0 0-16,-2 0 0 31,-3 0 8-31,1 3-16 0,2 4 8 16,-10-1-8-16,7 2 0 15,-6-2 0-15,-1 1 0 0,0 2 8 16,-2-3-8-16,2 0 0 15,-5 0 0-15,4-3 0 16,-2 4 0-16,-3-5 0 0,5 2 8 16,-7-2 40-1,1 0-48-15,-1 2 0 16,0-2 0-16,1 0 8 15,-4 0-8-15,3 0 0 0,-3 0 0 16,0 1 8-16,0-3-8 16,4 1 8-16,4 1-8 15,-2 0 0 1,6 2 0-16,-3-2 0 0,3 0 0 15,-1 0 0-15,4 0 0 16,4 0 0-16,7 0 0 0,3 0-8 16,5-2 8-16,5 2 0 15,-5 0 0-15,3 1 0 0,-1-1 0 31,-4 0 0-31,-1-1 0 16,-3 1-8-16,-1 0 8 0,-1 0-8 16,-3 0 8-16,-1 2 0 15,4-2 0-15,-3 0 0 0,1-2 0 16,-3 2 0-16,-3-2 8 31,-3 0-8-15,-4 0 0-16,-3 0 0 0,-1 0 0 0,-4 0 0 15,-3 0 0-15,-1 0 0 16,-3 0 8-16,0 0-8 0,1 0 0 15,-2 0 8-15,-2 0-8 32,1 0 0-32,1 0 0 15,-3 0 8-15,2 0 0 0,-2 0 0 16,0 0 49-16,0 0-49 15,0 0 0 1,0 0 8-16,0 0-8 0,0 0 0 16,0 0 0-16,0 0-8 15,0 0 0-15,0 0 0 16,0 0 0-1,0 0 0-15,0 0-8 0,3 0 8 0,0 0 0 0,5 0 0 16,4 0 0-16,-4 0 0 16,0 0-8-1,3 0 8-15,0 0 0 16,2 0 0-16,2 0 0 15,-1-2 0 1,-2 0 0-16,-1 0 0 0,2-2 0 0,2 2 0 0,-1 0 8 16,-3 0-8-16,6 0-8 31,-3-1 8-31,-3-2 0 15,4 3 0-15,-1-2 0 16,3 0 0-16,0 0 0 16,1 0 0-16,-2 0 0 0,-1 0 0 0,1 0 0 15,-2 0 0-15,1 0 0 31,-4 0 8-31,1 2-8 16,-1 0 0-16,-1 0 8 0,4 0-8 16,-1 0 0-16,0-2 0 0,3 2 0 31,0-1 0-31,-1 0 8 0,-1 1-8 0,1 0 8 15,-2-2-8 1,-2 2 8-16,0 0-8 16,-3 0 8-16,1 0 0 0,-1 0-8 15,1 2 0-15,-1-2 0 16,0 2 16-1,1 0-16-15,-3 0 0 0,4 0 0 16,-1 0 0 0,-1 0 16-16,1 0 32 0,0 0-48 15,-2 0 8-15,-1 0 8 0,-1 0-8 16,-3 0 8-16,2 0-8 15,-2 0 0-15,-2 0 0 16,3 0 48 0,-3 0-48-16,0 0-8 15,0 0 48-15,0 0-40 0,0 0 64 16,0 0-64-16,0 0 80 15,0 0-24-15,0 0-16 0,0 0-40 16,0 0-8-16,0 0-16 31,0 10-592-31,0 6-753 16,0 2-1703-16</inkml:trace>
  <inkml:trace contextRef="#ctx0" brushRef="#br0" timeOffset="3042">12539 5157 6281 0,'0'0'2104'0,"0"0"-959"0,0 0 71 15,0 0-368 1,0 0-432-16,0 0-208 0,17-85-80 16,-9 68 0-1,3 5 0 1,-1 5-8-16,3 0-40 15,1 7 0-15,2 0-72 16,5 0 120-16,3 7 48 0,-4 12-16 16,2 3 80-1,-4 7-24-15,0 1-64 0,-5-2-23 31,0 0-25-31,-5-5-32 0,0 0-72 0,0-5 8 0,-5-4 0 16,4 0 0-16,-7-4-8 0,3-2-553 16,-1 0-351-16,1-8-800 0,-3 0-1585 31,0 0-2640-31</inkml:trace>
  <inkml:trace contextRef="#ctx0" brushRef="#br0" timeOffset="3334">12804 4913 3408 0,'0'0'2713'0,"0"0"-905"0,0 0-175 0,0 0-457 0,0 0-536 0,0 0 80 16,-77 144 88-1,49-93-64 1,4-2 41-16,0-2-129 0,1-6-200 16,7-7-96-16,-3-5-48 15,7-7-200-15,4-6-64 16,-1-4-32-16,5-4 0 0,0-2-16 0,-1 0-232 31,0-4-736-31,5-2-481 16,-2 0-767-16,2 0-2601 0</inkml:trace>
  <inkml:trace contextRef="#ctx0" brushRef="#br0" timeOffset="4015">13248 4969 4120 0,'0'0'2841'16,"0"0"-1289"-1,0 0 241-15,0 0-169 16,0 0-448-16,0 0-592 15,-35 32 25 1,15-16-153-16,-5 5-160 0,0 0-144 0,-4-1-72 16,7-1-80-16,2-4 8 0,4-3 8 15,8-3-16-15,2-3 8 31,4-3 0-31,-1-1-8 16,3-2-72-16,0 0-8 0,0 2-112 16,0-2-88-1,8 4-56-15,10-2 192 0,4 2 64 0,6-4 32 16,-2 0 48-16,3 0 8 15,-2 0-8-15,-1 0-8 32,1 0 8-32,-4 0 0 0,-4 0 0 0,1 0-8 15,-6 0-105 1,1 0-423-16,-7 0-40 0,-5 0-632 0,2 0-824 15,-5-6-2233-15</inkml:trace>
  <inkml:trace contextRef="#ctx0" brushRef="#br0" timeOffset="4428">13066 5288 2576 0,'0'0'2305'15,"0"0"-913"1,0 0 128-16,0 0-408 0,0 0-639 0,-3 4-369 16,3-4-104-16,0 0-16 31,8 2 16-31,11 0 0 15,4 0 112-15,7 0-8 0,4-2-8 16,2 0-16-16,-1 0 0 16,-1 0-8-16,-3 0-64 0,-2 0 0 15,-6 0 16-15,-4 0 24 0,-6 0-48 31,-2 0 8-31,-4 0-8 16,-4 0 16-16,-3 0 72 0,0 0 64 16,0-6-152-16,0-7-616 15,-3 0-5378-15</inkml:trace>
  <inkml:trace contextRef="#ctx0" brushRef="#br0" timeOffset="6521">13814 4880 3568 0,'0'0'2449'31,"0"0"-633"-31,0 0 81 16,0 0-633-16,0 0-560 16,0 0-200-16,0 0-32 0,-67 135-176 15,61-101-40-15,3 0-80 16,3-4 24-16,0-3-120 0,0-5 0 31,0-5-72-31,0 0 0 16,9-3-8-16,-1-2 0 15,4 2 0-15,2-5 0 0,2 2 0 16,1-3-8-16,4 0-48 0,-2-4 48 15,-1-1-64-15,-1-1 56 16,0-2 0 0,-3 0-32-16,-3 3 40 15,-2-3-40-15,-3 0 48 16,-3 0-8-16,2 0 0 0,-5 0 0 15,0 2 8-15,0-2 0 0,0 0 72 16,0 0 48-16,0 4 168 16,0 0 265-1,-6 2 47-15,-11 4-384 16,-2 4-128-16,-10 0-88 15,-2 4-216-15,-1-2-520 0,-3-4-329 16,-1-12-447-16,12 0-392 0,6 0-2113 16</inkml:trace>
  <inkml:trace contextRef="#ctx0" brushRef="#br0" timeOffset="6879">13823 4905 3328 0,'0'0'1929'0,"0"0"-1129"16,0 0 248-16,0 0-288 0,0 0 288 0,0 0-31 31,73 0-369-31,-49 0-152 16,4 0-248-16,1-2-144 15,1 2-104 1,-2 0-1464-16,-9 0-4706 0</inkml:trace>
  <inkml:trace contextRef="#ctx0" brushRef="#br0" timeOffset="10634">15810 5240 3408 0,'0'0'2297'0,"0"0"-1025"16,0 0 328-1,0 0-271-15,0 0-529 0,0 0-464 16,0 0-208 0,-2 0-56-16,2 0-24 15,0 0 16-15,0 2 16 0,0-2 48 16,0 1 16-16,0-1-8 15,0 2-40-15,0-2-40 32,0 2 48-32,10 0 128 0,-1 1 16 15,6-1 8-15,1-2 0 16,0 2-48-16,0-2 48 0,5 0 0 15,-1 0-40-15,-1 0 1 32,4 0-65-17,-1 0 24-15,1 0 0 0,0 0-32 0,-2 0-8 16,4 0-8-16,-2-4-16 0,-2 1 0 15,2 1-40-15,-4 0 32 0,-1 0-96 16,-2 1 56-16,0-1-48 16,2 0 0-1,-4 2 32 1,7 0-40-16,0 0 0 0,0 0 8 0,2 0 40 15,1 0-40-15,0 0 0 16,-1 0 32-16,1 0-40 0,-1 0 40 16,-1 0 48-16,3 0-48 15,-3 0 0-15,-1 0 32 16,7 0-24-1,-4 0-48 1,0 0 88-16,5 0 24 0,-1 0-48 16,1 0 32-16,-3 0-8 0,1 0-16 15,1 0-72-15,-3 0 0 16,0 0 0-16,0 0 0 0,0 0-8 31,-1 0 8-15,0 0-8-16,-1 0-8 0,-1 0 8 0,-1 0 8 15,0 0-8-15,2 0 8 16,-4 0 8-16,-1 0-8 15,-2 0 0-15,-3 0-8 0,0 0 8 32,-3 0 0-32,-2 0 0 15,3 0-8-15,-6 0 8 0,1 0 0 16,1 0 0-16,-2 0-8 0,0 0 8 15,-2 0-8-15,0 0 0 16,-1 0 8-16,1 0 0 16,0 0 0-1,-3 0 48-15,0 0-56 16,0 0 8-16,0 0 0 15,3 0-8-15,-1 0 8 0,-2 0 0 0,2 0 0 32,-2 0 56-32,4 0-16 15,-4 0 32-15,0 0-24 0,0-2 32 16,0 2-32-16,0 0 0 15,0 0 16-15,0 0-24 0,0-2-40 16,0 2 40 0,0 0-48-1,0-2-56-15,0 2-16 0,0 0-24 16,0-2-48-16,0 2 40 15,0 0 48-15,0 0-16 16,0-2 64-16,0 2 0 0,0-2 8 16,0-2-8-1,0-3 8-15,-8 2-16 0,5-1 16 0,-3-2-56 31,1 2 48-31,3-1 0 16,2 5 0-16,0 0-8 16,0 2-32-16,0 0-48 0,0 0-8 15,0 0 0-15,0 0-24 16,0 0 0-16,0 0 16 0,0 0 40 15,0 0 56 1,0 0-88-16,2 0-24 16,3 0-24-16,-2 0-120 15,0 0 24-15,-3 0 72 0,0 0 16 16,0 2 160-16,0 0 8 15,0-2 48-15,0 0 16 16,0 0 56-16,0 0 8 16,0 0 32-16,0 0-16 15,0 0-104-15,3 0-48 16,1-7-200-16,0-3-32 0,8 1-8 31,-4 3-40-31,-3 2 80 0,4 2-40 16,-4 2 0-16,-2 0-1 15,1 0 73-15,-4 4 96 16,0 9 72-16,0-1 88 0,0 1 56 15,-4-2-16-15,-4-1-48 16,5-7 25-16,-5-1 39 0,5-2 40 31,-5 0-64-31,3 0-64 16,3-2-56-16,-3-1-120 15,5 1-16-15,0 0-88 0,0 2-129 16,0 0-255-16,0 0 40 16,0 0 232-16,7 0 24 0,1 6 80 15,-3-1 104 1,-2-3 32-1,-3 0 40-15,0-2 56 0,0 0 56 16,0 0 72-16,0 0-16 0,0 0-96 16,0 0 64-16,0-4-16 15,0 2 0-15,0-1-56 16,0 1-8-16,0 0-16 31,0 0-40-31,0 0-24 0,2 0 64 16,6 0-40-16,-2 0 48 0,1 2 0 0,1-2 8 15,0 2 56-15,0 0 64 16,3-2-40-1,4 0-8-15,-6 2 8 16,4-3-24 0,3 3 64-16,1 0-72 0,2 0 112 0,4 0 104 15,2 0-136-15,-2 0 0 31,1 0 40-31,2 0-40 0,-2 0 0 16,-1 0-56-16,-2 0 16 16,2 0 16-16,1 0-16 31,-6 0 16-31,3 0 33 0,-4 3-33 0,1-1 8 0,3 0-8 15,-5 0-48-15,2 0 24 0,0-2-16 32,-1 2 0-32,1 0-48 0,2 2 56 15,-4-2-64 1,-5 0 72-16,4-2-72 15,-4 1 56-15,2 1 64 0,-2 0 24 0,2 0 0 16,0-2 72-16,2 2-72 16,-1 1-40-1,2 1 0-15,0-2 0 16,4 0-48-16,-4 0-8 0,2 2-32 15,1-2-8-15,-3 2 0 16,4-1-8-16,1 1 0 16,-4 1 8-16,3-3-8 15,-3 2 8-15,1 0 32 16,0-2-40-16,3 2 0 15,-2-2-8-15,-6 0 8 16,5 0 0-16,1-1 0 0,1-1 8 31,-1 2-8-31,5-2 0 0,4 2-8 16,3-2 8-16,4 0-8 15,4 3 0-15,1-3 8 16,4 0-8-16,1 0 8 0,2 0 48 16,-2 0-56-16,-1 0 0 31,-4 0 0-31,2 0 0 0,-8-3 8 15,1-1-8-15,-1 1 8 16,-3-1-8-16,3 2 8 16,-7 0-8-16,7 2 0 0,-9-2 0 15,2 2 0-15,-3 0 0 16,-1-2 0-16,-4 2 0 15,-3 0 8-15,1-2 0 16,-8 2 0-16,1-2 0 16,-4 2 8-16,-2 0-8 15,-1 0 0-15,2-2 0 0,-5 2 0 16,1 0 16-16,3 0-16 15,-1 0-8-15,-2 0-8 16,3 0 8 0,-1 0 0-16,0 0 0 0,2 0-8 15,-2 0 8-15,0 0 0 16,-3 0 8-16,4 0-8 0,-4 0 0 15,1 0 0-15,-1 0 0 32,0 0 0-32,0 0 8 0,0 0-8 15,0 0 8-15,0 0 56 16,0 0-56-16,0 0 56 0,0 0 0 31,0 0-16-31,0 0 0 16,0 0 0-16,0 0 8 15,0 0-40-15,0 0-8 0,0 0-8 16,0 0 8-16,0 0 0 15,0 0 80-15,0 0 72 0,0 0 64 16,0 0 0-16,0 0-64 16,0 0-72-16,0 0-40 31,0 0-48-31,0 0 0 0,0 0-8 0,0 0 0 15,-8 0-488 1,-6 0-832-16,-4 0-2649 0</inkml:trace>
  <inkml:trace contextRef="#ctx0" brushRef="#br0" timeOffset="12333">17244 4662 1664 0,'0'0'3993'0,"0"0"-2537"16,0 0-24-16,0 0-191 0,-13 18-441 16,5-2-384-16,0 4-88 15,0-1-24-15,4 0-136 0,1 0-72 16,3-4-16-1,0 0-72 1,0-4-8-16,0 2-8 0,0-1 8 16,0-3-8-16,3 0 0 15,5-1 0-15,-4 0 0 16,4-3 0-16,-5 2 8 0,5-1 0 15,-6-2 0-15,6 0 0 32,-2 0 0-32,1 0 8 0,-3-1 0 15,0 2 40-15,-1-3-48 16,-1 0 8-16,-2-2-8 0,0 2 8 15,0-2 48-15,0 0 40 32,0 0 32-17,0 0 24-15,0 0 280 16,0 2 288-16,-2 0 65 0,-13 0-481 0,1 4-248 15,-2 0-56-15,-4 0-192 16,-1 0-449-16,4-4-455 16,-6-2-768-1,8 0-2217 1,3-6-2096-16</inkml:trace>
  <inkml:trace contextRef="#ctx0" brushRef="#br0" timeOffset="12959">17236 4658 1664 0,'0'0'1928'16,"0"0"-335"-16,0 0 71 0,0 0-200 15,0 0-399-15,0 0-249 16,0 0-192-16,0 0-296 15,0 0-200-15,0 0-120 0,0 0-8 32,6-2 0-32,5 2 104 0,1-2 144 15,4 2 48-15,0-2 0 16,-1 0-40-16,-1 2-64 15,-3-2-24 1,-3 2-56-16,-1 0-24 0,-1-2 16 0,1 2 8 31,1-2 8-31,-5 2 16 0,0-2 16 16,-1 1 48-16,-2 1 81 15,0 0 47-15,0 0 24 32,0 0-120-32,0 0-104 0,0 0-128 15,0 0-1000-15,0 0-1297 16,0 0-5913-1</inkml:trace>
  <inkml:trace contextRef="#ctx0" brushRef="#br0" timeOffset="15480">17757 4942 1136 0,'0'0'848'0,"0"0"8"31,0 0 152-31,0 0-119 0,0 0 167 15,0 0-432 1,58-9 176-16,-37 9 8 0,5 0-344 0,3 0 48 16,2 0-151-16,1 0 39 15,1 0-64-15,2 0-24 16,-1 4 24-16,-3-4-32 15,1 0 32-15,-3 0 24 16,-6 0-32-16,-4 0 16 16,-3 0-24-16,-6 0-112 0,-2 0-104 15,-5 0 0-15,-3 0-24 16,0 0-80-1,0 0-112-15,0-2-648 16,-3-4-1144-16,-7-2-3489 16</inkml:trace>
  <inkml:trace contextRef="#ctx0" brushRef="#br0" timeOffset="15787">18190 4807 1512 0,'0'0'1672'0,"0"0"-272"0,0 0-103 0,0 0-425 0,0 0-40 32,0 0-248-32,134 48-88 15,-111-36-96-15,-4-1-71 0,-3 0-41 16,-1-1-8-16,-9-4 32 0,2-3 0 15,-4 2 80-15,-4-3 8 16,0-2 248-16,0 2 216 16,0 0 88-1,-7 6 169-15,-17 2-721 16,-10 8-400-16,-23 12-1240 0,4-2-777 15,5-5-3352-15</inkml:trace>
  <inkml:trace contextRef="#ctx0" brushRef="#br0" timeOffset="16614">16359 5019 16 0,'0'0'3112'16,"0"0"-1103"-16,0 0-273 16,0 0 16-16,0 0-695 0,0 0-665 31,0 0-328-31,11-2-64 0,13 2 256 15,10-4 160-15,5 0-32 16,1 1-72-16,1-4 0 0,-1 1-112 16,-9 0-72-1,-7 2 24-15,-3 0-72 0,-3 1 16 16,-7-2-32-16,-5 3 8 15,1 2 0-15,-5-2-24 16,-2 2 32-16,0-4-80 16,0-2-360-16,0 0-920 0,0 0-2905 15</inkml:trace>
  <inkml:trace contextRef="#ctx0" brushRef="#br0" timeOffset="17239">16394 4919 1272 0,'0'0'2272'15,"0"0"-975"-15,0 0 87 0,0 0-152 0,0 0-248 16,0 0-160 0,0 0-47-16,0 0 31 15,0 0-144-15,0 0-184 16,-1 0-216-1,-7 0-136-15,1 4-24 0,-4 4-48 16,0 0-48 0,-2 2 0-16,-5 2-8 15,0 0 0-15,0 2 8 0,1-2-8 16,4 0 0-16,-2-2 0 15,5 0 0 1,1-3 0-16,2-3 8 0,2-1 0 0,5-1 0 16,-4-2 0-16,4 2-8 15,0-2-16-15,0 0-88 0,0 4-72 31,0 0-16-31,16 4 128 16,3 3 56-16,4 0-8 16,1 0 0-16,3-1 16 0,2-3 0 15,-1 1 0-15,3 1-384 16,-6-3-1304-16,-4-1-4178 0</inkml:trace>
  <inkml:trace contextRef="#ctx0" brushRef="#br0" timeOffset="19557">16959 5477 4248 0,'0'0'1465'0,"0"0"175"31,0 0 248-31,0 0-487 16,0 0-585-16,-11 3-256 0,8 20-368 15,-2 9-40-15,-1 8-24 16,-1 6 72-16,2-4-64 16,1-2 8-16,-1-8-72 0,3-8-64 15,2-3 16-15,-2-8 24 31,2-5-40-31,-3-1 40 0,3-5 8 16,0-2-56-16,0 0-264 16,0 0-728-16,0 0-1040 15,0-4-2113-15</inkml:trace>
  <inkml:trace contextRef="#ctx0" brushRef="#br0" timeOffset="20208">16956 5414 696 0,'0'0'1624'0,"0"0"-616"31,0 0 320-31,0 0-175 15,0 0-441-15,0 0-24 16,84 16-112-16,-68-5-104 0,-4 0-112 16,-6 1 160-16,-3 1 49 15,1 0-57-15,-4 0 56 0,0 2-24 16,0 0-152-16,-12 2-120 15,-2 0-88-15,-6-2-88 16,1 0-40-16,1-5-48 0,2-1 0 16,-2-2-8-16,7-3 0 31,3-2-80-31,3-2 80 0,0 0-8 0,5 0-88 15,0 0-40-15,0 0-64 16,0 0-48-16,5 0 64 16,8-2 128-16,5-4 48 15,4-1 0 1,-2 4-48-16,2 1 48 0,-5 2-56 15,-1 0 64-15,-7 0 48 0,1 0-40 16,-3 0 0-16,-3 5 144 16,-2 6 104-1,-2 1 184-15,0 1 0 0,0 6 16 0,-11-1-80 31,-7 0-168-31,2 0-56 0,-4-2-72 16,-2-4-16-16,7-2-64 16,-1-4-168-16,5-4-384 15,4-2-440-15,2 0-784 16,5-2-2145-16</inkml:trace>
  <inkml:trace contextRef="#ctx0" brushRef="#br0" timeOffset="21240">17189 5584 1616 0,'0'0'1608'16,"0"0"-848"-16,0 0 577 0,0 0-321 15,0 0-400-15,0 103-328 0,0-89-24 16,8-4-104 0,-2-2-152-1,2-2 88-15,-4-2-48 16,-1-4 112-16,2 0 96 0,-5 0-40 15,5 0 144-15,1-8 257 0,-1-10-113 16,1-5-152-16,-4-2-136 0,1-1 32 31,-3-2-40-31,0 2-80 16,0 3-80-16,-5 8-40 15,-1 2-8-15,1 7-152 0,-1 2-200 16,4 4-216-16,2 0-321 0,0 0-767 16,0 0 544-16,0 0 504 31,2 6 88-16,4-2 136-15,2 3 248 0,-3-1 88 0,5 0 40 16,-2 1 0-16,-3 6 0 16,1-1 8-16,2 6 56 0,-5 1 80 31,5 6 216-31,-4-3-144 15,0-2-120-15,3-2-72 32,-1-4-16-32,1-4 8 0,-2-2 8 0,0-2-8 0,1-4-8 15,0-2 72-15,-1 0 192 0,2 0 48 16,1-4-96-16,2-12-144 15,2-2-72 1,0-8-152-16,-1-2 0 16,-6-1 32-16,1 1 56 0,-1 5 64 15,-5 1-8-15,0 8 8 16,0 1 8-16,0 8 152 15,0 3 48-15,0 2 48 16,0 0-48-16,0 0-208 16,0 0-88-16,0 9 88 15,0 10 216-15,0 2 128 16,3 5-32-16,-3-1-112 0,0-1-40 15,0-4-32-15,0-6-128 0,0-2 8 32,4-6-8-32,-3-2 8 15,3-4-8-15,-4 0 0 0,0 0 0 16,3 0 8-16,-3 0-8 15,8 0-72-15,-2-14 56 0,2-2 8 16,2-2-112-16,-3 0 64 31,-3 0 48-31,-2-1 0 16,-2 4-8-16,0 2 8 0,0 3 8 15,0 3-8-15,0 5 8 16,0 2-8 0,0 0-72-16,0 0-80 15,2 0-72-15,4 6 176 16,-3 7 56-16,4 4 232 0,-2 1 64 15,1 0-40-15,-1-2-120 0,0-2-88 16,-2-5-32-16,2 2-16 16,0-5 0-16,-2-2 0 15,2-2-8-15,0-2-384 16,3 0-456-16,0 0-1160 15,-5-2-2233-15</inkml:trace>
  <inkml:trace contextRef="#ctx0" brushRef="#br0" timeOffset="23239">17689 5520 1216 0,'0'0'1680'0,"0"0"161"0,0 0-217 15,0 0-296 1,0 0-320-16,0 0-47 16,-40-30-57-16,26 30-136 15,-1 0-272-15,0 15-304 0,3 9-192 16,-1 5 0-16,3 4-48 15,3 1 40-15,6-4 0 16,1-5-64 0,0-6 64-16,0-7-48 15,0-4 40-15,0-6-40 0,5-2-48 16,3 0-24-16,3-4 56 15,0-14 64-15,1-6-72 16,2-8-80 0,2-2-152-16,-6-4-48 15,0 0-56-15,-5-1-16 16,1 7 71-16,-6 7 105 0,0 4 168 15,0 12 88-15,0 4 248 32,0 5 73-32,0 0-169 15,0 10-152-15,0 10 0 0,3 6 72 16,2 2-64-16,3-2-8 0,2 1 8 15,1-8-8-15,2-2 0 16,0-8-8 0,3-2-208-16,-3-7-17 15,0 0-71-15,2 0-80 16,-6-7-88-16,1-6 32 0,0-2 80 15,-7 0 224-15,2-2 88 0,-5 2 48 16,0 2 0-16,0 3 0 0,0 4 176 16,0 4 496-16,-5 2 168 15,2 4-199-15,-1 19-513 16,0 7-128-1,2 4 0 1,2 2 0-16,0-6 0 0,0-8 0 16,0-6 0-16,10-6 0 0,-2-10-80 15,3 0-129-15,0 0-175 16,1-20 24-16,-1-4-288 0,-3-6-312 31,0 0 232-31,-5-3 96 16,-3 1 216-16,0 6 280 0,0 5 136 15,0 6 328-15,0 11 136 16,2 4 96-16,1 2-352 15,2 19 248-15,-2 2 144 0,2 3-240 32,2-1-168-32,-3-5-136 15,3-5-48 1,-1-7 0-16,4-1-8 0,-2-5-160 0,2-2-216 0,1 0-40 15,2-11-8 1,0-6 96 0,-2 0-208-16,2 2 120 0,-8 2 192 15,1 5 120-15,-2 6 104 16,-4 2 24-16,1 0 48 0,-1 0 112 15,0 2 312-15,0 4 8 0,2-2-296 16,-2 1-144 0,5-5-64-16,-5 0 8 15,3 0 0-15,-1 0 72 16,4-13 104-16,-3 0-80 15,2-4-56-15,-2 4-40 16,-1-2-8-16,4 5 16 0,-2 5-8 16,-3 3 8-16,2 2-8 0,1 0 0 31,-1 0 176-31,2 11 40 15,-2 12 240-15,2 9 160 0,-5 7-208 16,0 8-183-16,0 3-49 16,0 0-104-1,0 1-24-15,0-4-56 0,0-2 16 0,0-5-8 31,0-6 8-31,0-2-16 16,0-4 56-16,0-4 24 0,-2-5 96 16,-4-4 64-16,-2-3-16 15,1-5-88-15,-1-2-32 16,2-3 24-16,-1-2-24 0,-1 0-24 15,2 0 72 1,-6-2-80-16,4-10-72 16,-1-2 104-16,7-2-40 0,-4-4 176 15,6 2 16-15,0-3 80 16,0 2-8-16,6 0-120 15,10-1 16-15,2 3-24 16,3-2-152-16,5 2-40 16,0-4-8-16,8 1-8 15,14-12-696-15,-6 4-1088 16,-3 2-5162-16</inkml:trace>
  <inkml:trace contextRef="#ctx0" brushRef="#br0" timeOffset="24016">18473 5499 4793 0,'0'0'1120'16,"0"0"-600"-16,0 0 704 15,13 102-224-15,1-57-368 0,-1 2-119 32,0-5-73-32,-2-6-136 15,1-6-88-15,-1-8-64 16,-5-5-8-16,1-6 48 15,-2-5-16-15,1-4 32 0,-6-2 200 0,0 0 328 16,3 0 160-16,1-12 17 16,2-10-425-1,4-8-216-15,1-8-96 16,2-10-24-16,0-2-24 15,0-2-56-15,-2 8-72 0,0 10-120 16,-6 10-432-16,2 13-608 0,-7 11-809 16,0 2-2608-1,0 14-1624-15</inkml:trace>
  <inkml:trace contextRef="#ctx0" brushRef="#br0" timeOffset="24499">18796 5733 3912 0,'0'0'1441'0,"0"0"151"15,0 0 240-15,0 0-695 16,0 0-385-16,0 0-544 16,-75 45-152-16,71-22-48 0,0-1-8 15,4-1 0-15,0-6-56 16,0-2 48-16,4-5 8 0,2-3-8 15,0-3 0 1,3 0 8-16,2-2 0 16,0 0 0-16,5 0-128 15,-3-4-96-15,0-5-16 0,2-4-176 16,-2-3 128-1,-5 2 63-15,1 0 153 16,-1 3 72 0,-3 0 0-16,-1 5 72 0,-4 2 249 0,0 2 319 15,0 2 32-15,0 0-256 16,3 0-392-16,-3 0-24 0,5 12 0 15,1 1 56-15,4 0-56 16,-4-1 64 0,2-1-64-1,2-6-312-15,-2-3-464 0,3-2-777 16,1-6-1135-16,-3-6-2529 0</inkml:trace>
  <inkml:trace contextRef="#ctx0" brushRef="#br0" timeOffset="24823">18967 5348 728 0,'0'0'2704'0,"0"0"-1239"0,0 0-57 15,0 0-216 1,-3 108-416-16,3-63-192 0,-4 2-128 0,4 2-119 16,0-5-145-16,0-5-64 15,0-4-48 1,0-9-32-1,0-2-40-15,0-6 64 0,4-2-64 0,-1-2 0 16,2-4 0 0,1-2-8-16,5-1-304 0,-4-1-168 0,4-1-321 15,7-5-879-15,0 0-953 31,-7 0-95-31</inkml:trace>
  <inkml:trace contextRef="#ctx0" brushRef="#br0" timeOffset="25473">19127 5659 1464 0,'0'0'2344'0,"0"0"-375"0,0 0-273 16,0 0-936-16,0 0-424 15,0 0 56-15,0 0 25 0,0 0-145 16,0 96-32-16,1-75-32 15,-1-6-64-15,2-3-80 32,3-2-64-32,-2-4 0 0,0-2-8 15,2-4 0-15,2 0-80 16,1 0-16-16,1-4-120 0,4-12-112 0,-1-6-137 15,-1-2 57-15,2-2 152 16,-7 0-16 0,4 1 48-1,-4 8 200-15,-2 4 32 0,-1 6 184 16,2 5 48-16,-5 2-64 15,5 0-160-15,-1 2 80 0,6 10 40 0,1 2-56 32,1 2-72-17,2-4 48-15,2-4-48 0,-4-4 0 16,4-4 0-16,0 0 0 0,-3 0-64 15,0-4 64-15,1-8 16 0,-2-2 0 16,-4 0 32-16,-3 2-40 16,1-2 56-16,-6 4-16 31,0-3 8-31,0 4 40 0,0-1-88 15,-6 1 56-15,-6 0 16 32,-1 3 0-32,-3 0 25 0,0 6 47 31,-2 0 88-31,4 0 72 15,-4 10 0 1,2 10-88-16,3 6-8 0,3 1 80 0,5 3-112 16,5 1-104-16,0-5-64 15,0 0-8-15,8-4 0 0,5-4-8 16,0-2 0-16,3-4 0 0,2-5-96 15,8-7-512-15,-5 0-953 16,-2 0-2871 0</inkml:trace>
  <inkml:trace contextRef="#ctx0" brushRef="#br0" timeOffset="25628">19551 5863 1696 0,'0'0'0'0</inkml:trace>
  <inkml:trace contextRef="#ctx0" brushRef="#br0" timeOffset="33161">10243 8316 496 0,'0'0'1424'0,"0"0"-952"16,0 0 136-16,0 0 776 15,0 0-167 1,0 0-385 0,0 0-128-16,0 0-72 0,2 0-176 0,2 0-192 15,8 0-64 1,2 0 168-16,14 4 17 0,6 2-9 0,12 0-40 15,14 2 88-15,13-2-24 32,12-2-64-32,29-4-136 15,24 0 0-15,21-8-88 0,-16-7-16 16,-28 4-88-16,-37 5 8 15,-20 4-8-15,5 2-8 0,3 0 8 16,3 0-8-16,-9 0 8 31,-16 0 0-31,-7 0 0 0,-11 0-8 16,-13 0 0-16,-7 0-120 15,-6 0-1216-15,0 0-3249 0</inkml:trace>
  <inkml:trace contextRef="#ctx0" brushRef="#br0" timeOffset="34152">15044 8237 2776 0,'0'0'1752'0,"0"0"-719"15,0 0 175-15,0 0 56 16,0 0-456-16,0 0-568 0,18 0-232 0,17 5 329 16,14-3 79-16,12 0-136 15,9 0-64-15,2-2 64 16,9 0 32-16,5 0-64 0,7 0 200 15,4 0-112 1,-3-11-136 0,-5 1-104-16,-12 5-8 0,-12 1-72 0,-12 0 40 15,-8 4-48-15,-9-2 0 16,-7 0-8-1,-6-5-344-15,-7 3-1608 0,-13-2-3546 0</inkml:trace>
  <inkml:trace contextRef="#ctx0" brushRef="#br0" timeOffset="36371">2855 9186 1088 0,'0'0'600'0,"0"0"112"15,0 0 256-15,0 0-8 0,0 0-263 16,0 0-297-16,0 0-152 16,0 0-64-1,0 0-80-15,0 0 8 16,0 0 168-16,0 0-48 0,0 0-72 15,0 0-48-15,0 0-8 16,0 0-32-16,0 0-64 16,4 0-8-16,5 0 0 15,5 0 8-15,2 0 48 16,10 0 16-16,5 0 16 15,6 0 64-15,3-4 0 0,9 0 0 16,-6 2 40-16,6-2 8 16,-4 0-40-16,2 0 40 15,0 0-16 1,1 0-32-16,-1 2-40 15,1 0-40-15,4 2-16 16,1-2 0-16,1 0 64 0,2 0 17 16,-1 0 39-16,2 0 16 15,-7 0-64 1,0 0-8-16,-3 0 8 15,-7-2-48-15,-3 2-24 16,-6 0 128-16,-4-2-64 0,-1 2 8 16,2 0-40-16,-6 0-8 15,1 0-8-15,-4 0 0 31,-6 2-24-31,-2 0-40 0,-4-2 48 16,-1 2-40-16,-1 0-8 0,0-2-8 16,-3-2-360-16,-2 0-2049 0,0-1-5576 15</inkml:trace>
  <inkml:trace contextRef="#ctx0" brushRef="#br0" timeOffset="43113">15380 9325 2800 0,'0'0'1480'16,"0"0"-1088"-16,0 0 257 0,-6 4 319 15,6-4 96 1,0 2-384-1,0-2-352-15,0 0-112 16,0 0 40-16,0 1 80 0,0-1-79 16,0 2 167-16,6 0 80 0,5 0-64 15,1 0-72 1,4-2-40-16,2 0-40 15,1 2-88-15,4-2-40 16,4 0-8-16,-1 0 8 16,5 0-32-16,4 0 40 0,-3 0-40 15,6 0 8-15,2 0-8 16,2 0 72-1,5 0-24-15,-2 0 8 16,2 0-88-16,0-2-40 16,1 0 24-16,-1 0-64 0,1 2 89 15,-1 0-57-15,-2 0-40 16,1 0 0-16,0 0 8 0,0 0-8 31,5 0 48-31,9 0-48 16,-3 0 0-16,7 0 0 15,2 0-8-15,-1 0 8 0,0 0 0 16,-1 2-8-16,4 4 0 15,-2 1 0-15,-1-3 0 0,-2-2 0 16,-5-2 0-16,-5 0 0 16,-4 0 8-1,-7 0 0-15,-4-6 0 16,-4-3 0-16,-6 3-8 0,-6 2 8 15,1 1-8-15,-12 1 0 16,-3 2 0-16,1 0 0 0,-6 0-72 16,-3 0-513-1,0 0-1015-15,0 0-3377 16</inkml:trace>
  <inkml:trace contextRef="#ctx0" brushRef="#br0" timeOffset="72366">16378 9056 600 0,'-6'0'1360'0,"1"0"168"0,2 0 113 16,-1 0-145-16,4 0-304 16,0 0-208-16,0 0-159 0,0 0-121 31,0 0-8-31,0 0-192 15,0 0-104-15,0 0-96 0,0 0-128 16,0 0-80-16,0 0-96 16,0 0-48-16,0 2-80 15,5 0 40-15,8 1 72 0,10-3 16 16,-4 2 0-1,4-2 0-15,-2 0 72 16,0 0 8-16,-5 0 48 0,0 0-32 16,-5-3-40-1,-4 1 16-15,-2 2 8 16,-5 0-80-16,1 0 16 15,-1 0-16-15,0 0-80 0,0 0-712 16,0 0-1744-16,0 2-5442 16</inkml:trace>
  <inkml:trace contextRef="#ctx0" brushRef="#br0" timeOffset="73264">18305 9124 368 0,'0'0'3200'0,"0"0"-1679"15,0 0-793 1,0 0 48-16,0 0-48 16,0 0-8-16,0 0 264 15,0 0-295-15,85 10-73 16,-60-6-32-16,2 0-168 15,-3 0-104 1,-4 0-32-16,-3-2-96 16,0 0-64-16,-6 0-16 0,-5 0-104 15,-6 6-184-15,0-2-1664 16,-1 0-5250-16</inkml:trace>
  <inkml:trace contextRef="#ctx0" brushRef="#br0" timeOffset="79146">16485 9094 1616 0,'0'0'2008'0,"0"0"-1256"0,0 0 265 0,0 0-57 16,0 0-328-16,0 0-376 0,0 0-184 15,0 0-72-15,0 0-8 16,3-2-872-16,-1-4-1937 0</inkml:trace>
  <inkml:trace contextRef="#ctx0" brushRef="#br0" timeOffset="80343">18397 9146 1176 0,'0'0'1040'15,"0"0"440"-15,0 0-71 0,0 0-289 16,0 0-160-16,0 0-120 0,0 0-176 31,0 0-136-31,0 0-135 16,0 0-137-16,0 0-144 0,0 0-112 31,0 0-104-31,11 0 96 15,5 0 8-15,4 0 8 0,2 0 0 16,1 0 48-16,1 0-40 16,0 0 40-16,1 0 64 0,-3 0-32 15,1 0 72 1,-10 0-32-16,0 0 48 0,-4 0-80 0,-2 0 16 15,-2 0-96-15,-5 0-8 16,3 0 0-16,-3 0-8 16,0 0-240-16,0 0-1177 0,0 0-2911 0</inkml:trace>
  <inkml:trace contextRef="#ctx0" brushRef="#br0" timeOffset="82609">13134 8971 1016 0,'0'0'2560'0,"0"0"-879"16,0 0-401-16,0 0 264 0,-2 0-392 15,-3 0-479-15,5 0-329 0,-1 0-88 16,1 0-16-1,-2 0-88-15,-1 9-136 16,3 7 64 0,-5 8-80-16,3 6 144 0,1 4-88 15,1 4-48-15,0 4 0 16,0 0 40-1,0-2-48-15,0 1 0 0,0-7 0 0,0-4 0 0,0-7 48 32,0-4-40-32,0-6-8 15,0-4 0-15,1-3 0 0,-1-4 0 16,0-2 8-16,0 0 8 15,0 0-16-15,0 0-72 0,2 0-88 16,-2 0-192-16,0-15-472 31,5-19-969-31,-5 2-623 0,0 2-513 16</inkml:trace>
  <inkml:trace contextRef="#ctx0" brushRef="#br0" timeOffset="83176">13092 8969 2472 0,'0'0'1960'16,"0"0"-447"-16,0 0 103 15,0 0-216-15,0 0-399 16,0 0-225-1,0 0-184-15,0 0-224 0,-37 41-120 16,25-16-16-16,-1 3-56 16,0 3 8-16,2-3-88 0,3 0-40 15,-3-4 56-15,1-3-112 16,2-4 104-1,3-4-96-15,-1-4 0 16,4-5 16-16,2-4-24 0,0 0 8 16,0 0-8-16,0 0-16 15,0 0-112-15,0-4-136 0,0-12 8 16,11-5 128-16,1-8 104 31,4-1-48-31,2-4 72 0,1 2 0 16,-3 2 0-16,-1 4 8 15,1 2 0-15,-10 5 0 0,1 4 40 16,-1 0-40-16,-3 5 16 15,2 5-16-15,-3-1 0 32,-1 4 0-17,-1 0 0-15,4 2 8 0,-4 0-8 0,0 0 0 16,0 0 0-16,0 0-8 0,0 0 0 15,8 0-8-15,3 8 8 16,2 5 56-16,5 4 208 16,4 2-112-1,1 0-24-15,0-1-40 0,6 10-88 16,-7-5-408-16,-7 0-2232 15</inkml:trace>
  <inkml:trace contextRef="#ctx0" brushRef="#br0" timeOffset="99139">3237 9198 408 0,'-16'0'248'0,"-2"0"-240"0,6 0 56 0,-1 0 776 15,8 0-344-15,-5 0-336 31,8 0-64-31,-4 0-88 0,4 0 0 0,2 0 48 16,-3 0-8-16,3 0 16 16,-1 0-8-16,-4-1-56 15,0 1 0-15,2-2-16 0,-7-1-160 16,2-1-24-1,-2 2 112 1,-1-2-16-16,4 0 104 0,-2 2 48 16,5 0 112-16,-2 2 96 0,1 0 8 15,-1 0 136-15,-2 0 112 16,3 0-280-16,-3 0-40 0,1 0-56 31,-1 0 112-31,0 0 105 16,2 0 447-16,-1 0-248 0,1 0 88 15,-1 0 200-15,2 0 88 0,-6 0-152 16,0 0-79-16,-2 2-153 31,2 2-56-31,-1-2 0 16,1 2-72-16,3 0 24 0,-5-2-128 15,2 3-88-15,-5-2 24 16,-1 1-8-16,-4 2-8 0,-4 2-16 15,-5-1-104-15,-2 2 41 16,-5-1-73 0,-8 4-80-1,-2-2 16-15,2 2-16 0,-9-1 0 16,4-3 24-16,-3-1-8 15,-2-1-16-15,0 0 136 16,-3-3-136-16,-3-3 56 0,1 0 168 16,-3 0-144 15,-3 0-80-31,6-7 16 0,-1 1-8 0,1-3 64 0,7 1-64 15,4-3-8-15,4-1 0 16,3 0 48-16,-5-4-48 16,4-2 0-16,-4-2-8 0,-3-2 8 15,-4 0 0 1,1-2 0-1,-8 2 0-15,3-2-8 0,-5 2 8 0,3 0-64 16,0 2 64-16,2-1-8 16,6 4-8-16,10 0 0 0,8 2-56 15,13 0 64-15,2 4-40 31,8 0 40-31,3 1-96 16,4 1 40-16,4-4-8 0,0-1-72 16,0-4-8-16,4-3 47 15,15-4 25-15,0-3 24 0,7 0 8 16,5-2 32-16,8-2 8 31,3-2-64-31,8-4 72 0,0 1-8 16,5-3 8-1,3 0-8-15,0 1 8 0,0-2 0 16,-3 1 0-16,-2 2 0 0,-3 4 0 15,-3 6-8-15,2 4 0 16,-1 5-48 0,2 6 40-16,3 1 16 0,2 3 8 15,2 0 40 1,3 1-40-16,1-5-8 0,0 2 16 15,4-4-8-15,0 1 0 0,-6 3-8 16,3-2 8 0,-6 7-8-16,1 0 8 15,-4 5 8-15,-3-1 32 16,-1 2-40-16,1 0-8 0,5 0 0 31,-2 0 0-31,2 0 0 0,1 0 8 0,1 0-8 16,-4 0 8-1,0 0-8-15,-3 0 0 0,-1 0 8 16,1 0-8-16,-6 0 0 15,1 0 0-15,-3 2 0 16,0 1 0 0,3-1 0-16,2 2 8 0,1-2-8 0,-1 0 0 31,-2 0 0-31,2 2 8 0,-3 1-8 15,1 1 0-15,3 1 0 16,-4-1 8-16,4 2-8 16,-2-1 8-16,4-1 0 31,-3-1-8-31,3 1 8 0,0 0-8 15,1 1 0-15,-1-1 0 0,0 0 0 0,4 1-8 16,-4 2 0-16,-2 1 8 16,1-1-8-16,-2 1 8 15,-1 3-8-15,-2-4 8 0,-2 4-8 31,0-3 8-31,-2-2-8 16,-4 1 8-16,1-2 0 0,-3 1 0 16,1-2 0-16,-1-2 0 0,-3-1 0 15,0 2 0-15,-5-1 0 16,1-2 0-16,-4 0 0 15,1-2-8 1,3 2 8-16,-2 0 0 16,-1 2 0-16,2 0 0 0,1 0 8 15,-1 2-8-15,5 2-8 16,-1 0 8-16,3 0 0 0,-3 2 0 15,1 0 0-15,-4 2 0 32,2 0 0-32,-4 0 0 0,-1 1 8 15,-1 0 0-15,-4-1 8 16,-1 2 40-16,-1 0-56 15,0 1 0-15,-1 0 0 0,-2 2 0 16,4 0 0-16,-7 2 8 31,1 1 40-15,-1-1-32-16,-1 2-8 0,-2 1 73 0,-2-1-73 15,-3 0 40-15,-1 1-32 16,-2-2 48-16,0 0 56 0,0 2 32 16,0 3-8-16,-11-2 8 15,-7 3 8 1,0 2-16-1,-4 0-32-15,-3 1-48 16,0-1-8-16,-8-2-48 0,1-5 80 0,-4 2-40 0,-6-5 16 16,-3 0 24-16,-5 0-88 15,2-4 72 1,-6 2 104-16,3-4-16 15,-3 0 0-15,3 0-96 0,-1-2 40 32,-4 1 40-32,-3-4-144 0,0 1 0 15,-3-4 0-15,7 0 16 16,-1 1-8-16,7-3 0 15,6 0-8-15,4 0-48 16,5-1 40-16,10 1 8 0,6-2 0 16,0 2 8-16,5 0-8 15,2-2 0-15,3 0 0 0,0 2-8 16,6-2 8-16,1 0-16 31,1 0-136-31,0 0-40 16,0 0-72-16,0 0-320 0,0 0-400 15,0 0-881-15,0 0-3440 0</inkml:trace>
  <inkml:trace contextRef="#ctx0" brushRef="#br0" timeOffset="106669">22484 8843 1640 0,'0'0'1880'16,"0"0"-711"-16,0 0 343 0,0 0-216 15,0 0-432-15,0 0-272 16,0 0-167-16,0 0-97 0,0 0-64 16,0 0-40-16,0 0-120 15,0 0-16 1,0 0 0-16,0 0-32 15,0 0 24-15,0 0 96 0,0 0 40 16,0 0 40-16,0 0-8 16,0 0 8-16,0 0-88 15,0 0 24-15,0 0-40 0,0 0-40 31,0 0 8-31,0 0-64 0,0 0-48 16,0 0 56-16,0 0-64 16,0 0 0-16,0 0 0 15,0 0-8-15,0 0 8 0,0 0 0 16,0 0 8-16,0 0-8 31,0 0 56-31,0 0-8 0,0 0-40 16,0 0 88-16,0 0-96 15,0 0 8-15,0 0-8 16,0 0 8-16,0 0-8 0,0 0 0 15,0 0 0-15,0 0 0 16,0 0 0 0,0 0 0-16,0 0 0 15,0 0 0-15,0 0 0 0,0 0 8 16,0 0 0-16,0 0-8 15,0 0 0-15,0 0 0 0,0 0 0 16,0 0 8 0,0 0 0-16,0 0 0 15,0 0 0-15,0 0-8 16,0 0 0-1,0 0 0-15,0 0 8 0,0 0-8 0,0 0 0 16,0 0 8-16,0 0 8 0,0 0-16 31,0 0 0-31,0 0 8 16,0 0-8-16,0 0 8 0,0 0-8 15,0 0 0-15,0 0-8 16,0 0 0-16,0 0 8 0,0 0 0 16,0 0 0-16,0 0 0 31,0 0 0-31,0 0 16 15,0 0-16-15,0 0 16 0,0 0 32 16,0 0-40-16,0 0 8 16,0 0-8-16,0 0 8 0,0 0-8 15,0 0 0-15,0 0-8 31,0 0 0-31,0 0 0 16,0 0 8-16,0 0-8 0,0 0 8 0,0 0-8 16,0 0 8-16,0 0 56 15,0 0-64 1,0 0-8-16,0 0 8 0,0 0 0 15,0 0-8 1,0 0 8-16,0 0 0 16,0 4 0-16,-8 7-144 0,0 0-688 0,-2-3-2057 15</inkml:trace>
  <inkml:trace contextRef="#ctx0" brushRef="#br0" timeOffset="108670">22391 8781 3464 0,'0'0'1513'0,"0"0"-433"16,0 0 384-16,0 0-136 0,0 0-471 15,-4 4-273-15,4-4-136 16,0 0-16-1,0 0-48-15,0 0-72 16,0 0 72-16,0 0-32 0,0-10-96 16,0-4-120-16,5-4-32 15,3-2-88-15,2-2-16 16,0 2 8-16,-2 0 0 0,3 4 0 31,-3-1-8-31,2 4 0 16,1 2-8-16,-3 5-40 0,3 1-8 15,-4 3 48-15,6 2-88 16,0 0 16-1,4 3 0-15,3 18 40 0,6 9 40 0,0 8 176 16,-2 6-48 0,0 4 0-16,-1-2 0 15,-4-5-120-15,-1-7 8 0,-4-6-8 16,-2-9 48-16,-4-4-56 15,-3-8 0-15,-1-3 0 16,-4-4 48-16,2 2 32 16,-2-2 88-16,0 0 16 15,0 0-16-15,0 0-31 16,0 0-137-16,0-2-201 0,0-11-1007 15,-6 0-1800-15,-1 3-4090 16</inkml:trace>
  <inkml:trace contextRef="#ctx0" brushRef="#br0" timeOffset="109155">22760 8579 2032 0,'0'0'1896'0,"0"0"-223"0,0 0 23 0,0 0-320 16,0 0-287-16,0 0-81 15,0 0-184-15,0 0-88 16,-1-5-112-16,-11 20-176 15,-4 7-320 1,-6 10 0-16,-6 4 72 0,-1 8-40 16,0 0-63-16,2 2-89 15,-2-3 0-15,3-3-8 0,6-7 8 16,3-2 0-16,0-7 0 15,6-5 0 1,3-4 0-16,2-3 8 16,1-2-8-1,-2-4 40-15,4-4-32 0,1 2-8 16,2-4 40-16,0 0-40 0,0 0-8 15,0 0-313-15,5-15-527 0,13-4-808 32,-2-3-2625-32</inkml:trace>
  <inkml:trace contextRef="#ctx0" brushRef="#br0" timeOffset="110182">23192 8508 3792 0,'0'0'1873'15,"0"0"-481"-15,0 0 472 16,0 0-439-16,0 0-249 15,-25 49-320-15,12-34-96 0,0 2-136 16,-3 0-103-16,-1 2-89 16,0-3 24-1,6 0-96 1,-3-2-8-16,2-2-16 0,1-2-48 15,1-2-16-15,-1 0-40 0,3-2-64 16,1 0-64-16,-2 0-48 16,2-3-48-16,4 2 0 0,-2-1 0 31,2-2-8-31,1 0 0 15,2-2 0-15,0 2-64 16,0-2 0-16,0 0-24 0,0 0-48 16,0 0-88-16,0 0-160 15,10 2 144-15,3 0 120 0,5 0 56 31,1-2 64-31,4 2 0 16,1-2 0-16,-1 2 0 0,-1 0 8 16,1 2-8-16,-7 0 0 0,3 0 8 15,-9-2-16-15,1 2 8 16,-3-2 0-16,-4 0 0 15,0-2 0 1,-4 2 0-16,0-2-280 16,0 0-624-16,0 6-473 0,-12-2-711 15,-3 2-5082-15</inkml:trace>
  <inkml:trace contextRef="#ctx0" brushRef="#br0" timeOffset="110596">22940 8969 3712 0,'0'0'1353'15,"0"0"-753"-15,0 0 904 16,0 0-208-16,0 0-167 15,122 0-129-15,-81-4-328 0,-3-1-240 16,-4-1-144-16,-3 2-8 16,-5 2-72-16,-2 2 24 15,-6 0 192 1,-2 0-112-16,-8 0-88 0,-5 0-72 15,-3 0-16-15,0 0 81 16,0 0 95-16,0 0-40 0,0 0-272 16,0 0-168-16,0 0-1521 15,-6 0-2456 1,1 0-4200-16</inkml:trace>
  <inkml:trace contextRef="#ctx0" brushRef="#br0" timeOffset="111231">23447 8414 5233 0,'0'0'2888'0,"0"0"-1319"0,0 0 95 0,0 0-640 15,0 0-488-15,0 0 80 16,0 0-31-16,0 126-89 0,0-79-240 15,-4-4-128-15,4 2-128 16,0-7 0 0,0-4 8-16,0-6 0 15,0-2 56-15,0-8 0 16,0-2 24-16,0-8-8 0,0-2-24 15,0-2-8-15,0-4-48 0,0 0 8 16,0 0 48-16,0 0-8 31,0 0-48-31,0 0 16 0,0 0-16 16,0 0 0-16,17 0 16 15,2 0 56-15,10-8-8 0,2-4-56 16,6 0 0-16,2-2-8 16,1 3-8-16,0 0 0 31,-6 3 8-31,-3 2 0 0,-7 2 0 15,-6-2 0-15,-2 4 0 16,-9 0 8 0,-6 0 0-16,2 0 80 0,-3 2 48 0,0-2-136 15,0-2 0-15,0 2-960 31,-8 2-1017-31,-3 0-1263 0,0 0-4226 0</inkml:trace>
  <inkml:trace contextRef="#ctx0" brushRef="#br0" timeOffset="111587">23650 8604 3000 0,'0'0'1833'0,"0"0"-905"16,0 0 768-16,0 0-264 0,0 0-551 15,-13 137-137-15,10-95-48 0,0 3-200 16,-2-4-224-16,2-3-88 15,-1-4 24 1,3-6 120 0,-2-3-64-16,3-5-120 0,-2-6-32 15,2-2-40-15,-2-2-64 16,2-2 8-16,0-1 48 0,0 2-64 15,0-5-216-15,0-2-600 16,0-2-664-16,2 0-1265 31,9-4-2584-31</inkml:trace>
  <inkml:trace contextRef="#ctx0" brushRef="#br0" timeOffset="112217">23899 8679 3672 0,'0'0'3081'0,"0"0"-985"0,0 0-31 0,0 0-689 16,0 0-648-16,0 0-336 16,-8 36-72-16,8-14-184 0,0 4 8 15,0 0-87-15,0 0-49 31,0-2-8-31,0-3 8 0,0-8-8 16,0 2 0-16,5-6-8 16,1-1 8-16,2-2-8 15,-1-2 0-15,1 1-57 0,0-3-55 16,-3-2-104-16,3 0 48 31,1 0-16-31,-1 0 72 0,4 0 112 16,-4 0-56-16,2 0 64 15,-1-11 8-15,1-1 40 16,0-1-40-16,-1-4 0 0,3 1-8 15,-1-2 8-15,0-2 0 16,2 1 8 0,-5-2 32-16,0 1-40 0,-1 2 0 15,-7 2 48-15,3 0 144 16,-3 0 312-16,0 0-23 15,0 0-41-15,0 2 112 0,-10-1-64 16,2 4-144 0,0-2-72-16,-3 3-80 15,3 7-96-15,1-1 88 0,2 4-56 16,-1 0-40-16,0 0-96 31,-6 0-104-31,1 7-80 0,-2 5-40 0,-3 3-456 0,-12 2-880 31,3-2-905-31,0-4-4872 16</inkml:trace>
  <inkml:trace contextRef="#ctx0" brushRef="#br0" timeOffset="113235">22017 8723 3576 0,'0'0'4729'0,"0"0"-2896"0,0 0-41 31,0 0-192-31,0 0-759 15,0 0-513-15,0 0-120 0,-98 68 40 16,79-50 24 0,2-1-112-16,0-4 120 0,4-3 16 15,-3 1 8-15,3-4-48 0,5-1 40 31,3 0-40-31,0-4-72 0,3-2-96 16,2 2-88-16,0-2-80 16,0 0-16-16,0 0-32 15,0 0 8-15,0 0-40 0,8 5-16 16,9 1 160-16,2 1 16 31,8 3 0-31,-2 1 8 0,4-2 0 16,0 3 0-16,1-1 48 15,-1-2-48-15,-1 1 0 16,-2-1 0-1,-8-1 8-15,-2-2-8 0,-5-1-8 0,-3-3-520 16,-3 0-488 0,-2-2-216-16,-3 0-297 0,0 0-375 15,-3 0-537-15,-8 0-4120 16</inkml:trace>
  <inkml:trace contextRef="#ctx0" brushRef="#br0" timeOffset="114602">21372 8703 3840 0,'0'0'2321'16,"0"0"-121"-16,0 0-143 0,0 0-577 31,0 0-296-31,0 0-240 15,-26-18 1-15,18 18-249 16,4 0-272-16,-5 0-144 0,1 9-152 16,-4 8-56-16,3 7-64 15,-3 6-8-15,9 4-8 0,-2 4 8 16,5 0-48-1,0-2 0 1,0 1 32-16,8-7-72 16,7-3 24-16,-1-4 64 0,3-1-8 15,-1-7-8-15,-2 2 8 16,2-5 8-16,2-2-8 0,-5-4-56 15,5-4-104-15,-2-2-40 16,3 0-40 0,4 0 72-16,0-8 64 15,-4-8 16-15,2-5 0 0,-5 2-64 16,-3-3 48-16,-2-3 32 15,-4-1 80-15,-6 1 8 0,-1-3 72 16,0 0 16 0,0-3 136-1,-13 1 40-15,-4-2-64 0,-4 4-96 16,1 4-64-16,-1 3 16 0,8 10-16 15,-1 3 56-15,-1 4 64 16,7 2 40-16,-3 2-152 0,0 0-56 31,-1 0 0-15,-1 0-56-16,2 0-48 0,-7 0-400 0,2 2-248 15,0 2-297-15,-10 2-631 16,10 2-2353-16,2-3-3464 0</inkml:trace>
  <inkml:trace contextRef="#ctx0" brushRef="#br0" timeOffset="115687">22523 9637 4793 0,'0'0'1552'0,"0"0"-632"16,0 0 432 0,0 0-135-16,0 0-41 15,0 0-112-15,128 68-104 0,-88-40-136 16,2 3-263-16,-3-1-113 15,-7-2-144-15,-5-2 0 16,-7-2-104-16,-2-6-96 16,-6-4-32-16,-7-2-16 15,2-6 8-15,-7-2-64 31,0-2-248-31,0-2-736 0,0 0-553 0,0-4-1111 0,-3-8-6178 16</inkml:trace>
  <inkml:trace contextRef="#ctx0" brushRef="#br0" timeOffset="115966">22767 9569 4520 0,'0'0'2273'15,"0"0"-737"-15,0 0 409 0,-39 121-361 16,20-76-480-16,4 2-488 16,-4-1-7-1,1-5-177-15,0-2 16 0,2-5-32 0,6-8-48 31,1-8-160-31,4-3-24 0,2-10-112 16,3-1-24-16,0-2-48 0,0-2-64 16,0 0-848-16,0-8-1025 15,0-4-2560 1</inkml:trace>
  <inkml:trace contextRef="#ctx0" brushRef="#br0" timeOffset="116570">23371 9457 1192 0,'0'0'5857'0,"0"0"-3729"15,0 0 97 1,0 0-281-16,0 0-599 0,0 0-417 16,0 0-232-16,0 0-248 15,-115 104-176-15,91-76-120 0,1 0-80 16,4-2-64-16,4-2-8 15,1-1-8-15,3-6-8 16,2-2 16-16,5-5 0 0,0-5 0 16,1 1 0-16,3-4-56 15,0 1-32-15,0 1-64 16,0 0-8-16,8 2-88 15,8-1-40 1,5 1 128-16,2-2 88 16,4-1-8-16,1-3 80 0,-2 0-8 0,-4 0 0 15,-2 0 8-15,-4 0-8 16,-2 0 8-1,-2 2-8-15,-7-2 8 16,-1 0-360 0,-2 0-1000-16,-2 0-1065 0,0 0-3496 0</inkml:trace>
  <inkml:trace contextRef="#ctx0" brushRef="#br0" timeOffset="117109">23707 9411 7985 0,'0'0'2145'16,"0"0"-401"-16,0 0-256 16,0 0-1032-16,0 0-328 15,-28 106-72-15,22-66-56 16,-6-1 0-16,4-3-8 15,2-6-104 1,1-4 0 0,-3-5 104-16,5-2 8 0,-4-8 0 15,6 0 0-15,-4-3 8 0,2 0-8 16,3-5-8-16,0 3 0 15,0-4-48-15,0 3 8 0,0-3-16 16,0-2-24-16,0 0 24 16,0 2 56-16,11-2 0 15,5 0 8 1,2 0 72-16,6 0 0 15,4-9 16-15,2-2 0 16,4-3-72-16,0-1 56 0,-2 2-24 16,-1-2 8-16,-2 4-48 15,-3 1-8-15,-5 3 0 0,-3 1-208 31,-4 2-216-31,-6 2-368 0,-3 2-568 16,-5 0-529-16,0 0-735 16,0-2-1937-16</inkml:trace>
  <inkml:trace contextRef="#ctx0" brushRef="#br0" timeOffset="117392">23787 9577 4889 0,'0'0'2664'15,"0"0"-1320"1,0 0 369 0,0 0-697-16,0 0-344 0,0 0-152 15,-19 130-24-15,11-81-216 16,2 0-88-16,-1 4-48 0,-3-3-64 15,4-6 273-15,1-6-41 0,-3-8-160 32,5-8-80-32,-4-5 0 31,6-9-24-31,1-5 24 0,0-1-72 0,0-2-904 0,-5 0-1113 15,5 0-3272-15</inkml:trace>
  <inkml:trace contextRef="#ctx0" brushRef="#br0" timeOffset="117868">23993 9667 4849 0,'0'0'3272'0,"0"0"-2432"0,0 0-167 0,0 0 479 16,0 0-504-16,0 0-208 15,0 102-184 1,1-73-112-16,4-3-8 15,-2-2 24-15,5-3-32 0,-1-4-40 16,-1-3-72-16,2-6-8 16,0-2 0-16,0-2 40 15,4-4-32-15,-1 0-8 0,2 0-8 31,5-6-8-31,-2-8-8 0,3-6-64 16,2-2 72-16,-1-2 8 16,1-5 0-16,-4 1 8 0,-5 1-8 15,-4-1 56 1,-8 2 48-16,0 1 280 0,0 5 24 31,-12 4-7-31,-5 6 31 0,1 6 0 16,-1 4-104-16,-2 0-224 15,1 0-104-15,2 11-160 0,-3 2-520 16,-18 11-481-16,4-6-935 15,-1-2-4834 1</inkml:trace>
  <inkml:trace contextRef="#ctx0" brushRef="#br0" timeOffset="118580">22412 9651 3344 0,'0'0'4313'16,"0"0"-2240"-1,0 0 63 1,0 0-216-16,0 0-671 0,0 0-769 16,0 0-312-1,-67 58-48-15,41-30-16 0,-1 2-48 0,-2 1 0 0,1-5-40 31,9-2 24-31,-3-8-32 16,9-2-8-16,3-6 8 16,7-2 8-16,1-2-16 15,2-4-72-15,0 2-56 0,0-2-24 16,0 0-24-16,3 2 136 0,10 0 40 15,3 2 104-15,4-2-8 32,1 0 24-32,3 0-72 0,2 0 0 15,-4 2-48-15,6 0-232 16,-4 2-376-16,-1 2-448 15,-4 0-361-15,-1 0-711 0,-4-2-905 16,-6-2-1984-16</inkml:trace>
  <inkml:trace contextRef="#ctx0" brushRef="#br0" timeOffset="118869">22171 10054 6241 0,'0'0'1560'0,"0"0"-464"0,0 0 137 16,0 0-577-16,0 0 112 15,0 0 0 1,0 0-120-16,82 22-288 15,-54-16-64-15,-9-1-120 0,0-1-96 16,1 2 0-16,-2-4-80 16,-2 1-432-16,-2-1-880 0,-1 0-1729 15,-5 0-4728-15</inkml:trace>
  <inkml:trace contextRef="#ctx0" brushRef="#br0" timeOffset="119530">21467 9867 4849 0,'0'0'3040'0,"0"0"-863"0,0 0-681 16,0 0-592-16,0 0-456 0,-65 121-232 16,59-69-120-16,6 7-56 31,0-3-40-31,0 0-56 0,16-4 56 15,2-6 0-15,-1-10-8 16,3-10-72 0,-4-8-152-16,-2-9 0 0,1-7-16 0,-2-2 40 15,3-9 208-15,0-18 0 31,0-10 96-31,-6-3-16 0,0-6 120 0,-9 0 184 16,-1 0 80-16,0 1 193 16,-17 4 7-16,-8 5-232 15,-2 4-288-15,4 11-136 0,4 9-8 16,3 8-248-1,3 4-552 1,-3 9-481-16,-2 23-735 0,5-2-1873 16,2-5-1544-16</inkml:trace>
  <inkml:trace contextRef="#ctx0" brushRef="#br0" timeOffset="120254">22885 10672 3136 0,'0'0'3289'16,"0"0"-761"-16,0 0-335 15,0 0-505-15,0 0-896 0,0 0-592 16,0 0 265-16,40 36 519 31,-11-12 152-31,2 2-280 0,-2-2-264 16,-3 0-248-16,-4-1-120 15,-4-6-112-15,-3 0-104 16,-6-4 64-16,-1-3-72 0,-1 1-416 15,-1-5-904-15,-6-6-896 16,0 0-489 0,0 0-2824-16</inkml:trace>
  <inkml:trace contextRef="#ctx0" brushRef="#br0" timeOffset="120509">23083 10594 2456 0,'0'0'5209'0,"0"0"-3745"0,0 0 201 0,0 0-129 16,-80 109-440-16,60-68-351 0,-1 3-209 31,7-5-160-31,-2-3 32 16,-4069-8-16-16,4076-5-144 0,4078-4-40 15,-4075-6-24-15,3-2-80 32,1-5-16-32,-1-2-88 0,3-2-88 15,0-2-1024-15,0 0-921 16,0-2-2232-16,11-10-3584 0</inkml:trace>
  <inkml:trace contextRef="#ctx0" brushRef="#br0" timeOffset="120980">23589 10466 4993 0,'0'0'2016'16,"0"0"8"-16,0 0 257 0,0 0-953 0,0 0-680 15,0 0 32-15,0 0-143 16,-57 77-161-16,40-49 24 15,-1 1-64 1,-5-1-128-16,4 2-72 16,-4-2 128-16,1-2-88 15,1 2-104-15,0-3 64 0,6-6 32 16,4-4-168-16,4-4 0 0,4-5-96 15,3-2-48-15,0 0-64 32,0-1-40-32,8-1-8 15,5 0 200-15,5-2 56 0,1 0 40 16,4 0-16-16,1 0 32 15,0 0 0-15,0 0-48 0,-1 0-8 16,0 0 8-16,-1 0-8 31,-2 0 0-31,-1 0-672 16,-4 0-344-16,1 0-273 0,-2-4-463 15,-1-5-1289-15,-3 1-1352 0</inkml:trace>
  <inkml:trace contextRef="#ctx0" brushRef="#br0" timeOffset="121315">23400 11017 5569 0,'0'0'1264'0,"0"0"-200"15,0 0 841-15,0 0-913 0,0 0-688 31,0 0-200-31,0 0 256 16,0 0 96-16,82 0-40 0,-45 0-88 16,-1 0-112-16,4-2-72 15,2-2 72-15,-1-2-120 0,-4 2-96 16,-7 0-24-16,-7 0-800 31,-10 2-1408-31,-10-2-3361 0</inkml:trace>
  <inkml:trace contextRef="#ctx0" brushRef="#br0" timeOffset="121779">23899 10437 5761 0,'0'0'2888'0,"0"0"-2264"15,0 0-111 1,0 0 719-16,0 0-448 0,-26 117-248 0,8-66-264 31,-1 4-120-31,1 1 104 16,0-3 32-16,7-10-184 0,3-7 104 15,3-10-160-15,2-7 56 16,3-9-40-16,0-5-64 31,0-1-56-31,0 0 40 0,0-1 16 16,11-1 48-16,7 0 128 15,6-2 25-15,5 0 7 16,7 0-40-16,-2-7-40 0,4-3-48 16,1-3 96-16,0-4 96 0,-5 4-160 15,-3-4-24 1,-6 6-88-1,-5-2-568-15,-2 3-369 0,-10 3-519 16,-4 1-888-16,-4 2-2041 0</inkml:trace>
  <inkml:trace contextRef="#ctx0" brushRef="#br0" timeOffset="122047">24022 10676 7665 0,'0'0'1464'16,"0"0"-959"0,0 0 799-16,0 0 16 0,-28 132-472 15,22-81-184-15,-4 0-15 0,4 2-33 16,-3-3 112-16,1-4-176 15,2-6-304-15,3-5-96 0,1-10-96 32,2-5-56-17,0-6-336-15,0-9-992 0,0-5-1097 0,2 0-2984 16</inkml:trace>
  <inkml:trace contextRef="#ctx0" brushRef="#br0" timeOffset="122404">24181 10742 5193 0,'0'0'808'0,"0"0"-368"15,0 0 624 1,0 0 192-16,42 102-535 15,-25-83-257 1,-4-4-144-16,3 0 136 0,-3-5-192 0,0-5-88 16,-1-1-48-16,0-4 24 15,-1 0-16-15,0-2-16 16,1-13 8-16,-1-6-56 15,0-5-56-15,-4-2 32 16,-1-2 32-16,-3-4-16 16,-3-2 40-16,0 4 32 0,-8 2-40 15,-9 10-40-15,-4 6-48 16,-5 12 144-1,-5 2-64-15,-3 10-88 16,-5 24-416-16,5-4-944 16,7-4-2545-16</inkml:trace>
  <inkml:trace contextRef="#ctx0" brushRef="#br0" timeOffset="123243">22613 10684 2472 0,'0'0'2929'0,"0"0"-753"16,0 0-15-16,0 0-409 15,0 0-704-15,0 4-328 16,-4 11-40-16,-6 2-143 15,-3 7-49 1,2 3-248-16,-2-1-168 16,0-1-64-16,1-1 48 0,4-3 16 0,0-6-64 15,2-2 0-15,1-7 0 16,5-2 0-16,-3-3-8 16,3 1 0-1,0-2-40-15,0 2-56 16,0 2-112-1,0 1 88-15,3 1 16 0,8 0 56 0,5-2 48 16,2 0 0-16,2-1 8 16,1-1 8-16,-2-2-8 15,-1 2 8 1,0-2-16-16,-2 3 0 15,-3-3-40-15,-2 2-368 16,-3 0-537-16,-2 4-671 0,-4 2-1089 16,-2-2-3208-16</inkml:trace>
  <inkml:trace contextRef="#ctx0" brushRef="#br0" timeOffset="123528">22523 11081 3688 0,'0'0'3281'0,"0"0"-2577"15,0 0 312-15,0 0 377 0,0 0-505 16,0 0-336-16,69 50-160 15,-40-41-88-15,-4-2 80 16,-1-3-144-16,3 0-64 16,-7 0-80-16,-6-2-48 15,2 0 16-15,-4 1-64 16,1-3 0-16,-4 2-280 15,-1 0-1200-15,-4-2-2409 0,-4 0-2680 16</inkml:trace>
  <inkml:trace contextRef="#ctx0" brushRef="#br0" timeOffset="124253">21959 10822 1592 0,'0'0'4129'0,"0"0"-2121"0,0 0-135 31,0 0-329-31,0 0-728 16,0 0-576-1,0 0-176-15,0 0 48 0,-43 124 48 0,43-71-96 16,0 1-8-16,0-1 16 15,6-4-72-15,6-4 8 0,2-7-8 32,2-8-48-32,2-8-32 0,0-6 64 31,3-9-120-31,-2-5-88 0,0-2-8 0,-1 0-104 0,3-17 184 15,-3-11 144-15,-2-8-64 16,-3-7 72-16,-6-5 0 16,-7-4 96-1,0 0 200-15,-13 0 56 16,-13 2-16-1,-5 8-176-15,0 10-152 0,1 9-8 0,4 12-408 0,-2 11-368 16,9 0-928-16,0 6-1553 16</inkml:trace>
  <inkml:trace contextRef="#ctx0" brushRef="#br0" timeOffset="135572">21651 7454 3424 0,'0'0'3281'16,"0"0"-1017"-16,0 0-199 15,0 0-649-15,0 3-832 0,0 18-584 32,0 7 208-32,0 8 240 0,3 6 17 0,-3 2-137 0,0 0-152 15,0-2-168 1,0-5 56-16,0-5-64 15,0-4-152-15,0-9-409 16,-6-4-343-16,-2-11-664 0,3-4-905 16,-2 0-2520-1</inkml:trace>
  <inkml:trace contextRef="#ctx0" brushRef="#br0" timeOffset="135789">21651 7559 1512 0,'0'0'2792'0,"0"0"-1655"0,0 0 535 0,0 0-144 31,0 0-559-31,0 0-121 31,0 0-280-31,118 117-280 0,-99-95-136 16,-3-1-72-16,-4-2-72 15,-1-2-8 1,-5-4-448-16,-2 0-872 0,0-5-1681 0,-4-5-3783 0</inkml:trace>
  <inkml:trace contextRef="#ctx0" brushRef="#br0" timeOffset="136027">21906 7408 5353 0,'0'0'1768'0,"0"0"-608"15,0 0 457-15,0 0-297 16,0 114-424-16,-6-70-304 0,1 0-192 31,-3-4-160-15,-2-1-112-16,5-7-80 0,-1-6-48 15,-1-5-128-15,2-4-544 0,-1-10-664 16,3-5-432-16,-1-2-1305 0</inkml:trace>
  <inkml:trace contextRef="#ctx0" brushRef="#br0" timeOffset="136266">21833 7386 4256 0,'0'0'2169'31,"0"0"-545"-31,0 0-263 16,0 0-945-16,0 0 296 0,0 0 192 16,0 0-136-16,120 92-56 0,-98-62-192 15,-2 2-144 1,-4-2-168-1,-3 0-151-15,-2 0-57 0,5 10-737 16,-4-4-1167-16,-4-8-1177 16</inkml:trace>
  <inkml:trace contextRef="#ctx0" brushRef="#br0" timeOffset="136765">22339 7540 5097 0,'0'0'2680'16,"0"0"-503"-16,0 0-121 0,0 0-672 15,0 0-455-15,-92-4-497 0,72 22-200 16,-7 10-72-16,9 2-64 15,4 4-16-15,6-2-32 16,6-4 0-16,2-4-32 0,0-5-16 31,0-6-56-31,0-3 56 16,8-3-56-16,2-5-24 0,1-2 32 15,7 0-280-15,0 0-96 16,6-15 136-16,-6-7 7 16,3-5 57-16,-4-8 24 0,-4-1 96 15,-3 0 48 1,-4 4 56-16,-2 8 16 15,-1 8 40-15,-3 10 208 0,0 3 161 16,0 3-97-16,0 0-328 16,3 0-16-1,-1 13-264 1,4 4 280-16,5 8 72 0,1-1 0 0,1 2-72 15,1-4 0-15,6-2-104 16,-6-2-545-16,9-6-223 0,-4-4-928 16,-1-5-1121-16,-2-3-2568 15</inkml:trace>
  <inkml:trace contextRef="#ctx0" brushRef="#br0" timeOffset="136964">22428 7520 3448 0,'0'0'3257'31,"0"0"-2193"-31,0 0-232 16,0 0 313-16,0 0-401 0,0 0-272 15,0 0-328-15,121-12-144 31,-86 6-200-31,-4-3-1224 16,-8 4-1505-16</inkml:trace>
  <inkml:trace contextRef="#ctx0" brushRef="#br0" timeOffset="137164">22476 7414 984 0,'0'0'3128'0,"0"0"-1295"16,0 0-89-16,0 0-200 0,3 115-575 0,5-80-257 15,-1-3-312-15,3 0-104 16,-2-4-112-16,0-2-88 16,-2-4-96-1,1-5-560-15,1-6-1288 16,-5-5-2417-1</inkml:trace>
  <inkml:trace contextRef="#ctx0" brushRef="#br0" timeOffset="137632">22576 7320 2472 0,'0'0'3201'15,"0"0"-1505"-15,0 0-344 0,0 0-495 31,0 0 207-31,0 0-320 16,26 105-104-16,-19-60-176 0,-1 1-168 16,0 0-184-1,-1-6-40-15,2-8-16 0,-6-6-48 0,3-10-8 16,-4-5 80-16,0-8-72 15,0-3 168 1,0 0 232-16,0 0 81 16,0-1-225-16,0-14-264 0,3-4-248 15,5-6-265 1,6-3-71-16,3-2 56 0,2 0 8 0,7 0 88 15,-2 6 88 1,0 3 72-16,-1 8 136 16,-5 3 120-16,-7 8-64 15,0 2 32-15,-3 0 48 0,-1 0 152 16,4 12 304-16,-6-1 112 15,1 6 24-15,2-2 64 16,-3 4-136 0,2-1-95-16,-4-2-241 15,2 2-88-15,1 2-96 16,2 8-529-16,-3-2-1023 0,0-6-3601 15</inkml:trace>
  <inkml:trace contextRef="#ctx0" brushRef="#br0" timeOffset="138322">23261 7156 5393 0,'0'0'1080'16,"0"0"-344"-16,0 0 904 16,0 0-127-1,34 103-601-15,-23-53-120 16,1 2-120-16,-4 3-184 15,1-6 8-15,-1-2-304 0,0-9-120 0,0-6-32 16,1-8-40-16,-3-4-528 16,-1-10-856-1,0-6-1296-15,-4-4-3426 16</inkml:trace>
  <inkml:trace contextRef="#ctx0" brushRef="#br0" timeOffset="138656">23279 7171 1320 0,'0'0'3024'0,"0"0"-1455"15,0 0 407-15,0 0-439 16,0 0-553-16,72-52-472 15,-46 42-224 1,2-3-280-16,-2 5-8 16,-1 3-16-16,-2 3-320 15,-5 0-528-15,-2 2-537 0,-10 0-807 16,-4 2-1681-16</inkml:trace>
  <inkml:trace contextRef="#ctx0" brushRef="#br0" timeOffset="140117">23371 7329 3624 0,'0'0'1625'0,"0"0"-73"16,0 0-32 0,0 0-752-16,0 0-399 15,0 0 375-15,0 0-88 16,0 0-304-16,0 0-224 0,114-38-128 15,-91 33 0-15,0 5-216 16,-4 0-56-16,0 7 80 0,-4 20 112 31,-4 7 80-31,-4 5 8 16,-1 3 88-16,-1 1 16 15,1-5 48-15,6-8-96 0,-1-8-8 16,0-6-48-16,2-8 0 16,-1-6-8-16,-1-2 0 0,0 0 192 15,1-16 416 1,-4-8-88-16,1-8-288 15,-4-6-104-15,-5-4-128 16,0-1-128-16,-3 3-224 0,-13 6-496 16,1 10 272-16,4 11 272 15,6 6 96 1,5 5-368-16,0 2-577 15,0 0 89-15,5 0 768 0,8 0 280 16,0 0 16-16,3 0 48 16,2 0 128-16,-2 0 240 0,2 4 32 31,-2 8 8-31,3 2 145 15,-6 8 47-15,-2 2-104 16,1 5-112-16,-6 1-88 0,-1-4-112 16,-3-3-64-16,2-4-88 0,-4-10-72 15,0-3 0-15,0-3 56 16,0-3 264-16,0 0 440 31,0 0 192-31,0-14-111 0,0-7-785 16,5-7-64-16,7-4-496 15,5-4-329 1,6 2-183-16,4 2-224 0,-1 6 32 0,-2 6 15 15,-1 8 233-15,-4 4 64 32,-6 8 296-32,-1 0 144 0,-3 0 208 0,-4 0 120 15,-2 8 120-15,1 1 72 16,-4 0 8-16,1 3 168 15,-1 1 336-15,0 2 16 0,0 3-56 16,0 2 208 0,0 2-168-1,0 1-207-15,0-1-161 0,0-3-8 16,0 0-64-16,0-6-96 0,0-2-40 15,0-5-16-15,0-6 8 32,0 0 0-32,0 0 152 0,0-13 424 15,0-10-576-15,0-9-64 16,0-7-208-16,7-1-40 0,-1 4 24 15,1 6 104-15,1 10 184 16,-5 10 0-16,3 10-40 0,-2 0-24 16,4 12 64-1,-3 10 376 1,1 2 80-16,-3 3 40 0,-1-4-240 15,3-3-112-15,-4-6-136 16,3-3 0-16,-3-6-8 0,2-5-48 16,-1 0-144-16,1 0-240 15,5-5-104-15,-1-12 64 31,1 2-337-31,2-2 41 0,-2 5 88 16,1 7 272-16,-2 3 136 16,-1 2 272-16,4 0 352 0,-4 3 264 0,2 7-40 15,-3 0-248 1,2-1-192-16,-1-4-56 15,-1-3-80 1,2-2 0-16,-3 0-376 0,1 0-352 16,2-3 312-16,-2-10-272 15,1 1 192-15,-1 3 184 0,-2 0 288 16,0 7 24-16,1 2 160 15,0 0 368 1,0 7 304 0,0 4 48-16,0 5-232 0,1-2-240 0,-1 0-255 15,3-1-145-15,-4-6 0 16,0 1-8-16,2-6 0 0,-2-2-777 15,5 0-343-15,-1-2 32 32,-1-13 144-32,1-10-977 0,-2-1 177 15,-2 0 984-15,0 2 760 16,-1 6 544-16,-2 4 1000 0,0 10 585 15,3 4-505-15,-3 0-920 16,3 8-560-16,2 10 224 31,0 4 24-31,1 3-32 0,1-4-120 16,-1-1-152-1,4-3-88-15,-2-6 16 0,2-5-16 0,1-4-104 16,0-2-480-16,2 0-424 16,5-19-192-16,-5-4-1193 15,1 1-1582 1</inkml:trace>
  <inkml:trace contextRef="#ctx0" brushRef="#br0" timeOffset="140389">24559 6922 3928 0,'0'0'1177'0,"0"0"-57"0,0 0 648 31,0 138-512-31,0-93-519 16,5-3-201-16,2-1-120 0,2-4-192 16,3-5-216-16,-3-6 96 0,3-4-104 15,2-4-368 1,2-8-584-16,4-6-841 0,10-4-247 31,-5-8-809-31,-4-5-422 0</inkml:trace>
  <inkml:trace contextRef="#ctx0" brushRef="#br0" timeOffset="140774">24781 7161 1920 0,'0'0'1344'15,"0"0"521"1,0 0 71 0,0 0-120-16,0 0-191 0,0 0-441 0,0 0-664 15,-88 4-224-15,80 24-232 16,2 2 64-16,1 1-48 15,5-2-72-15,0-5-8 0,0-2 0 16,8-5-40 0,7-8 32-1,-1-5-392-15,2-4-344 0,4 0-336 16,-1-11 144-16,-4-12-441 0,-4-1-263 15,-5-2 400-15,-4 0 664 16,-2-3 263-16,0 6 313 0,0 3 361 31,-8 6 743-31,1 5 184 16,1 6 64-16,1 3-311 0,2 0-209 15,1 0-608-15,2 10-224 16,0 10 0-16,0 4 248 0,0 6-32 16,2 0 16-16,9 2-80 31,4-4-8-31,-2 1-64 0,4-3-80 15,0-3-1072-15,-4-3-1753 16,-1-8-3904-16</inkml:trace>
  <inkml:trace contextRef="#ctx0" brushRef="#br0" timeOffset="142450">22357 6046 1016 0,'0'0'4705'0,"0"0"-3097"0,0 0-32 16,0 0 105-1,0 0-593-15,-4-2-544 0,4 2-80 0,-3 7-160 32,3 16-176-32,0 13 168 15,0 16 144-15,0 12 89 0,3 11-201 16,1 5 0-16,-3 0 136 15,2-4 56-15,-3-10-160 0,0-8-128 32,2-11-184-32,0-9-8 15,1-10-40-15,-1-6 0 16,1-10 8-16,-3-4-8 0,0-5 8 15,1-3-8-15,-1 0-424 16,0 0-832-16,0-9-449 0,0-9-1095 16,0-2-6114-16</inkml:trace>
  <inkml:trace contextRef="#ctx0" brushRef="#br0" timeOffset="142938">22392 6098 3632 0,'0'0'2545'0,"0"0"-841"0,0 0 33 15,0 0-537-15,0 0-648 32,0 0-296-32,0 0 328 0,0 0 128 31,0 0-160-31,87-34-176 0,-64 26-127 0,-4 1-137 15,1 4-96 1,-9-1 32-16,0 2-48 0,-3 2 0 16,-4 0-200-16,0 0-361 15,-4 0-527-15,0 0-944 16,0 4-1217-16,0 6-2264 15</inkml:trace>
  <inkml:trace contextRef="#ctx0" brushRef="#br0" timeOffset="143311">22392 6443 1176 0,'0'0'1968'0,"0"0"-399"0,0 0 439 16,0 0-296-16,0 0-463 16,0 0-193-16,0 0-328 0,0 0-304 15,0 0-232-15,0 0-184 31,16 0 232-31,2-8 272 16,6-2-104-16,2-4-8 0,-3 0 9 16,1 0-121-16,-3 0-48 0,-3 3-88 15,-7 3-40-15,-1 5 32 16,-7-1-40-16,-3 2-32 15,0 2 0 1,0 0-72 0,0 0-464-1,0 0-857-15,0 0-1055 0,-2 8-3881 16</inkml:trace>
  <inkml:trace contextRef="#ctx0" brushRef="#br0" timeOffset="143741">22549 6567 1792 0,'0'0'5225'16,"0"0"-3321"-16,0 0-591 15,0 0-225-15,0 0-744 16,0 0-272-16,-3 34 136 0,3-14 16 31,0 3-48-31,3 0-16 16,0-3-32-16,2 1-56 0,1-8-72 15,-1-2 8-15,2-5-8 16,-3-4 0-16,5-2 0 16,0 0 72-16,3-4 144 0,0-13 232 15,5-7 24 1,-4-1-71-1,-4-5 111-15,-2 0 88 0,-6-2 32 0,-1 0-104 16,0 2-8-16,-1 5-288 16,-9 9-40-16,4 6-136 15,-1 6-56-15,1 4-184 16,1 0-664-16,-7 4-904 15,4 20-385 1,-1-4-783-16,2-2-2594 0</inkml:trace>
  <inkml:trace contextRef="#ctx0" brushRef="#br0" timeOffset="144232">22751 6450 1712 0,'0'0'2944'0,"0"0"-1295"0,0 0 63 31,0 0-231-31,0 0-41 16,16 41-432-16,-13-19-256 0,0 4-224 15,-3 0-48 1,2 2-143-16,-2-2-105 15,0-3-80-15,0-2 104 0,0-2-16 16,0-8 48-16,0 0 8 16,0-5 88-16,0-4 16 15,0-2-16-15,0 0 8 0,0 0-64 16,0 0-32-16,-2 0 24 0,1 0-120 15,-1-4-152-15,-1-7-48 0,3-1 0 32,0-6-72-32,0-1-8 0,0-8 8 0,0 1 16 15,5-2 56-15,3 0 8 0,1 5-8 16,-2 2-64-16,1 5-384 15,2 2-440-15,-2 4-728 0,13 2-601 16,-2 2-1920-16,-6 2-744 0</inkml:trace>
  <inkml:trace contextRef="#ctx0" brushRef="#br0" timeOffset="144948">22935 6477 4296 0,'0'0'2393'16,"0"0"-625"-16,0 0-231 0,0 0-617 15,0 0-584-15,0 0 0 16,0 0 536-16,0 0-160 15,0 0-88 1,0 120-95-16,0-94-169 16,0-5-120-16,0-4-88 0,0-6-72 15,0-5 40-15,0-4 16 16,0-2 136-16,0 0 128 0,0 0 112 15,0 0-96 1,-3-13-288-16,3-4-128 16,0-10-176-16,0-5-88 15,0-4-64-15,6 2 24 0,7 2 16 16,3 6 64-16,-5 10 80 15,1 6 72-15,-6 4 16 0,1 6-48 32,-3 0-112-32,-2 0 64 15,5 0-8 1,-1 12 80-16,2 4 80 0,-5 4 0 0,2 2 96 15,-3 2-24-15,-2 2-8 16,0-1 8-16,0-2-64 0,0-5 40 31,0-2-40-31,0-3 16 16,0-6 32-16,0-5 8 15,0-2 72-15,0 0 64 0,0 0-24 16,0 0-96-16,0-13-80 16,0-8-240-16,9-5-88 0,0-4-88 15,2-4 24 1,3 0 23-16,1 0 25 15,6 2 120-15,-2 8 40 16,2 8 88-16,-1 4 24 0,-1 8 16 16,-3 4-24-16,-3 0 80 15,-2 0 72-15,-1 8 64 16,-2 6 64-16,3 2 152 15,-6 2 8-15,2 1-159 16,-6 0-97-16,9-1-88 16,-8 0-16-16,4-2-953 15,5 2-975-15,1-6-2489 0,-1-2-2080 16</inkml:trace>
  <inkml:trace contextRef="#ctx0" brushRef="#br0" timeOffset="145400">23418 6365 3608 0,'0'0'3977'15,"0"0"-1992"-15,0 0 15 0,0 0-696 16,0 0-592-16,0 0-336 15,-92 92-215 1,90-65-33-16,2-2-112 16,0-1 96-16,0-4-40 0,0-4-64 15,0-3-8-15,3-4 0 16,5-3-80-16,0-4 64 0,2-2 16 15,3 0-128-15,3-2-177 16,2-13-31-16,1-8-56 16,-1-3-96-1,0-2 80-15,-7-4 144 16,-3 2 80-16,0 5 184 0,-5 10 8 15,1 5 176-15,-4 5 320 0,0 5-48 16,0 0-120-16,0 0-336 16,5 3-48-1,-2 11-24-15,8 1 72 16,-4 6 104-16,5 1-96 15,1 0 56-15,0-4-8 0,0 0-56 16,3-4-336-16,4-3-800 16,-4-7-1416-16,-3-4-3338 0</inkml:trace>
  <inkml:trace contextRef="#ctx0" brushRef="#br0" timeOffset="145812">23600 6056 4640 0,'0'0'2849'0,"0"0"-848"0,0 0-273 15,0 0-864 1,0 0-552-16,0 0-32 16,0 0 72-1,0 0 64-15,15 104 40 0,-6-66-79 0,3 5 39 16,-4-2-64-16,-2 1-48 15,4 1-112-15,0-3 80 16,-2-4-88-16,1-6-88 16,-1-6-96-16,4-5 0 46,-4-8 0-46,0-3-8 0,-5-4-40 16,2-2 40-16,1-2-16 16,-1 0 24-16,7 0-8 0,5-16-416 15,19-16-984-15,-5 0-1657 16,-4 4-5953-16</inkml:trace>
  <inkml:trace contextRef="#ctx0" brushRef="#br0" timeOffset="147733">12717 7205 1592 0,'0'0'2232'16,"0"0"-1552"-16,0 0 9 0,0 0 375 15,16 76-280-15,-11-52-264 16,0-4-144-16,-2-2-88 0,-3-4 8 31,0-2-16-31,3-1-80 16,-3-5-64-16,0-3 24 0,0-1-55 15,0 0-25-15,0-2-64 16,0 0-16-16,0 0-337 0,0-7-1215 16,0-6-4849-16</inkml:trace>
  <inkml:trace contextRef="#ctx0" brushRef="#br0" timeOffset="147990">12704 6919 1280 0,'0'0'5385'0,"0"0"-3777"0,0 0-311 16,0 0 239-16,0 0-824 0,0 0-712 16,0 0-232-16,0 0-1136 15,0 32-809-15,0-15-3232 16</inkml:trace>
  <inkml:trace contextRef="#ctx0" brushRef="#br0" timeOffset="148455">12785 7175 1536 0,'0'0'2208'32,"0"0"-503"-32,0 0 407 0,0 0-384 15,0 0-431-15,19 113-321 16,-19-98-312-16,3 2-152 15,-3-6-96-15,0-1-112 0,0-3-80 16,0-3 16-16,0-4 89 31,0 0 15-15,0 0-56-16,0 0-96 0,0 0-56 0,0 0-8 15,0-9-128-15,0-9-128 16,0-4-336-16,0-6 88 0,4-2-25 16,4-2 193-16,0 2 48 15,3 1 112 1,-3 6 40-1,2 5 0-15,0 3 8 0,-7 5 0 0,3 5 0 16,-1 3 0-16,2 2 0 16,4 0 8-16,0 9 120 0,2 12 64 15,-2 3 49 1,1 6 63-16,-1 0-8 15,-3 0-168-15,-5-1-48 32,2-6 0-32,-2-3-80 0,-3-4-152 0,2-2-729 0,-2-6-855 15,0-2-2361-15,0-6-4031 0</inkml:trace>
  <inkml:trace contextRef="#ctx0" brushRef="#br0" timeOffset="148942">13163 6816 5553 0,'0'0'2384'0,"0"0"-463"32,0 0-41-32,0 0-720 0,0 0-520 0,0 0-368 15,0 0-264-15,0 50 168 16,11-10 177-16,0 10 183 15,-1 11 88-15,0 3 0 0,-5 4-160 16,4 0-16 0,-1 1 144-1,0-7-160-15,1-7-192 0,0-4-136 16,-1-10-88-16,-1-4 32 0,2-7-48 31,-2-6 0-15,-1-4 8-16,-1-6 8 0,-3-4-8 0,1-4 8 15,-3-2-16 1,0 0 8-16,0-4 48 0,0 0 48 0,0 0 65 15,0 0 47-15,0 0-8 16,-16 0-152-16,-7 0-56 0,-3-6-312 16,-11-12-601-1,-16-18-927 1,9 4-1001-16,9 2-3560 0</inkml:trace>
  <inkml:trace contextRef="#ctx0" brushRef="#br0" timeOffset="149563">13029 7259 3752 0,'0'0'2577'16,"0"0"-1537"-16,0 0-128 0,0 0-64 15,0 0 113-15,61-36-137 0,-30 12-328 16,4-2-136-16,2 0-136 15,-6 5-136-15,-2 4 16 0,-8 4-88 32,-3 5-8-32,-7 3 0 15,-1 1 0 1,-4 2 0-16,1 2 0 0,-2 0-8 0,3 0 0 15,-3 6 24-15,4 12 296 0,3 7 160 16,-4 5 48-16,1 2-55 31,-2-1-73-31,-1-7-128 16,-1-4-160-1,2-6-112-15,1-5 0 0,-3-6 0 0,-1-3 0 16,-2 0 0-16,1 0 48 0,-1 0 256 16,1-3 208-16,-1-14 136 15,-2-3-96 1,0-9-96-16,0 2-120 15,0-3-144-15,-10 4-192 16,-1 6-544-16,4 6-464 0,6 7-528 16,1 3-321-16,0 0-511 0,0-1-817 15,4-3-1392 1,5-1 2361-16</inkml:trace>
  <inkml:trace contextRef="#ctx0" brushRef="#br0" timeOffset="149850">13458 7041 776 0,'0'0'1744'0,"0"0"-400"31,0 0 345-31,0 0-289 0,0 0-128 16,0 0-79-16,0 0-121 15,0 0 32-15,125 92-312 16,-114-62-48-16,-3-3-168 0,-3 0-79 16,0-5-49-16,-5-6-112 15,1-6 16 1,-1-4 24-16,0-4 160 0,0 0 80 0,0-2 40 31,0 0 56-31,0 0-23 16,0 0-105-16,0 0-32 0,0-6-168 15,0-9-328-15,0-12-56 16,2-5-136-16,8-7-192 15,1-2-368-15,7-5-705 0,12-8-727 32,-1 11-713-32,-4 11-2400 0</inkml:trace>
  <inkml:trace contextRef="#ctx0" brushRef="#br0" timeOffset="150574">13783 7002 3624 0,'0'0'2385'16,"0"0"-1033"-16,0 0 504 15,0 0-71-15,0 0-441 0,11 99-296 16,-11-65-87-16,3 2-145 16,-3-6-192-16,0-2-168 0,0-10-176 31,0-4-88-31,0-8-56 15,0-4 40-15,0-2 72 0,0 0 112 16,0 0 96-16,0 0-40 16,0 0-199-16,0-10-217 0,0-10-521 15,4-6-135-15,5-8 72 31,1-4-8-31,5 0 208 16,-2 1 160-16,1 10 64 0,-4 5 72 16,1 9 24-16,-5 9-56 0,1 4-80 15,3 0 56-15,-2 17 144 0,-2 7 144 16,2 6 56-1,-1 6-80 1,-6 0 64-16,-1-2-16 16,0-4-88-16,0-4 72 0,0-8-24 15,0-4 0-15,0-6-24 16,0-4-32-16,0-2 8 0,0-2 0 0,0 0 16 31,0 0 24-31,0 0-24 16,0 0-8-16,0 0-88 15,0-12 0-15,0-6-144 16,7-8-88-16,-1-4 16 15,2 0 64-15,0 0 32 0,4 6 72 0,-7 5-16 32,3 8 56-32,1 3-112 15,-1 3-8-15,2 3 8 0,1 2-8 16,2 0 56-1,0 0 72-15,3 0 0 0,2 9 72 16,-5 3-24-16,3 1 8 0,0 4 8 31,-3 1-64-31,2 2-616 16,7-2-1105-16,-5-4-1207 0,-1-9-4618 0</inkml:trace>
  <inkml:trace contextRef="#ctx0" brushRef="#br0" timeOffset="151019">14195 7011 5145 0,'0'0'2424'0,"0"0"-479"15,0 0-337-15,0 0-872 31,0 0-424-31,0 0-48 16,0 0-8-16,-42 117-80 16,42-92-56-16,0-3-64 0,0-7-48 15,0 0 8-15,1-7-16 16,4-4 8-16,0-4-8 15,3 0-72-15,-3 0 64 0,5-6-120 16,-2-10 128-16,5-6 0 0,-2-4-96 16,0-2-40-16,-4 3 16 15,1 6 72-15,-5 4 48 16,-3 8 104-16,0 3 336 0,0 4 88 31,0 0-192-31,3 0-336 16,2 0-72-16,3 9-160 0,3 10 232 31,2 2 8-31,5 5 80 15,0 3-88-15,0-3-536 16,6 4-528 0,-6-8-1392-16,-1-8-3634 15</inkml:trace>
  <inkml:trace contextRef="#ctx0" brushRef="#br0" timeOffset="151333">14359 6818 5449 0,'0'0'1640'16,"0"0"-680"-16,0 0 505 16,0 0-545-1,0 0-176-15,0 0-88 16,0 0 112-1,51 84-208-15,-37-46 48 0,1 5 33 0,-6 0-113 16,6 2-184-16,-4-3-152 16,0-6-120-16,1-8 32 15,-4-6-40 1,-2-6-64-16,1-8 0 15,-1-4 8 1,5-4-8-16,1 0 48 0,1-7 120 0,8-20-168 16,9-31-792-16,-5 4-1753 15,-8 1-7401-15</inkml:trace>
  <inkml:trace contextRef="#ctx0" brushRef="#br0" timeOffset="164225">22881 6996 384 0,'0'0'4665'16,"0"0"-3777"-1,0 0-352-15,0 0 672 16,0 0-232-16,0 0-432 0,0 2-327 0,4-2-33 16,4 0-32-1,3 0 176-15,8 0 448 0,6 0-24 0,5-4-192 31,6-4-96-31,4 1-32 16,1-4-168-16,-3 3-96 16,1 2-64-16,-3 1-24 0,-2 3-8 15,-5-3-64-15,-2 3 0 16,-4 0 104-16,-9 0 0 0,-1 0 89 31,-6 2 55-15,-3-2 16-16,-4 2 56 0,4 0 128 0,-4 0-56 15,0 0-128-15,0 0-160 16,0 0-112-16,0 0-400 0,0 0-1184 15,0 0-1529-15,-4 6-5705 0</inkml:trace>
  <inkml:trace contextRef="#ctx0" brushRef="#br0" timeOffset="166148">13623 7465 1400 0,'0'0'2464'0,"0"0"-967"16,0 0-241-16,0 0-88 0,-8-4-328 15,8 4-400-15,0 0-264 16,0 0-55-1,0 0-1 1,0-2 24-16,0 2-32 0,0 0-32 0,0-2 16 16,0 2-40-16,0-3 24 15,0-1 8-15,11 0 48 0,1-2 16 16,4-1 56-16,5-1 8 15,-2-1 8-15,5-4-48 16,5-1-40 0,-4 3-8-1,4-2-32-15,0 2-88 0,-3 0 96 0,-1 3-32 16,-5 2-16-16,-4 0 16 15,-3 3-64-15,-3 1 56 16,-4 0-8-16,2 2-48 0,-3 0-8 31,3 0-136-31,2 0-1496 16,-9 0-4570-16</inkml:trace>
  <inkml:trace contextRef="#ctx0" brushRef="#br0" timeOffset="172027">6335 7634 328 0,'0'0'6345'0,"0"0"-4801"0,0 0-712 31,0 0 321-31,0-2 71 15,0 0-360-15,0 0-424 0,0-2-192 32,6-2-120-32,6-6-24 15,4-2-48-15,5-4-8 0,11-2-32 16,7-5 32-16,4 0-40 15,9-3 0 1,3 0 56-16,5-4-48 0,4 0-16 0,11-2 8 16,4-3 0-16,26-3 56 15,34-6 24-15,37 2 8 0,27 2-16 16,12 8 120-16,9 4 9 15,-12 0-33 1,-2-2 24-16,-11-4-96 16,-19 1-32-16,-8 6-16 0,-6 0-56 15,3 5 0-15,-5 4 8 16,0 2 8-16,-2 2 56 0,-6 4-16 15,-4 0 168 1,-6 2 8-16,-4 0-8 16,-7-3 8-16,4 2-56 31,0-2-24-31,-8 2-48 0,-21 3 0 0,-25 2-16 0,-17 6-16 15,-11 0-56-15,1 0 0 0,3 0-8 32,-4 0 48-32,-19 6-48 15,-13-2 40-15,-12 0-40 0,-5-1 0 16,-7-1 48-1,-1-2 16-15,0 0 0 0,0 2 8 16,0-2-72-16,0 0 56 0,0 0-64 31,0 0-40-31,0 2-88 16,0 3-184-16,-1 5-352 0,-9 1-400 15,-6 12-353-15,1-3-679 16,2-2-2265-16</inkml:trace>
  <inkml:trace contextRef="#ctx0" brushRef="#br0" timeOffset="172432">11197 6557 7377 0,'0'0'1528'16,"0"0"-1312"-16,0 0 49 16,0 0 503-16,134 51 80 0,-87-30-152 15,5 1 48-15,-4-1-120 16,-1-2-120-16,0 2-96 0,-11-6 121 31,-2 0-73-31,-7-4-80 31,-8 0 32-31,-6-3-16 0,-6-2 40 16,-7 0 96-16,0 6 176 15,-20 6 24-15,-20 10-471 16,-15 12-257-16,-48 32-1641 16,12-7-2192-16,12-11-4488 0</inkml:trace>
  <inkml:trace contextRef="#ctx0" brushRef="#br0" timeOffset="174158">21359 7696 5385 0,'0'0'1416'15,"0"0"-208"1,0 0 417-16,0 0-209 15,0 0-528-15,0 0-408 16,0 0 0-16,0 0-96 0,-88-54 32 16,72 32-136-16,2-4-7 15,-2-6-73-15,-1-8-200 0,4-4 8 31,2-7-8-31,5-1-8 16,4-2-80-16,2 0 24 16,0-2-24-16,18 1 80 0,6 2-80 15,0 4 24-15,5 4 56 16,2 4-9-1,3 7-39-15,0 2 40 0,1 4-40 16,3 4-16-16,0 6 24 16,-2 4-8-16,-2 2 56 15,-7 4-8-15,-1-1 0 0,-7 4 0 16,-2 1-8-16,-3 0 8 15,-9 2-72-15,1 0-72 16,-2 0-224 0,-4-6-464-16,0-3-832 0,0 2-3129 15</inkml:trace>
  <inkml:trace contextRef="#ctx0" brushRef="#br0" timeOffset="174559">21536 6605 4080 0,'0'0'2601'0,"0"0"-1145"0,0 0-183 31,0 0-273-31,0 0-912 0,0 0-88 15,0 0 0-15,76 37 112 16,-31-20 88-16,5 0 32 0,0 0-120 16,-3-2-96-16,-5-2 72 15,-5 2-80-15,-11-5 8 16,-6-1 72-1,-7 0-32-15,-4-5 40 16,-7 0 160 0,-2-2 232-16,0 4 168 0,-2 6-160 0,-43 38-496 0,3-2-560 15,-5 4-2328 1</inkml:trace>
  <inkml:trace contextRef="#ctx0" brushRef="#br0" timeOffset="188808">7347 11849 1384 0,'0'0'2568'0,"0"0"-1279"16,0 0-273 0,0-2 120-16,0 2-200 0,0-2-96 15,0 2-143-15,0 0-57 16,0 0-24-16,0 0-96 15,0 0-88-15,0 0-144 0,0 0-32 16,0 0-24-16,0 0-32 16,0 0-40-16,0 0-88 15,0 0-56-15,0 0-16 16,0 0 0-16,0 0 0 15,10 0-64-15,8 0 64 16,4 0 0-16,9 0 8 16,-2 4 0-16,10-2 40 15,0 0 8-15,6 0 0 16,7 0 24-1,1 0 64-15,5 0-64 0,2 2 24 16,4 0-8-16,-1 1-40 16,2-1-8-16,3 1 73 0,0 3 31 15,-2-2 32-15,3-2-40 16,-1 1 8-1,-3-1-16 1,-2-3 88-16,1-1-16 0,1 0-56 16,-1 0-40-16,4 0 24 0,-1 0 104 15,0 0 0-15,0 0-64 16,0 0-80-16,0-1-16 0,-6-1-8 31,2 2-64-31,-5 0 64 16,3 0-72-1,1 0 8-15,-1 0 0 0,9 0-8 0,1 0 8 0,3 0-8 16,5 0 0-16,-3 0 0 15,5 0-8-15,-5 0 8 16,-4 0 0 0,1 0 0-16,-4 0-48 0,-2 0 48 31,4 0 8-31,6 0 0 0,6 0 0 0,2 0 0 0,4-2-8 15,1 0 8 1,3-3-8-16,2 1 8 16,-3-2 0-16,3 0-8 15,0-1-8-15,-3 0 8 16,1 3 0-1,-6 0 0-15,-7 2 0 0,-10 2 0 0,-6 0 0 16,-10 0 0-16,-9 0 0 0,-9 0 8 31,-9 0-8-31,-8 0 8 16,-7 0 0-16,-4 0-8 31,-3 0 8-15,-5 0-8-16,4 0 8 0,-4 0-8 0,0 0-88 15,0 0-480-15,0 0-792 0,0 0-849 16,0 0-2552-16</inkml:trace>
  <inkml:trace contextRef="#ctx0" brushRef="#br0" timeOffset="192653">8743 10560 3592 0,'0'0'1008'16,"0"0"-631"-16,-23 0 495 0,20 0 328 16,0 0-128-16,3 0-632 0,6 0-440 15,26 0 0 1,15 0 24-16,13 0 392 0,9 0 105 0,7 0-81 31,3 0-112-31,-4-4 16 16,2 0-72-16,1 2-136 0,6-1-128 15,0 1-8-15,34 2-232 16,-23 0-1345-16,-13 0-4056 15</inkml:trace>
  <inkml:trace contextRef="#ctx0" brushRef="#br0" timeOffset="193411">12176 10436 4200 0,'0'0'1009'0,"0"0"7"15,123 0 128-15,-54 0-344 0,9 0-248 0,4 0-264 16,4 0-184-16,4 0-24 31,36 0-80-31,-19 0-872 16,-15 0-3345-16</inkml:trace>
  <inkml:trace contextRef="#ctx0" brushRef="#br0" timeOffset="194043">14752 10537 56 0,'0'0'7841'15,"0"0"-7041"-15,0 0-544 16,140 0 80-16,-88 0-79 0,-2 0 367 15,0 6-152-15,-1 7-240 16,2 1-232-16,9 4-264 16,-13-4-1601-16,-13-4-3968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2:56:01.8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12785 5687 3024 0,'0'0'1384'0,"0"0"-631"0,0 0 151 0,0 0 32 15,0 0-176-15,0 0-416 0,0 0-136 32,68-2 352-32,12-12 177 15,61-7-73-15,62-6 88 0,28-8-112 16,8-5-200-16,-25-1-128 15,-29 1 32-15,-12 1 0 16,-10 7-40-16,-13 4-56 0,-32 8 145 16,-29 6-1-1,-23 4-64-15,-14 6-200 16,0-2-24-16,-2 2-96 0,-7-2 0 15,-12 4-8-15,-7-2-8 16,-6-6-920-16,-3 1-785 16,-12 0-2576-16</inkml:trace>
  <inkml:trace contextRef="#ctx0" brushRef="#br0" timeOffset="17400">5742 6511 4200 0,'0'0'2161'0,"0"0"-1145"15,0 0-112 1,0 2 48-16,0-2-63 0,0 0-217 15,0 0-288-15,0 0-160 16,0 0 16-16,0 3-8 0,0-3 40 16,0 0-32-16,0 0-8 15,0 0-64 1,0 1-88-16,0-1-72 15,0 0 40-15,0 0-48 16,0 0 0-16,3 0 0 0,2 0 0 16,5 0 0-16,1 0 16 0,4 0 56 15,6 0-16-15,1 0-40 31,3-1 64-31,0-2-24 16,6-1-8-16,0 2 24 0,1-2-16 16,8 0 8-16,-1 2 0 15,6-2-56-15,9 0 0 0,2 0 136 16,10-2 32-16,4 2-40 31,1-2 9-31,3 2 31 16,-4 0 40-16,-4 0 32 0,-6 0 24 15,-4 0-96-15,-3 2-72 16,1 0 16-16,-6 0 32 0,4 0 0 0,0-2-40 15,-1 0-48 1,-1-2-8 0,4-1 64-16,2 2-48 15,-7-1 0-15,2 0-56 0,-2 0-8 16,-2 2 0-16,-1 2 0 15,0-3 0-15,2 3 0 0,4-3 8 16,1 1-16 0,4 0 8-16,-1-2-8 15,2 2 0 1,7-1 0-16,-9 1 0 0,4 2-8 0,-7 1 8 15,-1 1-8-15,-5 0 8 16,-5 0-8-16,-7 0 0 0,-2 0 0 31,-9 0 0-31,-1 0-56 16,-6 0 48-16,-4 0-40 15,-2 0 56-15,-4 1 0 0,-1-1 8 16,-4 0 0-16,-2 0 96 0,0 0-104 16,0 0-80-16,0-3-1272 31,0-11-865-31,-11-1-7265 0</inkml:trace>
  <inkml:trace contextRef="#ctx0" brushRef="#br0" timeOffset="18757">9066 6455 1560 0,'0'0'3217'0,"0"0"-1409"16,0 0-528-16,0 0-64 0,-2 0-207 15,2 0-377-15,0 0-384 16,0 0-96 0,0 0 0-16,0 0 40 0,19 0 144 0,17 0 192 31,20 4 88-31,16 0 16 15,16-2-119-15,13-2-105 0,2 0-184 16,-1 0-24-16,-2 0-48 16,-11-4-16-16,-2-2-32 15,-7 0 168-15,-8 0 120 0,-6 0-216 16,-16 0-64-1,-8 2 16-15,-11 0-32 16,-6 1-48-16,-10 3-40 0,-5 0 40 16,-4 0 8-16,-6 0 16 15,0 0 120-15,0 0 184 16,0 0-48-16,0-2-328 15,0 2-56 1,0 0-1616-16,0 0-2225 0</inkml:trace>
  <inkml:trace contextRef="#ctx0" brushRef="#br0" timeOffset="21031">12449 6539 1736 0,'0'0'1680'15,"0"0"-856"-15,0 0 297 0,0 0 55 32,0 0-312-32,0 0-248 15,0 0-120-15,0 0-104 16,0 0-64-16,0 0-111 0,0 0-57 15,2 2 32-15,6-2 96 16,6 0-24-16,-1 0 40 0,3 0-8 31,2 0-24-31,3 0-112 16,8 0 72-16,3 0 24 0,4 0-8 15,1 0-56 1,3 0-72-16,2-2-16 0,4-2-24 0,-4 2 16 16,4 0-24-16,-4 2-8 15,5-2 32 1,7 0 32-16,9 0-48 15,8 2-64-15,9 0 328 16,11 0 185-16,-1 0-273 0,-1 0-88 16,-10 0-112-16,-1 0-48 0,-10 0 0 15,-1 0 0 1,-5 4 0-16,-4 0 0 15,-2 2 8-15,-7-2-16 16,-2-1 8-16,-5 1-8 16,-5-3 8-16,-3-1 0 0,-2 0 0 31,-1 0 0-31,-5 0 0 0,3 0-8 15,-2 0 0-15,-1 0 8 16,1 0-8-16,1 0 0 16,-4 2 0-16,2 0 0 0,-4 0 0 15,1-2 0-15,-4 2 0 16,-1-2 0-16,0 2 0 15,0-2 16 1,-4 2-16-16,2 0-16 16,-1 2 8-16,3-2 0 15,3 3 0-15,0-3 0 0,1 0 8 16,3-2 0-16,2 0 0 15,-1 0 0-15,3 0 96 0,0 0 8 16,3 0-56 0,-1 0 24-16,3-2-16 15,3-3 0-15,-1 3 72 16,6 0-40-16,0 0-8 0,8 0 0 15,-2 0 0-15,4-2 16 16,-1-2-16-16,-2 1 8 16,-2-2-80-1,-5 3 40-15,0 0 8 0,1 0 16 16,-1 0 56-16,0 2 32 15,-1 0 8-15,-1 2-24 0,-3-2-40 16,-1 2-56-16,-1 0-40 16,1 0 40-1,-2 0-32-15,0 0-8 16,-4 0 8-16,-1 0-8 15,0 0 56-15,-6 0-56 0,4 0-8 16,-1 6 0-16,3-4 8 31,0 2 0-31,2-4 56 0,-7 2-64 16,1-2 8-16,-4 0-8 15,-4 0 0 1,-4 0 8-16,2 0 8 0,-7 0 40 0,-2 0-48 16,-1 0 0-16,-5 0 56 15,3 0 8-15,-3 0 8 0,0 0 16 16,0 0-96-16,-9-8-648 15,-9 2-1648 1,-8 0-3994-16</inkml:trace>
  <inkml:trace contextRef="#ctx0" brushRef="#br0" timeOffset="32107">12749 5611 1480 0,'0'1'4649'0,"0"-1"-3409"16,0 0-24-16,0 0 441 31,0 0-521-31,0 2-416 0,-3 0-80 15,-3 3-96-15,-2-1-136 0,-7 0-176 16,2 4-7-16,-1 0-105 16,-3 2-16-16,-5 2-24 0,-1 0-24 15,-1 0-48-15,1 0 8 16,-6-3-8-1,5 2 56 1,-5-3-8-16,-2-2 0 0,-1-2 112 0,-5 1 16 16,1-4-16-16,-4 1 88 15,3 0 40-15,3-2-16 0,0 0-72 16,8 0-8-16,-1 0-48 15,6 0-48-15,0 0 16 16,-2 0-64 0,4 0 16-1,-1-5 8-15,1-4 16 0,0 1 8 0,1-2-32 16,2 0-8-16,-2-2-56 15,3 2 64-15,1-2 16 16,3 2-16-16,4 0 0 16,-4-2 24-1,3 2-24-15,1-2-64 31,-2 0 8-31,2-2-16 0,-1-1 8 0,-2-2-8 0,2-1 8 16,0-1-8-16,0 0 0 16,2-2 0-16,1-1 0 0,-2 1-8 31,6-2 0-31,-4 3 0 0,2 2 0 31,1 2 0-31,0 0 8 0,-2 2 0 0,0-4 0 0,1 0 0 16,-2-1 0-16,2 0 0 15,-3-1 0-15,6-3 0 16,0 2-8-1,0-3-40-15,0-3 0 0,0-1 40 16,8-2-8 0,1-2 0-16,3 4 0 0,-3 0 8 0,3 0 8 15,-3 0 0 1,-1-2 0-16,4 0 0 15,2-5-16-15,2 3-40 16,4 0-16-16,2 0 0 16,1 2 64-16,1 2-56 15,2 3 56-15,-2 2 0 0,1 1-40 16,-1 1 0-16,6 0 40 15,1-1-8 1,6 0-40-16,5 2 8 16,2 0 40-16,1 4-64 15,-3 2 56-15,3 2-32 0,-4 1 32 16,-1 2-32-16,-1-1 40 15,-5 4 0-15,0-3 0 0,1 3 0 32,1 3-8-32,-1-1 8 15,1 2-40-15,-1 0 32 16,4 2 8-16,1-2-8 0,-1 2-48 0,3 0 56 15,3-2 8-15,-6 0 0 16,3-1 0-16,0 1 0 16,0-2 0-1,0 2 0-15,3-2 72 16,-1 2 24-16,1 1 0 15,0 1-8-15,-1 0 0 0,4 0 24 0,-6 0-40 16,-3 0 24 0,0 0-16-16,-7 0-16 15,0 3-56-15,-2 1 56 16,-5 0-8-16,4 3-48 15,-4-3 0-15,4 0 40 16,-7 0-40-16,6 0 0 0,-4-3 8 31,0 3-8-15,0 0 8-16,-1 1-8 0,1 1 8 0,1-2-8 15,0 2 0-15,1-1 0 16,2 1 0-16,-2 1-8 0,3 1 0 16,-2-2 8-16,4-1-8 31,-4 1 0-31,-1 1 0 15,5-1 0-15,-5 0 8 0,-1 0 0 16,4 1 0-16,-1 0 8 16,1-1-16-16,0 2 0 0,0-2 8 15,-3 2-8-15,-2 0 0 16,-1-2 0-1,-4 2 0-15,4-2 0 0,-7 2 0 32,2-2 8-32,-2 2 48 0,-2-2 40 0,-1 0 24 15,5-2-40-15,-7 2-8 0,4-2-64 16,-2 2 0-16,0 0 8 15,1 1-8-15,1 0 8 16,3 1-8-16,-1-2 0 16,1 3 0-1,0-2 0-15,0-1 0 16,-1 0 8-16,-5 0-8 0,-1-1 64 0,-1 1-72 31,-1-3 8-31,-4 1 0 16,5 0 0-16,-4 0-8 0,4 0 8 31,-2 3-8-31,3 1 8 15,-2-1 0-15,0 1-8 0,1-1 8 16,-4 1-8-16,2-3 8 16,-3 1 0-16,2 0 0 0,-6 1 0 15,4-1 0-15,0 0 8 16,0 1-7-16,-2 2-9 15,5-1 8 1,-5 2 0-16,5-1 0 0,-4 2-8 0,1-1 8 31,-1-3-8-31,1 2 0 0,0-1 0 16,-3-2 0-16,-1-2 0 0,1 1 0 15,1 0 0-15,0-1-8 16,1 0 0-16,-3 2 0 16,6 0 0-16,-6 0-1 15,3 0 9 1,-1 0-8-16,-2 0-8 0,1 0-32 15,1 0 40-15,2 0 0 0,-3 2-64 16,3 0 64-16,-4 0 0 16,4 0 8-16,-3 0-8 0,2 0 0 31,-4-2 8-31,0 3 0 15,4-2 0-15,-4-1-8 0,1 0 0 16,1 0 8-16,-2 3 0 16,2-4-8-16,-2 3 8 0,3-2 0 15,-3 1 0-15,0-1 0 31,1-1 8-31,-1 1 0 0,0 0 0 16,0 1-8-16,0 1 0 16,0-1 0-16,0 1 8 15,0 1-8-15,0-1 8 0,0-1-8 16,0-1 8-16,0 1 48 31,0-3-48-31,0 2 0 0,0-2 0 16,0 2 8-16,0-1-8 15,0 2 0-15,0-1 0 16,-1 0 0-16,-2 0 0 0,1-1 41 0,-1 2-49 15,-1-1 16 1,4 0-8 0,-6-2 8-1,4 2-8-15,-2-3 40 0,-1 1-40 0,3 3 0 16,-3-5 48-16,2 2-48 15,1-2 8-15,2 0 32 0,-1 0-40 0,-2 0 64 32,-1 0-64-32,-1 0 0 15,2 0-8 1,-2 1 8-16,-1 0 8 0,3 1-8 0,-4-2 8 15,1 2-8-15,-2 0 8 16,1-2-8-16,2 2 56 0,-3-2-56 31,-1 2 8-31,-3 1 32 16,-1-4 16-16,2 3-56 15,-7-2 0-15,1 0 40 0,-3 2-40 16,-1 0 8-16,2 0-16 0,1 0 8 16,0 3-8-16,4-2 0 31,-2 1 8-31,1 0 0 15,-3 0 40-15,1 3-40 0,-1-4 0 16,-2 3 40 0,-2 0-24-16,-6-1 32 0,3 1-40 0,-3-3-8 15,-3 1 8-15,2 0-8 16,0 1 0-1,3-1 0-15,-1-1 0 16,-2 1-8-16,3 0 0 0,-6 1 8 16,-2-1-8-16,-2 1 0 15,-1-1 8-15,-5 2-8 0,0 1 0 16,-3-1 0-1,0-1 0-15,6 1 0 16,-1 3 0-16,1-3-8 16,7-1 8-16,-2 2 0 0,5-3-8 15,3 2 8-15,-5-3 0 31,5 1 8-31,-1 1-8 0,-4-1 8 16,-3 0 0-16,2-2 0 16,-4 0-8-16,4-1 0 0,-5 2 8 15,1-3-8-15,2 2 0 16,1 0 0-16,0 0 0 0,-1 2-48 31,0 0-16-31,4 0-16 16,-1-2-16-16,-1 2 24 15,1-2 24-15,0 0-8 0,2 0-48 16,0 0 40-16,5-3 56 15,-2 4-56-15,7-3 56 0,1 2-56 16,-1 0 16-16,-1 0-56 31,4 0-25-31,-3 0-47 16,-1 0-16-16,-2 2 16 0,-2-2 40 0,-4 0 0 15,1 0 40-15,-2 0 24 16,-4-2 0-16,6 0 64 0,-1-2 8 16,1 2-8-1,3-2 0 1,1 0-40-16,4 0-104 15,1 0 16-15,3 0 0 0,-2 0-40 0,4 0 0 16,1 0-72-16,1 0 56 16,1 0 136-16,2 0 40 0,7 0 8 31,-6 0 8-16,7 0-8-15,0 0 8 0,0 0 0 16,0 0-200-16,0-4-664 0,-3-2-985 16,-3 0-2872-16</inkml:trace>
  <inkml:trace contextRef="#ctx0" brushRef="#br0" timeOffset="37128">8725 5861 640 0,'0'0'2584'15,"0"0"-903"-15,0 0-257 0,0 0 240 16,0 0-368 0,-5 0-367-1,2 0-129-15,0 0-176 0,1 0-136 16,-1 2-104-16,3 7-128 15,-3 0-24-15,-1 1-56 0,3 5-96 16,1 0 0-16,-4 4-32 16,-2 1 16-1,4 1 24-15,-4 2 16 31,1-3 40-31,-3 0 16 0,-2 0-31 0,4 0-9 0,-1-2-24 16,-2 0-40-16,2 0-48 16,1 2-8-16,-2 1 8 0,0-4 0 31,1 3-8-31,1-2 16 15,-1-2 56 1,4-2 8-16,-5 1 48 0,5-6 8 0,-5 2 0 16,1 1-72-16,-1 1 8 31,-3 6 0-31,-4 1-16 0,2 1 88 0,-6 4-96 15,-2-1-40-15,-2 0 64 16,4 0-64-16,-4-2 64 16,2-2-56-16,-4-2-8 0,-1 0 0 15,-3 1 56-15,-4-6-56 16,4 1 48-16,3-2-48 15,-3-4 80-15,2 0-32 16,-1-3 40-16,1-1 64 16,-4-2 72-16,-3 0-152 31,-1 2-64-31,-5-3-8 0,1 3 0 0,-3 0 0 0,5 0-8 15,3 0 0-15,1 3 0 0,4-3 0 32,0 2 8-32,-3-3-8 15,3 3 8-15,-3-2-8 0,-2 3 0 31,-2-1 8-31,-3 0 0 16,1-1-8-16,-6-1 8 0,0 3-8 16,-1-3 0-16,3 2 0 15,-3 0 0-15,3-1 0 16,-2 1 0-16,2 1 0 0,-6-1 8 15,4-2-16-15,-1 0 16 16,2-4-8-16,-3 0 0 31,1 0 8-31,3 0-8 0,-1 0 0 16,2 0 0-16,6 0-8 0,6 0 8 15,4 0-8-15,3 0 8 0,4 0 8 16,0-2-8-16,0 0 0 16,1 0 0-1,-4 2 8-15,-2-2-8 0,2 0 8 16,-6 0 0-1,2 0 0-15,-4 0-8 0,-1 0 0 16,-3-1 8-16,3 1-8 0,-4 2 0 16,3-2 0-16,-4 0-8 15,4 2 8 1,-1-2-8-16,4 1 8 15,1-1 0-15,4-2 0 16,-3-2-8-16,-1 0 0 16,3-1-8-16,-4 1 8 0,2 1-8 15,4-1 8-15,-3 0 8 31,4-1-8-15,-1-1-8-16,2 3-64 0,1-3 80 0,1 1-8 16,2-1-8-16,-3 0 8 0,1-1-40 15,-3-2 32-15,2-1-32 16,-2-2 40-16,-2 0-64 31,2 1 64-31,-5-2 0 16,7 0 8-16,-5-2-8 0,3 3 0 15,0-2-40-15,0 0 40 0,1 0-8 16,4 0-72-16,-3 0-64 0,1-3 8 15,2 0 16 1,4-3 0 0,-5-5-40-16,4-1 96 0,1 0 64 31,0 0-80-31,2-1 80 0,2 1 8 0,0-4-8 0,0 0 8 15,4-1-8-15,-4 1-40 16,7-1 48 0,-1 3-8-16,2-2-64 15,0-2 24-15,0 2 40 0,0 2-72 16,0 2 64-1,0 5 8-15,0 0 0 0,2 5-8 0,-1 2 16 16,4 0-8-16,0 0 8 31,1 0-8-31,3-2-40 0,2 2-56 16,7-4 16-16,4-2 40 15,9-4 0-15,4-4 40 16,7-2 8-16,2 0 0 0,0 0 0 16,-1 2 0-16,2 1 0 31,-1 3 0-31,0 4-56 0,1 4-8 15,2 4 16-15,-2 6 40 16,2 2-8-16,1 2 16 0,4 2-16 16,1 1 16-1,5-4 0-15,2 1 0 0,5-4 0 16,4 0 16-16,4-2-16 0,-4 0 0 15,1 0 0 1,-6 1 0 0,1 5 0-1,-5 3 0-15,-2 1 0 0,-3 0 8 16,4 0-8-16,-4 0 8 15,0 1 0-15,3 1-8 0,-8-2 8 16,1 0-8-16,-5 0 0 0,0 0 8 16,-1 0-8-16,-3 0 0 15,-3 0 8-15,1 0-8 0,0 0 0 16,-3 0 0-16,1 7 0 31,-3 1 0-31,2 0 0 16,2-2 0-16,0 2 0 0,0-2 0 15,-2-2 0-15,1 2 8 0,-2-2-8 16,1 0 0-16,-5 1 8 15,-1 0-8-15,-2 1 0 32,0 2 0-32,0 0-8 0,-3 2 8 15,5-2 8-15,-4 2-8 16,2 1 0-16,0-4 0 0,0 3 0 15,-4-1 8-15,-1 0-8 16,0 1 8-16,-1 1-8 31,-2-1 0-31,0 1 0 0,-2 2 8 16,-1-2 0-16,-4 1-8 0,3 1 8 15,-1-4 0-15,-2 1 0 0,-1 1-8 16,2-3 8-16,-1-1-8 16,-1 2 8-1,0-1-8 1,-3-2 8-16,1 1-8 0,-6-1 0 15,5 3 0-15,-2-3 0 16,0 2 16-16,0-3-16 0,0 4 0 0,2-1 0 16,-2-2 0-16,1 2 8 31,-2 0-8-31,-1-2 0 15,1 2 0 1,-2 2 0-16,1 0 0 0,4 2 0 0,-2 0 8 16,-2 0-8-16,2 0 0 0,0-1 0 15,0-2 0-15,-4 1 0 31,1-4 8-31,-2 3-8 0,2-4 8 16,-2-1-8-16,0 2 8 16,0 0-8-16,-1-1 0 15,1-1 0-15,0 1 0 0,-3-3 0 16,4 2 0-16,-3 0 0 15,2-2 0-15,-3 0 0 0,2 0 0 32,-2 0 8-32,0-2-8 31,0 0 8-31,0 3-8 0,2-1 0 15,-2 0 8-15,0 0 0 0,0 0-8 16,3 0 8-16,-3 0-8 16,0-1 8-16,0-1 8 0,0 2-8 15,0-2 72-15,0 0-32 16,0 0 32-16,0 0-16 15,0 0-8-15,0 0-32 0,0 0-16 0,0 0 0 32,0 0-8-32,0 0-232 15,0 0-761-15,-11 0-1439 16,-4 0-5898-16</inkml:trace>
  <inkml:trace contextRef="#ctx0" brushRef="#br0" timeOffset="40741">10820 6443 1712 0,'0'0'2272'0,"0"0"-1223"15,0 0 63-15,0 0 160 31,0 0-128-31,-23 7-360 0,15-2-135 16,-7-1-89-16,2 0 16 16,2 2-32-16,-7 2-8 0,5-1-152 15,-4 0 24-15,0 1-24 31,-2 0-8-31,1 1-128 16,-4-2-55-16,1-1 31 0,-2 2 0 0,-3 1 8 16,2-4-40-1,-5 1 88-15,0 0 56 0,0 0 32 0,3-2-104 16,-1 1-24-1,2 1-40 1,3-3-64-16,2 1-24 16,-1-2-32-16,4 2 0 0,-3-2 24 0,2 0-32 15,-4 0 0 1,-1 3-64-16,-3-1 0 0,-1 1 0 0,-4 1-8 31,-1 4 8-31,0-1-8 16,-1 0 0-16,3-1 0 15,4-2 0-15,-2 1 16 0,6-5-8 16,-2 2 48-16,-1-4-48 15,1 2 0-15,1-2 56 0,-6 0-56 32,5 0 8-32,-3 0-8 15,1 0 8-15,-2 0-8 0,4 0 0 16,0 0-8-16,1 0 8 15,2 0 0-15,-1 0 8 0,-1 0-8 16,1 0 0-16,-1-4 0 31,0 2-8-31,1-2 16 16,1-1-8-16,0 3 8 0,3-2 32 15,0 0-48-15,-1 0 0 16,1 1 8-16,-3-1 0 0,2 0 0 16,1-1 0-16,2-1 0 15,-4 2 0 1,4-2 0-16,2 1 0 15,-2-1-8-15,-1-3 0 16,1 3-8 0,2 0 8-16,-2-1 0 0,-1 0-8 15,0-1 0-15,-1 0-40 0,3 1 48 31,-1-2 0-31,0 1 0 0,3 0 0 0,2 2 0 16,0-2-16 0,2 2 8-16,1 0 8 15,-1 0-8-15,-1 0 8 16,4-2-8-16,-3 0-72 0,1-2 72 15,0-1 0 1,-1 0-80-16,4-3 80 0,-3-2 0 16,-4-2-40-16,4 0 40 0,-1-1-48 15,1 2 48-15,3 0 8 0,-7 0 0 16,6 0-16-16,1 0 8 31,-3-3 8-31,0-1 0 16,5 2 0-1,-2-4-48-15,0 1-16 0,3 0 64 0,-1 0-8 16,3 2-40-16,0 0-24 15,0 0 64-15,0-2-8 0,5-1-56 16,8 0-32 0,8-5 8-16,2 2 48 15,2-2 40 1,3-1-48-16,-2 1 56 0,0 0 0 0,-1 2 0 15,-2 0 0-15,1 4 0 16,0 4-8-16,-1 0-48 16,0 2-8-16,1 2-24 31,3 0 40-16,-1 2 32-15,5-2 8 0,3 2 0 0,-4-3 0 16,-2 4 0-16,3-1 8 16,1-3-8-16,-3 4 8 15,2 0 0-15,-1 1-8 0,4 3 8 31,3 1-8-31,-1 2-64 0,4 2 72 32,1 2 0-32,-1 0 0 0,-1 0 8 0,-2 0 8 15,-2 0-16-15,1-3 0 0,-2-1 8 16,-2 2 0-16,1 0-8 15,-3 0 8-15,-1 2-8 0,-1 0 0 16,-2 0 0-16,-2 0 0 16,0 0 0-16,2 2 0 15,-4 4 0-15,3 1 0 0,1 1 8 16,-2-2-8-16,3-1 0 31,-1 1 0-31,3 1 8 0,-3-1-8 0,-2 0 8 16,2-1-8-16,-2 3-8 15,4 3 8 1,-4-1 0-16,3-1 8 0,-1 2-8 15,-2-1 0 1,2-1 0-16,-5 2 0 16,2-1 0-16,-1 0 0 0,-4 0 8 15,0 0 0-15,0 0 0 0,0 0 0 16,-6-2 8-16,5 2-8 31,-3 0 64-31,-1 0-64 0,2 0 48 16,-1 1-56-16,-3 0 0 15,2 1 8-15,-1 2-8 0,-4 0 8 16,3 3 8-16,-1-2 40 15,-2 4-40-15,-2-4 64 0,1 4-24 32,2-3-48-32,-7 1-8 15,4 0 8-15,-2 0-8 0,1 0 16 16,-2 0 32-16,-3 0-40 15,0-2 48-15,0 2-32 16,0-1-16-16,0-2 40 0,0 2-32 16,0 0 32-16,0 0-40 31,0 0 0-31,-3 3 8 0,-6-2-8 15,3 2 8-15,0-2-16 16,-1 2 16-16,-3-4-8 0,4 3 48 16,-2-1-48-16,1 0 0 15,-4 0 40-15,3 0-40 16,-2-2-8-1,1-3 0-15,2-1 0 0,2-2 0 16,2-1 0-16,-2-2 0 16,2-2 0-16,3-1 8 0,-3 2 0 15,3-3 0 1,-3-2 64-16,3 2-8 15,0-2 8 1,-2 0-24-16,2 0-32 0,0 0 32 0,0 0-40 16,0 0 16-16,0 0-16 15,0 0-8-15,0 0 0 16,0 0-56-16,0 0-16 0,0 0 8 31,0 0-64-31,0 0-472 0,0-2-656 16,0-14-945-1,0-2-3440-15</inkml:trace>
  <inkml:trace contextRef="#ctx0" brushRef="#br0" timeOffset="43886">12564 6644 264 0,'0'0'1264'16,"0"0"-168"-16,0 0 264 0,0 0-47 16,-8 0-249-1,4 0-176-15,3 0-56 16,-4 0-120-16,-2 0-39 0,3 0-193 15,-3 0-128-15,1 0-72 16,1 0-8-16,-3 0-24 16,1 0-72-16,-2 0 8 15,2 0-96-15,-6-2-72 0,2-2-8 16,-5-1 40-16,1-3-40 0,-3-1-8 31,-1-2 0-31,-2-3 0 16,0 1 8-16,7-4 0 0,-3 2-8 15,6 0 8-15,0-3-8 16,-2 2 16-16,3-2-16 0,2 0 0 31,-2-2 0-31,4-1 8 16,-2-2-8-16,1-1 8 15,-2 0-8-15,2-1 0 0,4 0 0 16,-3 3 0-16,2-3 48 15,3 3-40 1,-2 1-8-16,3 0 0 0,-4 1 8 0,4 2-8 16,0-2 0-1,0 0 0-15,0 2 0 16,0-2-8-16,0 2 0 0,7 0 0 15,1-1-40-15,3 4 40 16,0-2-8-16,1 2 16 16,1-2-8-16,0 4 8 15,3-4 0-15,-2 2 0 16,4-2 8-16,0 2 8 15,4-2-16-15,1 0 8 0,1 0 0 16,5 4-8-16,2-2 8 16,-2 3-8-16,3 0 0 15,-3 2 64 1,0 0-64-16,-3 3 16 15,3-2-8-15,0 1 8 0,2 0 32 16,-2 2-48-16,7-2 8 16,-2 2 64-16,1-2 24 0,2 0-32 31,2 0 0-16,-2 0 16-15,2-2-16 0,0 1 24 16,-2 0 0-16,0 1-16 0,3-2-24 16,2-1-40-16,0 4 112 15,2-1-112-15,0 2 56 0,6-1-8 31,0 2-8-31,0-1 16 16,-2 0 24-16,1-3-8 0,-4 1 48 16,-3 1-40-16,-3-1-16 0,-2 2 8 15,-3-1-16-15,-2 3-16 16,0 0 16-16,-3 2 0 15,-3 2-8 1,3 0 16-16,-1 0-16 31,-2 0 0-31,3 0 17 0,3 0-25 0,-1 0 0 0,4 0-40 0,-4 0 8 16,3 0 40-16,0 0-48 15,-4 0 40-15,1 2 0 16,1 0-24 0,-1-2-16-16,0 0 0 15,1 2 40 1,0-2 48-16,1 0-88 0,-1 0 8 0,2 0 56 15,0 0-72-15,-4 0 56 32,4-4-56-32,-5-1 16 0,2-1 32 15,-2-1-48-15,-3 1 0 16,3 0 0-16,3 0 0 15,-3 1 0-15,2 1 8 0,1-1-8 16,-4 1 8-16,-1 2-8 16,-1 0 0-16,-3 0 8 0,-1 2-8 31,-2-2 8-31,2 2-8 15,-1 0 0-15,-1 0 0 0,2 0 0 16,-2 0 0 0,2 0 8-16,-2 0-8 0,2 0 0 15,-1 0 0-15,-1 0 8 0,2 0-8 16,-2 2 0-1,2 2 8-15,-2 0 0 16,2 1-8-16,1 1 16 0,1-1-16 16,0 5 0-16,5-2-16 15,-4 1 16-15,4 0 0 16,0-3 16-16,0 3-8 15,0-3-8-15,-2 2 8 32,1-3 0-32,-1 1 0 15,-1 3-8-15,-2-3 8 0,1 2-8 16,-1-3 8-16,-2-1 40 15,-2 1-32-15,2-1-16 0,1-2 72 16,0 0-64-16,-2 0 0 16,1-2 40-16,1 2-48 0,-1 0 56 15,1 0-32-15,-4 2 24 16,4-1 24-16,0 1 8 15,-2 1-8 1,4-1 8-16,0-2-72 16,0 2 64-16,0 0-64 15,1 0-8-15,-1 0 16 0,-4-1-16 16,4 2 0-16,-1 1-8 15,0 0 8-15,0 0 0 16,1 0-8-16,0 2 8 16,3-2 8-16,-6 2-8 15,4-2 8-15,-2 0 0 16,1 0-8-16,-1-2 8 0,-1 2-8 15,1 0 8-15,-8 2 0 16,2-2-8-16,-5 0 0 16,1 0 0-16,-1 0 0 15,-3 0 8-15,1-1-8 16,-3 0 0-16,-1-1 0 15,-1 0 0-15,0 0 0 0,1 2-8 16,-2 1 8-16,1 0-16 31,-1 3-40-31,2 2-8 16,-1 0 56-16,0 4 8 15,1 2-16-15,-2 1-24 0,1 2 32 0,-1 0 16 16,2 3-16-16,-3-1 8 16,1 3-8-16,-2-1 8 31,2-1 8-31,2 2-8 0,-4-1 0 15,0-2 0-15,2 3 8 16,-5 2 0-16,0-2 0 0,0 1 48 16,0-1 48-16,0-3-8 15,0 1-40-15,-8-3 24 31,-2-4-16-31,2 2-8 0,-3-6-8 16,1 0 32-16,-1-1-16 0,-2-2 0 31,0 2-48-31,-1 0 48 0,-1 0-64 0,-3 0 0 0,1 2 8 16,-3-2-8-1,1 2 8 1,1-2 0-16,0 0-8 0,4-1-8 16,-2-4-40-16,4 1 48 0,3-4-64 15,2 0 56-15,5-2 8 16,-4 0 8-16,1-2 8 0,0 3 0 31,4-3 32-31,-4 0-40 16,3 0 0-16,-1 0 0 0,1 0-8 15,1 0 8-15,1 0 0 16,-3 0-8-16,3 0 0 0,-2 0-80 15,2 0-48-15,-3 0-8 16,3-3-112-16,-4-1-376 0,0 2-344 31,-3-6-449-31,2 4-999 16,-1-3-3906-16</inkml:trace>
  <inkml:trace contextRef="#ctx0" brushRef="#br0" timeOffset="54850">4768 7450 1976 0,'0'0'1872'0,"0"0"-223"15,-1 0-89-15,1 0-160 16,0 0-359-16,-4 0-369 15,4 0-152-15,0 0-88 0,0 0-168 16,0 0-104-16,0 2-160 16,0 0-40-1,12-1 40-15,10 1 0 16,9 0 56-1,3 0-48-15,6-2 56 16,4 2 48-16,3-2 32 16,6 0 48-16,4 0-40 0,2 0-24 15,12 0 48-15,2 0 32 0,6-4 72 16,5-3 48-16,7-3-144 0,2-1 88 15,1 2-88 1,-2-1-55-16,2-3-33 0,-1 0-24 16,-1-2-64-1,2 1 48-15,-5 3-40 16,-2-4 320-16,-3 4-168 0,-10-2-80 15,-3 5-24-15,-6-2 8 16,-2 4-64-16,-3-2 48 16,-2 2-8-1,0-2-40-15,2 2 40 16,-2 0-40-16,0-2 0 15,-1 0 16-15,1 2-16 0,-2-2-8 16,-2 0 64-16,-1 0-56 16,-5 0 40-16,-1 1-48 15,-3 0 0-15,-4 1-8 16,2 2 0-1,0-2 8-15,2 2-8 16,6-4 8-16,-2 0 0 0,5-2 8 16,4-1 0-16,-2 2 0 0,3 1-8 15,-1 2 8-15,-1 1-8 16,2 5 0-16,-1 0 0 15,-4 0-8-15,-1 0 16 16,-9 0-8 0,-2 9 0-16,-6-3 0 0,1-2 8 0,-9 1-8 15,2-1 8-15,0 0-8 16,-3 1 16-16,2-1-8 15,-3-2-8-15,-2 2 8 16,0 0 0 0,-4 2-8-16,0-3 0 15,-2 4 0-15,0-1 0 0,-2 2 0 16,-2-2 0-16,0 1 0 15,1 2-8-15,-1-3 8 0,0 0 0 32,0 2-8-17,5-2 0-15,-2 0 8 0,2 0 0 0,1 0 0 16,0 0 0-16,4-1 0 15,-2 0 0-15,3-3 0 16,9 2 0-16,-3-2-16 0,7 0 16 31,5 0 24-31,0-2-16 16,4 2 0-16,0 2-8 0,8 0-8 15,-1 3 8-15,2-2 0 16,5 1 0-16,1 0 0 0,0 0 0 16,-1-1 0-16,0 0 0 15,0-1 0-15,-4 2 0 16,2 2 0-1,-1 1 0 1,-2 0 0-16,-2 3 0 0,0-3 0 0,-1 1 0 16,-3-5 8-16,4-1-8 0,0 0 8 15,0 0-8 1,-1-1 8-16,3-3-8 15,-2 2 0-15,1 2 0 16,-4-2 8-16,0 2-8 16,1-1 0-16,-2 1 48 0,-2-2-48 15,1-2 8-15,2 0-8 16,-1 0 8-1,-1 0-8-15,4 0 8 16,-10 0-8-16,0 0 0 0,-10 0 0 16,-8 0 0-16,-8 0 0 15,-8 0 0-15,-3 0 0 16,-5 0 8-16,0 0 144 0,0 0 0 15,0 0-40-15,-3 0-112 32,-11 4-1560-32,-11 3-3369 0</inkml:trace>
  <inkml:trace contextRef="#ctx0" brushRef="#br0" timeOffset="57287">14364 7614 800 0,'0'0'1304'16,"0"0"-576"-16,0 0 528 0,0 0-31 31,0 0-129-31,29 0-312 16,-19 0-104-16,0 0-192 0,1 0 24 15,4 0-40-15,-3 0 73 16,1 0-25-16,0 0-56 16,3 0-56-16,2 0-72 0,6 0-8 31,1 0-48-31,9 0 8 15,11-2 304-15,5 0-32 0,6 0-216 16,7 0 17-16,2 0-57 16,1 0-96-16,5 0 8 15,0 2-40 1,4 0-24-16,-3 0-24 0,4 0 24 15,0 0 48-15,2 0-24 16,1 0 16-16,-2 0-24 0,4 0-120 16,-5 0 0-16,0 0-40 0,-5 0 40 31,-5 0-48-31,-8 0 16 15,-4076 0-8-15,8146 4-8 0,-4078 4 0 16,-3 3 16-16,1-2-16 16,-2-1 0-16,4 0 0 0,0-4 8 15,3 2-8-15,0-2 8 31,2 0 0-31,2 0 0 0,-7 0-8 16,3 0 8-16,-4 0-8 16,1 1 0-16,-7-3 0 0,-1-1 0 15,-3-1 0-15,-5 0 8 16,-8 0 40-16,-4 0-32 31,-6 0 64-31,-1-3-8 0,-4-4-16 16,-1 1-48-16,-4 2-8 15,1 2 0-15,-2 2-8 0,-2 0 0 16,-3 0 0-16,0 0 8 15,0 0-8-15,0 0 8 32,-18 0-664-32,-9 0-1448 15,-15 0-3418-15</inkml:trace>
  <inkml:trace contextRef="#ctx0" brushRef="#br0" timeOffset="63443">6479 8636 1424 0,'0'0'1184'16,"0"0"-40"-16,0 0 113 0,0 0-145 16,0 0-64-16,0 0-64 31,0 0-128-31,0 0-103 15,0 0 23-15,0 0-32 0,0 0-136 16,0 0-160-16,0 0-144 16,0 0-48-16,0 0-56 0,0 0-48 15,0 0 8-15,0 0 32 16,8 0-24-16,0 0-24 31,5 0-40-31,1 0 41 0,-1 0-65 16,5 0 24-16,-2 0 0 0,2 0-24 15,1-2-16-15,1 0-8 0,2 0-48 16,1 0 40-1,-4-1-32 1,7 1 40-16,-5-2-48 16,2 0 8-16,-1 2-8 0,1-2 0 0,-1 1 0 15,-2-1-8-15,-1 2 8 16,1 0 8-16,-3-2 32 0,1 3-40 31,-3-1 48-31,2-2-48 16,-1 2 64-16,2 0-64 15,-2-2 0 1,4 1 64-16,-2 1-72 0,-1 0 8 0,1 0 8 15,-2 2-8-15,-1-2 8 0,-4 0-8 32,0 2 0-32,1 0-8 15,-4 0 8-15,-3 0 0 0,3 0 0 16,-5 0 0-1,3 0 0-15,-1 0-8 0,0 0 8 0,0 0-8 16,1 0 8-16,1 0 8 16,-1 0-8-16,1 0 48 31,-1 0-48-31,2 0 0 0,-5 0 0 15,6 0 0-15,-6 0 0 16,2 0 8-16,1 0-8 0,-1 0 0 16,-3 0 40-16,2 0-40 15,1 0-8 1,2 0 16-16,-6 0-8 15,6 0-8-15,-7 0 8 0,5 0-8 16,1-2 8-16,-6 2 0 16,5 0 0-16,1 0-8 15,-6 0 8-15,5 0 0 16,-2 0 0-16,1 0-8 15,-1 0 8-15,2 0-8 16,-4 0 0-16,3 0 16 0,-1 0-8 16,0 0 0-16,-1 0-8 15,-1 0 8-15,4 0 0 0,-2 0 0 31,-3 0 0-31,5 0-8 16,0 0 8-16,0 0-8 0,0 0 8 16,-4 0-8-16,4 0 0 15,-3 0 0-15,3 0 0 0,-4 0 16 16,4 0-16-16,-2 0 0 31,1 0 8-31,0 0 0 16,-2 0-8-16,3-2 8 0,-3 2 0 15,1 0 0-15,-2 0-8 16,4 0 8-16,-3 0 0 15,3 0-8-15,-4 0 0 0,4 0 8 16,-2 0 0-16,-1 0-8 16,0 0 16-1,2 0-8-15,-4 0 0 0,0 0-8 16,5 0 8-16,-3 0-8 15,3 0 8-15,0-1-8 16,-2 1-8-16,2 0 8 16,1 0 0-16,-6 0 0 31,3 0 0-31,-1 0 8 0,1 0-8 0,-3 0 0 0,0 0 0 15,0 0 0-15,0 0 0 16,0 0 0-16,0 0 0 16,0 0-8-1,3 0 8-15,-3 0 0 16,4 0 0-1,-1 0 0-15,2 0 0 0,-5 0 0 0,0 0 0 16,3 0 0-16,-1 0 0 16,1 0 0-16,-3 0 0 0,3 0-8 31,-3 0 8-31,5 0 0 15,-2 0 0-15,0 0 0 16,2 0 0-16,-2 0 0 0,5 0 8 16,-1 0-8-16,-1 0 8 15,4 0-8-15,-2 0-8 0,0 0 8 31,4 0 8-31,-1 0-8 16,3 0 0-16,-1 0 0 0,5 0 0 16,-2 0 0-1,2 0 0-15,1 0 0 0,1 0 0 0,-6 0 0 16,4 0 0-16,-3 0 0 0,-1-2 0 15,-1 2 0 1,-2 0 0 0,2 0 0-16,-1 0 0 0,-1 0 0 15,2 0 0-15,-2 0 0 16,0 0 0-16,-3 0 0 0,4 0 0 15,-1 0 8-15,-4 0-8 0,5 0 0 32,-7 0 0-32,5 0 0 15,-2 0 0-15,-3 0 0 0,5 0 0 16,-2 0 0-16,1 0 0 31,1 0 0-31,0 0-8 16,1 2 8-16,2-2 0 0,3 0 0 15,0 1 0-15,2-1 0 0,1 0 0 16,1 0-8-16,2 0 8 15,1 0 8-15,1 2-8 16,5-2 0-16,4 2 0 16,-3 0-8-1,4 0 16-15,2-2-16 16,-4 2 16-16,2 0-16 0,1 0 16 15,-1 1-16-15,0-1 16 16,-1 0-8-16,-1 2 0 16,-1 0-8-16,-6-1 8 0,3 1 0 15,-4 0 0 1,-5 3 0-16,-2-3-8 15,0 0 8-15,-5 0-8 0,-1 0 8 16,0-2 0-16,-3-1 0 16,2 1 8-16,0 2-8 15,-2-2 0-15,3 0 0 0,-4 3 0 16,2-3 0-1,1 0 0-15,1 0 0 16,1 0 0-16,4 0 0 0,-3 0 0 16,4 0 0-16,3 0 0 15,2 0 0-15,4-1 8 16,3 1-8-1,0 0 0-15,4 0 8 16,1 3-8-16,3-3 0 0,-2 0 0 16,6 2 8-16,-1-2-8 31,0 2 0-31,2-2 0 15,0 0 0-15,2 0 0 0,-5-1 0 16,1 3 0-16,-1 1 0 16,-2-1-8-1,2 0 8-15,-4 0-8 0,2 0 8 0,-1 0 0 16,1-2 0-16,0 0 0 15,0-2 8-15,5 0-8 0,2 0 0 16,0 0 0-16,-2 0 0 16,3 0 0-1,-3-2 0 1,-3 0 0-16,1 0 0 0,-1-2 0 0,1 0 0 15,2 0 0-15,2-2 8 16,-1-3-8-16,4 2 0 16,5-1 0-16,-5-3 0 15,4 0 0-15,-2 1 16 16,-1 1-16-16,2 1-8 0,-5 1 8 15,-1 1 0-15,0 0 0 16,-1-1 8 0,-1 3 0-16,0 0-8 0,-1 1 0 0,-1 1-8 31,-3 0 0-31,-1 0 8 15,1 2 0-15,-7-2 0 0,1 2-8 16,-3 0 8 0,-1 0 0-16,-1 0 0 0,0 0 0 0,-2 0 0 31,2 0 0-31,-4 0 0 15,-1 0 0-15,2 0 0 16,-4 0 0-16,2 0 0 0,-1 4 0 16,-2-2 0-16,-1 1 0 15,4 1 8-15,-1-2-8 0,1 2 0 31,-4 1 0-31,1-3 0 0,-3 2 0 16,1-2 0 0,-3 0 0-16,0 0 0 0,-4 2 0 0,3-2 0 15,-7-1-8-15,-2 1 8 31,5 0 0-31,-5 0 0 0,2 0 0 0,1 0 0 16,-2 1 0 0,0 1 0-16,3 0 0 0,-1-2 8 15,4 2-16-15,-5 0 16 0,5 1-16 16,-2-1 8-16,1 3 0 15,1-1 0-15,1 2 0 16,4-3 0 0,1 2-8-16,5-1 0 15,5 0 8-15,1 0 8 16,7-2-8-16,3 1 0 0,-3 0 0 15,5 1 0-15,3 2 0 0,-5 0 0 16,4 0 0 0,-1 0 0-1,0 2 0-15,1-4 8 16,-3 3-8-16,1-4 0 0,0-1 0 15,-2 0 0-15,-3 0 0 16,5 0 0-16,-5-2 8 0,1 3 0 16,2-3 0-16,-4 1 0 31,1-1 0-31,-5 2-8 15,0 0 0-15,0-2 0 0,-3 2 0 16,-2 0 16-16,3-2-8 16,-2 3 0-16,2-3 8 0,-3 0 32 15,2-2-48-15,2 2 8 16,-3-2 0-1,3 0 96-15,-1 0-88 16,-1 0-8-16,2 0 0 0,-3 0 8 16,3 0-8-16,-2 0 0 0,3 0 0 15,0 0 0 1,5 0 8-16,-8 0-8 15,1 0 0-15,4 0 0 32,-7-2-8-32,3 0 8 0,2 0 0 0,-1 2-8 0,-2-3 8 15,1 1 80-15,-1-2-72 16,-5 2 56-1,0-2-8-15,0 2-48 16,-3-2-8-16,1 2 40 16,-1 0-40-1,0 2 0-15,-1 0-8 0,1 0 0 0,3 0 0 16,2 0 8-16,1 0-8 0,2-2 0 15,3 2 0-15,0-1 0 32,5-1 0-32,3 0 8 15,2-3 48-15,3 1-48 0,5-2 64 16,1 0 8-16,2-1-64 15,5-4 72-15,2 1 0 0,-1 0-80 32,1-2 96-32,1 2-32 0,2 0-64 15,-2 0 40-15,0 0 0 16,0 0-40-16,-5 0 0 0,-1 0 0 15,-5 4 0-15,-4-3 8 16,-2 5-8-16,-7 2-8 0,-5 1 0 16,-3 1 0-1,-4 0 0-15,-4 0 0 16,-5 0 8-16,-3 0-8 15,-4 0 0-15,-4 0 8 0,-2 0 0 16,0 0-8-16,0 0 16 16,4 0-8-16,-4 0 8 0,0 0-8 31,0 0 0-31,0 0 0 15,0 0-8-15,0 0 8 0,0 0 0 16,0 0 0-16,4 0-8 16,-4 0 8-16,0 0 0 0,0 0 56 15,0 0-8-15,0 0-48 31,0 0 40-31,0 0-40 16,0 0 0-16,0 0-8 0,0 0-704 16,-4 0-1048-16,-10 0-921 15,-7 5-3664-15</inkml:trace>
  <inkml:trace contextRef="#ctx0" brushRef="#br0" timeOffset="66300">10857 8717 1064 0,'0'0'2608'0,"0"0"-1247"15,0 0-161-15,0 0 144 0,0 0-192 31,-96 10-455-15,77-10-305-16,1 0-160 0,2 0-80 0,-7 0-8 16,4 0 72-16,0 0-16 15,-7 0-24-15,2 0 40 31,-2 0 96-31,-3 0-64 0,-4-10-16 16,4-4 8-16,-1-2-64 16,-1-3-80-16,4 2-88 0,2-4 40 0,6 2-40 15,4-1 16 1,-2 1-16-1,4 2 8-15,1-4-8 16,4 1 0-16,-3-1 0 0,1-4 56 16,2 1-48-16,-1-4 32 15,2 0-40-15,-4-2 0 0,6-2 0 0,2-1 64 16,-2-1-16-16,5 2-48 15,-3 0 0-15,3 2 0 16,0 2 0 0,0 0 0-16,0 0 72 15,0 1-64-15,8-3 48 16,0-1 24-1,3-2-24-15,0-1 56 0,1 2-24 0,1 2 32 32,-4 7-16-32,-1 5 40 0,-1 4-8 15,-1 3-55-15,1 2-73 16,4 1-8-16,-4-1 0 15,2-1-8-15,3 1 8 0,2-4 8 16,-3 1-8-16,6 1 0 31,0-4 48-31,4 2-48 0,-1-2 40 16,-1 3 16-16,4 0 0 15,-1 0-16-15,1 2 24 16,3 0-24-16,1-2 0 0,4 0 32 16,3-2-24-1,-4-2 112-15,-2 0-56 16,3 0 8-16,-1-2 8 0,7-3 0 15,-1 4 0-15,6-2-16 16,-2 2 40-16,2 2-16 16,-3 2 8-16,-2 2 16 0,-4 3-16 0,0 3-32 31,-2-1-24-31,-3-1 0 15,1 3 48-15,1-2 16 0,3 0 56 16,-1-1-32-16,7-2-32 16,1-1-40-16,7 0-16 15,3 0-32-15,3 2 48 0,9 0-8 31,-3 0-48-31,1 2-40 0,1 2 72 16,-4 0-8-16,1 0 0 16,-5 0-16-16,-6 2 16 15,3 0-24-15,-1 0 8 0,-1 2-40 16,2 0 56-16,-1 0 40 31,2 0 25-15,-1 0-9-16,1 0-8 0,-3 0 24 0,4 6-16 15,-4-2-56-15,5 2-24 16,-3-2-40-16,1 3 40 0,0 0-40 15,-2-1 8-15,2 2-8 32,-1-1 0-32,0-2-8 0,1 1 8 15,-3-2-8-15,0 2 0 0,4-2 0 16,-3 3 0-16,5 0 0 15,0 1 0-15,-4 0 0 0,5 1 0 16,-4-1 0 0,-1-1 0-16,-3 1-8 15,-1 1 8-15,-1-1 0 31,-2-1 0-31,1 3 0 0,8-1 8 0,1-1-8 16,5-1 0-16,2-1 0 0,4 1 8 0,1-3-8 31,6 0 8-31,3 0 0 16,4-1-8-16,1 1 8 0,-2 5-8 15,-1-1 8 1,-3 2-8-16,0 4 0 0,-7 0 0 0,2 2 0 16,-4 0 0-16,-2 0 0 31,-4 0 0-31,-2 0 8 0,-6 0 0 15,-3-4 56-15,-1 2-48 16,-8-2 32-16,3-2-40 16,-6 0 48-16,-1 0-48 0,0 2 40 15,-5 0-40-15,-3 1-8 31,1 0 8-31,-1 4 8 0,3-2-8 16,-1 4 0-16,2-2 0 16,-2 4 0-16,3-1 0 0,-2 1 0 31,0 2-8-31,-3-1 8 0,-1-1 0 0,-4 4 0 15,0-1-8 1,-1 0 8-16,-9 1-8 0,2-2-8 16,-2 1 8-16,-1-2-8 0,-2 1 8 15,-8-2 0-15,0-2 0 16,0 1-8-1,0-1 8-15,0 2 0 16,-18 1 0-16,-1 1-8 16,-4 4-40-16,-1 1-16 0,-3 2 16 15,2-2-24-15,4-2-16 16,-1-1-56-16,2-4 24 0,-1-1 16 15,0 3 40-15,2-6 16 32,-2 4 0-32,0-6 40 0,0 4-40 15,2-6 40-15,-2 2 0 16,1-2 0-16,-2-2-56 15,2 1 8-15,-2-1 48 0,-1 0-40 16,4 1 32-16,-4-2 8 16,0-2-8-1,4 0 8-15,-3-2 8 16,4-1-8-16,0 2 8 15,5-5 0-15,2 0 8 16,4 0-8-16,4-2 8 0,-3 0 0 16,4 0-8-16,-1 0-97 15,3 0-199 1,-3 0-248-16,-2 0-232 0,-2 0-456 15,-9-13-737-15,-2 0-1007 16,1 1-5930-16</inkml:trace>
  <inkml:trace contextRef="#ctx0" brushRef="#br0" timeOffset="72525">7879 6209 7193 0,'0'0'2497'16,"0"0"-1537"-1,0 0 32-15,0 0 168 16,0 0-296-16,0 0-512 15,0 6-287-15,0 11-49 0,1 9 160 16,6 8 256-16,-7 7-56 31,5 1-72-31,-2-2-80 0,0-5-120 16,-3-1-96-16,5-9 40 15,-3-5 8 1,2-6-48-16,-4-6-8 0,0-2 16 0,0-6 80 16,0 0 32-16,0 0-24 31,0 0-104-31,0 0-632 0,5 0-1009 15,2-6-1407 1,1-6-6290-16</inkml:trace>
  <inkml:trace contextRef="#ctx0" brushRef="#br0" timeOffset="73287">9863 6264 904 0,'0'0'4929'0,"0"0"-2425"15,0 0-407-15,0 0-97 16,0 0-311-16,0 0-361 16,-4 0-440-16,4 0-432 0,0 13-304 15,0 4-144-15,0 9 88 31,0 4 152-31,0 4 24 0,0 0-48 16,0-2-56 0,0-5-64-16,0-7-56 0,0-6 0 15,0-4-40-15,0-6 72 0,0-2 24 16,0-2-104-16,0 0-568 15,-2 0-1112 1,-3-10-1393-16</inkml:trace>
  <inkml:trace contextRef="#ctx0" brushRef="#br0" timeOffset="74319">14668 6245 616 0,'0'0'4777'0,"0"0"-3305"16,0 0-512-16,0 0 400 15,0 0-455 1,0 0-521-16,0 37-16 0,5-12 224 0,3 5 16 0,0 2-40 16,2 2 64-16,-1-4-120 15,-2 0-207-15,-4-4-97 31,5-4-80-31,-5 2-8 0,-3 4-120 16,0-6-1185 0,0-4-3400-16</inkml:trace>
  <inkml:trace contextRef="#ctx0" brushRef="#br1" timeOffset="90676">7979 12671 3696 0,'0'0'2001'0,"0"0"-1145"15,0 0 184 1,0 0 128-16,0 0-263 0,0-2-385 16,0 2-184-16,0 0-160 0,0 0 32 31,3 0-16-31,0 0 40 0,4 0 24 15,2 0-48-15,3-2 136 16,1 0-104-16,4 0-56 16,0 0 112-16,2-2-112 0,7 2-32 15,0-2 48-15,3 1-88 31,1 1 40-31,4-3-8 0,3 3 8 16,-6 0-47-16,3 0 47 16,-3 0-72-16,1 2 72 15,-3-2-32 1,2 2-112-16,-1 0 48 0,1 0 16 0,3 0 0 15,2 0-64 1,2 0 136-16,4 0-136 16,7 0 112-16,-2 0 88 0,4 0-32 15,3 0-8-15,-1 0-8 16,2 0-40-16,-2 0-16 0,2 0-8 15,-3 0 48 1,-1 0-72-16,-2 0-72 16,-4 0 0-16,0 0 8 15,2 0-8-15,-5 0 64 0,2 0-64 16,-2 0-8-16,0 0 8 15,-2 0 0-15,2 2 8 32,-2 0 0-32,1 2 72 0,1-2-80 15,-8-2 16-15,1 0 40 0,1 0-56 16,-1 0 80-16,1 0-32 15,6 0-40-15,-5 0 80 0,2-8-80 16,1 2 64-16,-4-2-64 31,-1 3-8-31,1-4 0 16,2 1 16-16,0 0-16 0,2-2 0 15,2-2 8-15,3 2 56 16,0-4-16-16,4 2-40 0,-2-1 0 16,4 2 48-16,3 1-40 31,-4-1-8-31,5 4 40 0,-7 3-8 15,2 0-32-15,-5 0 0 0,2 4 0 16,-5-2 40-16,0 2-48 16,0 0 8-16,2 0 16 0,4 0 32 15,-3 0-56 1,5 2 8-1,0 6-8 1,-1-1 8-16,3 0-8 0,1 1 16 0,5-4-8 0,-1 0 0 16,2-2 8-16,1-2-8 15,0 0 0-15,-4 0 40 0,-1 0-40 31,-3 0 0-31,-4 2 56 16,1 0-56 0,-4 0 8-16,5-2-16 0,2 1 16 0,-1-1-8 15,4 0 64-15,5 0-64 0,-2 0 40 16,2 0-40-16,0 0-8 31,3-1 16-31,-10-1 0 16,4 0-8 15,-3 0 56-31,-5 0-56 0,1 2 0 0,2-2 0 0,-4 2 8 0,2 0-16 0,-1 0-8 15,1 0 8-15,0 0 0 32,0 0 0-32,-3 0 0 15,1 0 0-15,-3 0 0 0,2 0-8 16,-3 0 0-16,-2 0 8 15,1 2 0-15,1 2 0 0,-2 0 0 0,-2 1 8 16,-1 2 0 0,0 1-8-1,-2 0-8-15,2-1 8 16,-1 2 0-16,0-1 0 0,-1 0 0 15,3 1 8-15,-4-4-8 16,2-1 8-16,-2 0 8 0,1-2 32 0,-1 0-48 31,-1 0 0-31,-1 2-8 16,-3 0 8-16,1 1-8 15,-1-2 0-15,-2 1 8 0,-3-2 8 16,3 0-8-16,3-2 8 16,-3 0 0-16,0 0-8 15,-1 0 0 1,1 0 0-16,-2 0 0 15,4 0 0-15,-1 0 0 0,4 0 0 16,-1 0-16-16,2 0-24 16,1 0 32-16,-1 0 16 0,2 0-8 15,-3 0 0-15,2 0 8 31,-1 0 0-31,3 0 48 16,0 0-56-16,-1 0-8 0,5-2 8 16,0 0 0-16,0-2 0 15,5 2 0-15,2-1-8 0,1 0 0 16,-5 1 8-16,2 2 0 15,-5 0-8 1,3-2 8-16,2 2 0 16,0 0 8-16,1 0-8 0,2 0 0 15,0 0 0-15,2 0 8 16,0 0 0-16,1-2-8 0,-1 2 8 15,-1 0 8 1,-1-2-8 0,4 0-8-16,-3 0 0 0,1-2 0 15,0 2 0-15,-4 0 0 0,4 0 0 16,-4 2 0-16,-1 0 0 15,0 0 0-15,0 0-16 0,-4 0 8 32,4 0 0-17,-3 0-40-15,-2 0 40 0,1 0 8 16,-2 2 8-16,-1 0 0 0,2 0 40 15,-3-2-48-15,3 2 0 16,0-2-8-16,0 0-32 0,-5 0 40 31,2 0 8-31,-1 0-8 16,4 0 16-1,-6 0-16-15,4 0 8 0,1 0-8 0,-1 0 48 16,-1 0-48-16,6 0-8 16,-3 0 0-16,0 0 0 0,-2 4 0 15,6-2 0-15,-3 2 8 16,4 0 0-1,-5 1 0-15,2-2 0 0,4 1 0 16,-6-2 0-16,8 2-8 16,-3-2 0-16,1 0 0 15,1 0 0-15,1 0 0 0,2 0 8 16,1-2 0-1,3 2 0-15,-1-2-8 16,0 0 0-16,3 2 8 31,-1-2 0-31,-2 0-40 0,3 0 40 31,-3 0 16-31,3 0 24 0,-5 0-32 16,-1-2-8-16,-4-4 0 16,-1 0 8-16,-3 0-8 0,-1 2 8 31,-7 1-8-31,-2-2 0 15,-3 3 0-15,-4 2 0 16,-3-2 0-16,-4 2 0 16,-1 0 8-16,-4 0-8 0,-4 0-8 15,-1 0 8-15,-4 0 0 0,2 0 0 16,-8 0 0-16,3 0 0 15,1 0 0-15,0 0 8 32,3 0-8-32,6 0 0 0,-2 0 8 15,0 0 40-15,6 0-48 16,-1 0 8-16,-2 0 8 0,4 0-8 0,-2 0 0 15,4 0 0-15,-3 0 40 32,3 0-48-32,-1 0-8 0,-3 0 8 0,-1 0-8 0,-4 0 8 15,-1 0 0-15,-4 0 8 16,-1 0-8-16,-3 0 8 0,-2 0 64 15,1 0-64-15,-1 0 64 0,0 0-64 16,0 0 48-16,0 0-56 16,0 0 0-1,0 0 0-15,0 0-24 16,0 0 16-16,0 0 0 15,0 0-8 1,0 0 8-16,0 0 0 16,0 0 8-16,0 0-8 15,0 0 0-15,0 0-216 0,0 0-312 16,0 0-280-16,0 4-704 15,-3 24-505-15,-13-2-527 0,0-4-3570 16</inkml:trace>
  <inkml:trace contextRef="#ctx0" brushRef="#br1" timeOffset="100769">14552 11665 4849 0,'0'0'2320'0,"0"0"-1216"16,0 0 537-16,0 0-25 15,0 0-512-15,0 0-456 32,0 0-216-32,0 0-31 15,1 0-65-15,-1 0 40 0,0 0-40 16,5 0 40-16,-5 0 16 0,0 0-24 15,0 0-40-15,0 0-56 16,0 0-32-16,0 0-112 16,0 0-48-1,0 0 8-15,0 0-80 0,0 0-8 16,0 0 0-16,0 0 0 15,2 4 8-15,7 5 72 0,-7 4-24 16,4-1-8-16,3 1 48 16,-1 4-72-16,1 3 56 15,3-2 16-15,-3 2-48 16,1-1 24-16,1 0-64 31,-3-1 64-31,2-4-72 0,0-1 8 0,-4-2 0 0,2 1-8 16,-1 1 8-16,-2-4 0 15,-1-1-8-15,1 1 8 16,-3-3 0-1,0-4 0-15,1-1 8 16,-3 1-8 0,1-2 40-16,-1 0 24 0,0 0-24 0,0 0 24 15,0 0-16-15,0 0 24 16,0 0 16-16,0 0-7 0,0 0-17 31,0 0 16-31,0 0-40 16,0 0-40-16,0 0 0 0,2 0-8 15,-2 0 0-15,5 0 0 16,-5 0 8-16,3-5-8 15,5-10 0-15,3-4 0 0,9-8 8 16,-2-7 0 0,6-4 0-16,-2-4 8 15,1 2-8-15,-2-1-8 0,-3 5 8 16,1 2-8-1,-6 4-8-15,2 6 0 0,-4 6 8 16,-3 2 0-16,-2 2 0 16,1 5 0-16,-2 2-8 15,0 3 0-15,-4 0 0 16,-1 2 0-16,5 2-8 15,-5 0 16-15,0 0-8 0,0 0 8 16,0 0 0-16,0 0 0 16,0 0-128-1,0 0-969-15,0 0-1623 16,-10 0-2529-16</inkml:trace>
  <inkml:trace contextRef="#ctx0" brushRef="#br1" timeOffset="107218">1293 13211 3984 0,'0'0'1329'0,"0"0"-209"0,0-2 344 31,0 0-176-31,-2 0-455 16,2 0-209-16,0 0-96 0,0-3-64 15,0-1-96-15,0-1-144 31,0-1-88-31,0-3-16 16,0-1-40-16,0 1-8 0,0-4-16 16,10 0-48-16,1-2 0 15,7 2 0-15,0 2-8 0,1 1 0 16,9 3-16-16,-4 0-40 15,3 3 56-15,6 2-8 16,-3 2 0 0,1 2 8-16,0 0 8 0,-1 0-8 0,3 8 8 0,-4 5 0 15,-5 4 0-15,-1 4 48 0,-4-2-48 16,-1 5 0-1,-7 1 72 1,-6 1-16-16,-3 0 0 16,-2 4 48-16,0 0 0 15,0 4-16-15,-2 0-16 0,-13 0-32 0,-2 0-40 16,-1 0 56-1,-2-2-48-15,1-4 32 16,-7-3 16-16,-3-3 40 16,0-5-56-16,-8 0 56 15,-3-7 56-15,-2-5 41 16,-4-1-97-16,-4-4 40 0,0 0-32 0,7 0 40 31,2-9 96-31,7-5-96 16,5-4 24-16,10-5-80 15,3 0-48-15,0-3-40 0,8-2 0 16,1-1-8-16,4 3-8 15,1 2 0 1,2 6-40 0,0 4 40-16,0 4-80 0,0 2 0 15,0 2-48-15,0 2-112 16,2 0 24-16,3 0-40 0,0 2-129 15,-4 0 1-15,4 0-168 16,1-4-256-16,1 1-952 16,-2 2-2121-1</inkml:trace>
  <inkml:trace contextRef="#ctx0" brushRef="#br1" timeOffset="107950">1479 13220 4785 0,'0'0'1536'0,"0"0"-592"16,0 0 408-16,0 0-191 16,0 0-441 15,0 0-432-31,0 0-192 15,0 9-88-15,0 7 72 0,0 4 96 16,0 3 40-16,0 2 8 16,0-1-40-16,0 0 0 15,0 1-40-15,0-6-40 0,0 1-96 16,0 1 8-16,0-4-8 15,0 0 48-15,0-2-48 0,0-2-8 32,0-3 8-32,0-5 0 0,0-1-8 0,0-2-152 31,0 0-200-31,0-2-344 0,0 0-736 15,0 0-1801-15</inkml:trace>
  <inkml:trace contextRef="#ctx0" brushRef="#br1" timeOffset="121089">1430 14147 488 0,'0'0'1096'0,"0"0"-344"16,0 0 304-16,0 0 88 15,0 0-55-15,0 0-89 0,0 0-64 16,0 0-224-16,-5 2-64 31,5-2-15-31,0 0-73 16,0 0-96-16,0 0-168 0,0 0-88 15,0 0-136-15,0 0-64 16,0 0-8-16,0 0-8 0,0-2 8 16,4-2 88-16,7 0 80 15,-3-2-8 1,2 2-88-16,1 0-8 15,-1 1-16-15,-5-2-40 0,4 3 8 16,-1 0 0 0,0 0-8-16,0 0-8 0,4 0 8 0,-4 0 8 15,3 0 32 1,0 0-40-16,1 0 0 15,-1 0 48-15,0 2 8 16,1-2 0-16,-1 2-16 0,-3-2-32 16,2 2 48-1,1 0-16-15,-1 0-40 0,-2 0 8 0,0 0 40 31,3 0-56-31,0 0 8 16,1 0 40-16,-1 0-40 0,0 0 48 16,-3 2-48-16,4 0 88 15,-6 0-40-15,4 0 40 16,-4 2-48-1,2-2 8-15,-1 2-8 16,1 0 0-16,0 0-40 16,-1 0 64-16,-1 0-16 0,2 0-48 15,-1 0 88-15,-1 2-32 16,2 0 8-16,-3 1-16 0,5 2 8 31,-2 1 16-31,1 5 0 0,3-2 40 16,-3 6-40-16,3-4-24 15,-3 4-8-15,1-4-32 0,-2 2 0 16,-3-4-8-16,1 2 8 15,1-2-8-15,-2 2 56 0,-2 0-56 16,2 0 89 0,-5 1-25-16,3 0 8 15,-3 0-8-15,0 0-8 16,0 0-48-16,0-2 40 0,0 2-40 15,0-2 40-15,0 2-48 16,0-2 64-16,-8 2-16 0,0 0-8 31,-5 0 16-15,-3 2-8-16,0 0 0 0,-4 2-40 0,1-1 40 15,-2-4-48-15,2 2 40 16,-2-6-40-16,6-1 64 0,0-1-56 16,-4-1 48-16,3-2-48 31,-3-3 40-31,-4-1 16 15,-1-2-64-15,-4 0 8 0,-1 0 32 16,0 0-40-16,-2 0 8 16,6-5 40-16,0-3-56 0,4 0 8 15,5-1 40-15,3 1 0 31,2 3 80-31,0-3 0 0,3-1-112 16,-4 1 32-16,1-1-40 16,0-4 0-16,-5 1 0 0,1 1 40 15,-1-4-40-15,0 2 0 0,3 0 0 16,2-1 0-1,2 0-8 1,1 0 0-16,2-2 0 16,3-2-8-16,-2-4-40 15,5-4 40-15,-2-4 0 0,2-2 8 0,0-1 0 16,0 0 8-16,0 2-8 0,0 7 8 31,0 3-8-31,0 4-48 16,5 6-48-16,0 0 0 15,5 3 16-15,-2 0 8 16,3 3 24-16,5-4-40 0,-5 3-512 0,6 2-417 15,2 4-943-15,-1 0-2321 32,-5 2-3184-32</inkml:trace>
  <inkml:trace contextRef="#ctx0" brushRef="#br1" timeOffset="121794">1522 14290 1640 0,'0'0'2632'15,"0"0"-1087"-15,0 0-385 16,0 0-120-16,0 0-384 15,0 0-224-15,0-21-143 16,12 17 31-16,1-2-24 0,3 3-56 16,3-1 48-16,-6 2-56 31,5 2-24-16,-2 0-40-15,-2 0 24 0,-2 0-48 0,-4 0-8 16,-2 4 72-16,-1 1-8 0,-3 3 8 16,-1 1-8-16,-1 3 40 15,0 3 40-15,0 6-8 31,-6-1-88-31,-5 1-88 16,-2 0-96-16,-2-1 48 0,1-2 56 16,1-4-96-16,1 0 0 0,1-6-8 15,5 0 16-15,1-4-16 16,0 0 8-16,3-2 0 15,2-2-8 1,0 0-8-16,0 0 0 0,0 0-8 16,0 0-32-16,0 0 40 15,0 0-88-15,0 0-64 0,2 0-40 16,14 0 144-16,-3 0 48 15,8 0 8 1,0-2 0 0,2-4 0-16,-1 0 8 0,1-1 0 0,-5 4-8 15,-2-1 8 1,-2 0 0-16,-2 0 0 0,0 2-8 0,0 0-376 15,-1 2-752-15,-4 0-1529 32,2 0-2704-32</inkml:trace>
  <inkml:trace contextRef="#ctx0" brushRef="#br1" timeOffset="130263">19892 14739 1376 0,'0'0'3072'0,"-9"0"-1815"0,2 0-65 16,-1 2 112-16,-2-2-272 31,2 0-223-15,-3 0-193-16,1 0 0 0,-3 0-128 0,0 0-64 15,2 0 32-15,-7 0-72 0,1 0-48 16,-1 0-16-16,-2 0-64 0,1-2-103 16,-4-3-41-16,-2 3-48 15,-3-2-8-15,2 1 48 0,-1-1-8 31,-4 0-48-31,0-2 8 0,-2 2-32 0,-1-3-16 16,3 5 0-16,2-2 8 16,0 2-16-16,3 2 0 15,-1 0 8-15,-1 0-8 16,2 0 0-16,-4 0-8 0,-4 0 0 15,-2 0-48 1,-3 0 48 0,1 0 8-16,-6 0 16 15,4-3-8-15,1-3-8 0,3-3 80 16,7 1-72-16,3 1 0 0,2-1 0 15,6-1 96-15,1 1-56 16,4 0 32-16,-3 1-32 16,1 0-40-16,1-3 80 0,1 0-72 31,-2-2 48-31,1-2-16 15,1-2-40-15,0-2 0 0,0-2 0 16,0 0 8-16,6-2-16 16,-4 2 0-16,5 0-8 31,1-2 8-31,2 0 8 0,-1 1-8 15,3 0 8-15,1 1-8 0,0-1-16 16,0 2 8-16,0-6 0 0,1 1 0 16,11-4 0-16,5-2-8 15,3 0 8 1,6 0-56-16,3 0 0 0,6 1 0 15,1 4 56 1,-2 3-64-16,-2 1 64 16,2 4-56-16,0 2 56 0,1 2-88 0,2 0 88 15,9 2 8-15,4-1-8 31,5-5 8-31,4 4-8 32,4-4 8-32,5 2 8 0,2 0-8 15,1 2 56-15,-2-2-48 16,2 5 0-16,-1 1 8 0,-4 0-8 15,2 1 48-15,-4 0-48 16,-2 1 0-16,1-2 48 0,0-1-48 16,-2-2 40-1,2 0-32-15,-3 0-8 0,-2 0 40 0,0 4-24 16,-5 0 24-16,1 2-40 15,-6 2 88-15,-3 1-24 32,-4 3-24-32,-1 0 32 0,-4 0-8 15,1 0 40-15,-2 0-16 16,1 9 0-16,-1-1-24 0,2 0-24 15,-1 0-40-15,-4-2 48 0,5 2-56 16,-3 0 8 0,0 1-8-16,2-2 8 0,-4 3-8 15,0-2 8 1,-3 2 0-16,4-2 40 15,-7 2-40 1,1-1 0-16,-6 0 40 0,5-1-32 0,-7 2 48 16,4 2 0-1,-1 0 64-15,1 1-32 16,-2 0-32-16,2 4 48 0,-1-2-24 15,-2 2-16-15,-3-2-24 16,3 4 56-16,-7 0 16 16,-4 2 56-16,1-1-8 0,-3 1-24 31,-3 2 8-31,-2 1-24 0,-2-2 0 15,0 0-8-15,0-2-24 16,0 2 8-16,-2-2-16 0,-9 0-32 16,1 3 24-16,-7-4-16 15,0 1-16 1,-2 1 1-1,0-4-41-15,-2 2 8 0,3-2-8 16,0 0 8-16,-1-2-8 16,1 2 0-16,-1 1 0 0,-4 0-8 15,2-2 8-15,-2 2-8 16,-4-2 16-16,-2 0 64 15,-3 2-80-15,-2-2 64 0,-3-2-8 16,1 2 16 0,-1-2 16-16,-2-2-8 15,4 1-8-15,1-4-16 0,0 1-40 16,0-1 56-16,0 1 8 15,-2-3-8-15,1-1 8 16,-5 3-16-16,1-1-56 16,-6-1 40-16,-2 1-40 15,0 3-8-15,0 0 8 16,3-1-8-16,2 3 0 0,5-5 0 15,2-3 8-15,-1 1 8 16,-1-3-8-16,-2 1 40 31,5-2-40-31,-6 0 8 0,5 2-8 16,4-2-8-16,3 2 0 15,6-2 16-15,2 0-8 0,-2-1-8 16,4-1 0-16,0 0 8 31,1 0 0-15,0 0 8-16,-4 0-8 0,4 0 0 0,2 0-8 15,1-3 8-15,5 1-8 16,1 0-8-16,4 0 8 0,0 2-8 16,-4 0 0-16,5 0 0 15,-5 0 0-15,0 0-64 0,-2 0 64 31,2 0-40-31,2 0 0 0,1 0 0 16,5-2 0-16,-5 2-8 16,5 0-88-16,0 0-96 0,0 0-264 15,-2 0-529 1,-7 0-687-1,1 0-769-15,-4 8-3328 0</inkml:trace>
  <inkml:trace contextRef="#ctx0" brushRef="#br1" timeOffset="133692">1506 15234 1192 0,'0'0'1368'0,"0"0"-640"0,0 0 440 0,0 0-15 16,0 0-425-16,0 0-320 31,0 0-176-31,3 0-24 0,-1 0-40 16,4 0-24-16,-4 0 72 15,3 0 16-15,-3 0 48 0,2 0-64 16,1 0 8-16,0 0 16 31,2 0-32-31,-1 0-32 16,4 0-15-16,-2 0-1 0,3 0-16 0,-3 0-80 15,3 0 24-15,-4 0-32 16,3 0-48-16,-4 0 40 0,2 0-40 31,-3 0 8-31,1 0 48 0,-1 0-56 16,2 0 72-1,4 0 16-15,0 0 8 0,4 0 48 16,-2 0-48-16,0 0 0 0,-2 0-48 15,2 0 64-15,-2 0-40 0,1 0-16 32,-3 0 8-32,1 0-16 15,1 0-8-15,1 0 8 16,0 0-48-16,0 0 40 0,2 0-40 15,-1 0 0-15,2 0 8 16,-1 0-8-16,-1 0 16 0,2 0 24 16,-4 0 0-16,-1 0 32 31,1 0 24-31,0 2-16 0,1 4 40 15,-1 0-80-15,2 2-32 16,0 0 64-16,-2 2-72 16,4-2 40-16,-4 3-40 0,-3-4 0 31,2 3 16-16,-1 0-16-15,-1 2 48 0,-1-2-40 0,-1 5 64 16,1-2-24-16,-2 4 0 16,0-2-8-16,-1 2 8 0,-2-2-48 15,0 2 8-15,-1 0-8 16,2-2 8-16,-1 0-8 15,-2 0 8 1,0-1-16-16,0-2 16 0,0 2-8 16,0-3 48-16,0 4 0 15,-5-3 16-15,-3 0 8 16,-3 0 0-16,0 0 24 15,-2 2-16-15,0-2 0 16,0 0 40-16,-3-2 16 16,1 2-72-1,-3-1 16-15,1-4 32 0,2 1 32 0,-3 0 57 16,2-1-9-16,-2-2-96 15,1-1 72 1,2 0-16-16,-1-2 16 16,1 0 16-16,-2 0-32 0,2-2-16 15,-3 2-48-15,-1-2-8 16,1 0-24-16,0 0-56 15,1 0 40-15,-1 0 16 0,3 0 8 32,-1 0 24-32,3-2-24 15,2 0 0-15,-2-2-64 0,0 0 80 16,0-2-72-16,-1 3 32 15,-1-4-48 1,-3 1 8-16,5-2 0 0,-9 0 0 0,4-2 0 16,0 0 0-1,4 0-8-15,-2 0 16 16,3 0 0-16,1-2-8 15,3 0 0-15,-3-2 0 0,4-1-8 16,-1-2 0-16,1-3 0 16,-2-3-16-16,3 2 8 0,-4-3-8 15,3-1 8 1,3 3-8-16,4 3 8 15,1-2-40-15,0 4-8 0,0 0-8 16,0 2 16-16,3-2-16 16,8 2 56-16,0-2-48 31,1 4 40-31,-4 0-40 0,0-1 40 15,3 4 8-15,-3 0 0 16,4 0-56-16,-3 2 8 0,1 0 48 16,4 2-40-16,-2 0 0 15,-4 2 40-15,2 0 0 0,-6-1 0 16,4 4-16-1,-8-1 16 1,5 2 0-16,-3-2 0 0,0 2 8 16,-2 0-8-16,0 0 0 15,0 0 8-15,0 0 0 16,0 0 0-16,0 0-296 0,3 0-712 31,2 0-649-31,3 10-1111 16,-2 4-353-16,5-2-3328 0</inkml:trace>
  <inkml:trace contextRef="#ctx0" brushRef="#br1" timeOffset="134851">1685 15340 3040 0,'0'0'1745'0,"0"0"-721"15,0 0 160-15,0 0-160 16,0 0-536-16,0-6-328 15,0 6-88 1,0-2-64-16,12 0 200 0,4 1 192 16,5-3-23-16,3 2-25 15,-1 2-56-15,1 0-80 16,2 0-32-16,-4 0-32 15,1 0-8-15,-5 0 8 16,-2 0-8-16,-5 2-40 16,-3 0 8-16,-1 1 32 0,-2 1 16 15,-5-2 16-15,1 0-16 16,-1 0 88-1,0 0 16-15,0 2-16 16,0 0 8-16,0 3 8 16,0 2 32-16,-6 1-31 15,-4 1-65-15,-4 0-72 0,-4 1-8 16,2-1-64-16,-1-3-8 15,1-1-40-15,2 1 0 16,4-3 8 0,0-1-8-16,4 0 0 15,1-2 8-15,-1-2-8 16,4 2 0-16,2-2 0 0,0 0-8 15,0 0 0-15,0 0 8 16,0 0-8-16,0 0-8 0,0 0-80 16,0 0 0-1,0 0-40-15,0 0-32 16,0 0-40-16,8 0 15 15,3 0 65-15,2 0 112 16,5 0 8-16,5 0-8 0,-1 0 8 16,1 0 0-16,1 0 8 15,-5 0-8 1,4 0 0-16,-5 0 0 0,3 2 0 31,-3 3 0-31,-2 1 0 16,-2 1 0-16,-2-1 0 0,-4-2 0 15,0 0 0-15,-2 1 0 16,-4-1 0-16,1 1 8 15,-3-1-8-15,0 0 56 0,0 2 16 16,0 1 32-16,0 4 17 16,-3-1 7-16,-10 0 0 0,-2 2 0 15,-4-2 0-15,-4 0-48 0,-2 0-16 31,-3-2-56-31,-6 0 48 16,7 0-48 0,-1-2-8-16,4-2 0 0,6 0-8 0,4 0-72 15,6-2-80-15,1-2-88 16,2 2-161-16,-3-2-399 0,-1 0-688 31,-1 0-1089-31,3 0-3744 0</inkml:trace>
  <inkml:trace contextRef="#ctx0" brushRef="#br1" timeOffset="138819">10771 15860 4384 0,'0'0'1737'0,"0"0"-921"0,0 0 392 16,0-2-56-16,0 2-311 15,0 0-473-15,0 0-304 16,13 0-56-16,14 0 80 0,12 4 168 15,13 3 112 1,6 4-16-16,7-3-120 0,6-2-120 0,8-2-32 16,2-4-32-16,9 0-32 31,0 0 72-31,4-10 112 15,-7-5-96-15,-4 0 16 0,-12 3-32 16,-15-1-72-16,-9 8-8 16,-11 1-8-16,-11 2 8 0,-12 2 0 0,-5 0 8 15,-8 0 48 1,0 0-64-1,-16 0-472-15,-6 4-2016 16</inkml:trace>
  <inkml:trace contextRef="#ctx0" brushRef="#br1" timeOffset="139860">12990 15930 2592 0,'0'0'2817'15,"0"0"-1481"-15,0 0-464 16,0 0 112-1,0 0-223-15,0 0-473 0,18 0-280 0,16 0 104 0,9 0 280 16,15 3 40-16,12 1-64 0,7 1-16 16,7 1-120-16,7 0 24 15,-6 0 136-15,-2-2-64 16,-11-1-104-16,-5 4-64 0,-9-5 16 15,-7 2-64 1,-4-4 216-16,-3 2-56 0,-9-2-64 0,-2 0 41 16,-7 0-113-16,-4 0-16 31,-6 0-64-31,-4 0 16 0,-6 0-72 15,-3 0-440-15,-3 0-1105 16,0 0-1383-16,0 0-3874 0</inkml:trace>
  <inkml:trace contextRef="#ctx0" brushRef="#br1" timeOffset="141153">15175 15711 4168 0,'0'0'1481'0,"0"0"-593"0,0 0 96 16,0 0-224-16,0 0-392 15,0 0-368-15,0 0 16 16,0 0-16-16,0 0 168 0,139 2 32 31,-91 2 88-31,4-2 1 16,0 0 39-16,3-2-48 0,4 0-40 0,6 0-40 15,3 0-16-15,4 0-48 31,1 0-16-31,1 0-48 0,6 0 40 0,-1 0 48 16,9 0 376 0,3-8 80-16,3-2-344 15,-4 1-120-15,2-2 168 0,2 1 48 16,-1 1-56-16,1 0-15 0,-3 3-89 15,-4 0-80 1,-11 2-56-16,-5 2-16 31,0 0 40-31,-7-2-40 16,6 2 16-16,-1-4-64 15,4 2 56-15,3 0 24 0,-4 0-72 16,-2 0 56-16,3 2-8 16,-2 2-56-16,-5 0 0 0,2 0-8 15,-2 0 0-15,3 0-8 16,-2 6 8-16,2 2-8 0,2 0 8 15,0-2 0-15,3 2 8 16,-6-2-8-16,0 0 0 16,-7 0 0-16,-4 0 0 0,-10-2 8 31,-5 2-8-31,-12-2 0 31,-7 0 0-31,-12 0 0 0,-1-2 0 16,-8-2 0-16,-1 0 16 0,-1 0 120 15,0 0 64-15,0 0 40 16,-5 0-240-16,-11 3-1256 15,-6-1-3169-15</inkml:trace>
  <inkml:trace contextRef="#ctx0" brushRef="#br1" timeOffset="151323">15209 13640 3728 0,'0'0'2297'0,"0"0"-1625"15,3 0-96-15,-3 2 800 16,0-2-71-16,0 0-377 16,0 0-312-16,0 0-88 0,0 0 40 31,2 0-112-31,1 0-88 0,5 0-64 15,5 0 97-15,0 0 15 16,5 0-64 0,3 0-8-16,-2 0-40 15,-1 0-96-15,0 0-40 16,-2 0-32-16,-2 0-40 0,2 0 16 0,4 0 0 15,-4 0 0-15,5 0 88 16,6 0 24-16,4 0 64 31,5 0 8-31,9 0-32 0,0 0-96 0,12-2-24 0,-1 2-48 16,7 0-48-1,2 0-40 1,1 0 48-16,3 0-40 0,1 4-8 16,1-2 0-16,-2 2 8 0,1-2 40 31,-9-1 8-31,0-1-64 15,-6 0 0-15,-3 0 8 0,-4 0 0 16,-6 0 0-16,-3 0 0 16,-8-3 0-16,-5-1 0 0,-10 2 0 15,0 0 0-15,-6 2-8 16,-2 0 8-16,-2 0 0 31,-1 0 0-31,-3 0 72 0,1 0-64 16,-3 0 32-16,0 0-40 15,0 0 65-15,0 0-25 0,0 0 16 16,0 0-64-16,-16 0-337 0,-8 0-1567 15,-6 2-4665-15</inkml:trace>
  <inkml:trace contextRef="#ctx0" brushRef="#br1" timeOffset="154553">6969 13716 2632 0,'0'0'2008'0,"0"0"-1303"0,-11 10-1 16,6-8 624-16,4 0 128 0,1 0-519 15,0-2-265-15,0 0-136 16,0 0-88-16,0 0-192 0,0 0-160 15,0 0-80-15,0 0-16 16,0 0 0-16,13 0 16 0,4 0 64 31,6 2 72-31,6-2 24 0,2 0 80 0,4 0-48 31,6 2-112-31,4 2-16 0,7 0-32 16,4 2 672-16,7 0 329 16,2-2-553-16,-1 0-192 0,1-2-72 15,1-2-88 1,8 0-136-16,-4 0 8 15,7 0 40-15,4 0-48 16,1 0-8 0,6 0 48-16,-6-2 24 0,-3 0-16 0,-8 2-48 15,-5 0-8-15,-4 0 8 0,-9 0 0 16,4 0-8-1,-4 0 8-15,2 0 0 16,-2 0 0-16,-3-2-8 16,0-4 8-16,7 0 80 0,-4 0-40 15,4 0-32-15,-1-2 72 16,2 2 48-16,0 2 40 0,4 0 8 31,-1-2-32-15,5 2-32-16,4-4 72 0,6 2-40 15,3-2 16-15,5-2-16 0,0 2 32 16,5-1 32-16,1 2-144 15,-1 3 0-15,-5-2 8 0,-8 4 16 32,-2 0 0-17,-6 2-88-15,-4 0 0 0,-5 0 0 0,-1 0 0 16,1 0 41-16,-4 0-41 15,-1 0 0-15,-4 0 0 16,0 0 0-16,-2 0 8 0,-6 0-8 31,3 0 0-31,-7 0-8 16,2 0 8-16,0 0 0 15,2 0 0-15,0 0 8 0,-1 0-8 0,-4-2 0 16,-10-3 0-16,-1 1 0 16,-11 2 8-16,-4 2-16 15,-5 0 0 1,-2 0 0-16,-4 0 0 15,0 0 8-15,0 0 80 0,0 0-40 16,0 0 8-16,0 0-56 0,0 0-200 16,0 0-681-16,-15 6-1047 15,-3 7-2025-15</inkml:trace>
  <inkml:trace contextRef="#ctx0" brushRef="#br1" timeOffset="158445">19765 14642 3024 0,'0'0'2809'15,"0"0"-1865"-15,0 0-32 0,0 0 400 16,0 0-703 0,0 0-609-16,0 0-80 15,0 7-1409-15,0-7-3024 16</inkml:trace>
  <inkml:trace contextRef="#ctx0" brushRef="#br1" timeOffset="161276">9704 14691 720 0,'0'0'2560'31,"0"0"-863"-31,0 0-265 16,0 0 48-16,0 0-312 0,-5 0-407 15,5 0-201-15,-5 0-128 16,5 0 8-16,0 0-72 0,0 0 8 0,0 0-112 15,0 0-32 1,0 0-24 0,0 0-32-16,0 0-56 15,0 0-40-15,-2 0-24 0,2 0-8 16,0 0 8-16,0 0 16 0,0 0 48 15,0 0 16-15,0 0 8 0,0 0-40 32,0 0-56-17,0 0-40-15,0 0-8 0,0 0 8 16,7 0 104-16,-1 0-31 0,7 0 39 15,-2 0-16-15,4 0 24 16,3 0-8-16,-1 0-8 0,8 1 24 16,-1 1 0-16,5-2 88 31,5 0-40-31,-2 2 16 0,4-2-56 15,1 2-24-15,-5 0-40 16,2-2-8-16,-3 2-16 0,1 0-32 16,-4-2 56-16,4 3-32 31,-1-1 64-31,-1 2-40 31,4-2 8-31,-3 0-32 0,-4 2 16 16,4-2-64-16,-2 0 0 15,-2-1 8-15,4 3 0 0,-7-2 0 16,5 3 8-16,-1-3-8 0,1 0 64 15,2 0-72-15,3 0 0 32,-2 0 8-32,5 0 40 0,-1-2-48 0,1 0 8 0,3 2 0 15,2-2-8-15,3 0 8 0,0 0 40 16,-6 0-40-1,2 2 48-15,-6 0-40 16,-1 0 32 0,-3 0-40-16,-4-2 40 0,-7 1 0 15,-4-1-40 1,-3 0 72-16,-5 2-32 0,-5-2 16 0,2 0 48 0,-5 2-16 31,1-2 56-31,-1 0 40 16,0 0 0-16,0 0 32 0,0 0-24 15,0 0-56-15,0 0-32 16,-6 0-112-1,-12 0-1168-15,-6 0-2761 0</inkml:trace>
  <inkml:trace contextRef="#ctx0" brushRef="#br1" timeOffset="162306">12176 14817 4640 0,'0'0'2537'0,"0"0"-825"16,0 0 145-16,0 0-433 0,0 0-488 15,-11 0-456 1,11 0-240-16,0 0-240 0,11 2-72 16,25 0 72-16,15 3 305 0,15 0 223 15,18-1 48-15,7 0-24 31,7-2-240-31,4-2-64 0,-2 0-72 16,4 0-96-16,2 0 0 16,1 0-72-1,-1 0 0-15,-1 0 152 0,-3 0-32 16,-10 0-56-16,-16-2-16 15,-7 2-48-15,-14 0-8 16,-9 0 8-16,-9 0-8 0,-15 0 0 16,-5 0 0-16,-9 0 8 15,-2 0 0 1,-6 0 72-16,0 0-80 0,0-6-304 15,0-8-1480-15,-10-2-3425 16</inkml:trace>
  <inkml:trace contextRef="#ctx0" brushRef="#br1" timeOffset="170130">16612 15856 3936 0,'0'0'2065'0,"0"0"-361"16,0 0-7-16,0 0-129 15,0 0-480 1,0 0-408-16,0 0-208 16,0 0-120-16,0 0-144 0,0 0-136 15,0 0-72-15,0 0-8 16,0 0 8-16,10 0 16 15,3 0 144-15,5 0 25 0,1 2 63 32,4 2 56-32,1-1-48 15,10-1-16-15,0 2 16 0,6 0-56 16,7-1-16-16,6-1-32 15,2 0-32-15,3 0 8 16,0 0-120 0,2-2 0-16,-2 2 40 0,2 0-40 0,1 0 48 31,1 0 8-31,2 2-16 0,1-3-40 15,4-1 72-15,-4 0-72 16,0 0 40-16,1 0-40 0,-10 0 0 16,-4-3 56-16,-8-3-8 31,-9 0-40-16,-7 2 0-15,-11-1 32 16,-5 3-48-16,-9 2 8 16,2 0 0-16,-5 0 64 0,0 0-72 0,0 0-200 15,-12 0-1144-15,-13 0-1065 31,-8 0-9265-31</inkml:trace>
  <inkml:trace contextRef="#ctx0" brushRef="#br1" timeOffset="173545">11239 16227 992 0,'0'0'2000'0,"0"0"-1160"0,0 0-88 15,0 0 265-15,0 0-313 16,-3 0-80 0,3 0 104-16,0 0-48 15,0 0-32-15,-1 0-79 0,1 0-73 16,0 0-88-16,0 0-24 15,0 0-80-15,0 0-72 0,0 0-16 16,0 0 32-16,0 0 32 31,0 0-24-31,0 0 8 16,0 0-8-16,0 0-24 0,0 0-32 15,0 0-24-15,0 0-16 16,0 0 16-16,0 0-48 0,0 0-31 16,0 0-49-16,0 0-48 31,0 0-8-31,0 0 0 0,0 0-73 15,0 0 73-15,0 0 8 16,0 0 57-16,6 0-49 16,2 0 0-16,-1 0 48 0,2 0 16 15,-1 2-64-15,4-2 0 31,-6 0 72-31,4 2-24 16,-5-2-48-16,1 0 8 0,-4 2-8 0,1-2 0 16,-3 0-8-16,3 0 8 15,-3 0 0-15,0 0 0 0,0 1 40 16,0-1-40-1,0 0 16 1,0 2 56-16,0-2-8 0,0 0-64 16,0 0 80-16,0 0-24 0,0 0-16 15,0 0-40-15,0 0 0 16,0 0 0-1,0 2-8-15,0-2-8 16,0 0 8-16,0 0-8 16,0 0 0-16,0 0 8 0,0 0 0 15,0 0 0 1,0 0 8-16,0 0 0 0,0 0 40 0,0 0-40 31,0 0 0-31,0 0 8 16,0 0-16-16,0 0-16 0,0 0 16 15,0 0 16-15,0 0-16 16,0 0 8-16,0 0 40 15,0 0 16-15,0 0 64 0,0 0 72 16,0 0 8-16,0 0 0 16,0 0-88-16,0 0-112 0,0 0 0 31,0 0 0-31,0 0-8 15,0 0 8-15,0 0-8 16,0 0 8-16,0 0-8 0,0 0 0 0,0 0-472 16,0 0-640-1,-8 0-1321 1</inkml:trace>
  <inkml:trace contextRef="#ctx0" brushRef="#br1" timeOffset="175817">12333 16249 408 0,'0'0'2976'16,"0"0"-1047"-16,0 0-241 15,0 0-120-15,0 0-479 0,-7 0-401 16,7 0-168-1,0 0-176 1,0 0-120-16,0 0-64 16,0 0-56-16,0 0-8 0,0 0 8 0,0 2 56 15,0-2 32-15,0 0 0 16,0 0 24-16,0 0-48 0,0 0-80 15,0 0-24-15,0 0-56 32,0 0-8-32,0 0 0 15,3 0 8 1,9 2 80-16,-1-2-16 15,-4 2 24-15,5 0-48 0,-3-2 16 16,-1 0-16-16,1 2-32 31,-4-2-8-31,-2 0 88 16,-3 0 8-16,0 0 72 0,0 0 129 15,0 0 159-15,0 0 88 16,0 0-96-16,0 0-80 16,0 0-160-16,0 0-216 0,0 4-744 15,-8 3-1849 1,-5 6-7025-16</inkml:trace>
</inkml:ink>
</file>

<file path=ppt/ink/ink39.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2:59:15.009"/>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1" timeString="2022-03-28T02:59:25.414"/>
    </inkml:context>
  </inkml:definitions>
  <inkml:trace contextRef="#ctx0" brushRef="#br0">19738 4851 0</inkml:trace>
  <inkml:trace contextRef="#ctx1" brushRef="#br0">8783 7612 3448 0,'0'0'2417'16,"0"0"-1113"-16,0 0 0 15,0 0 169-15,-10 11-185 0,10-11-456 16,0 0-216-16,0 1-104 31,-3 1-32-31,0 2-103 0,0 2-73 16,-2 0-120-16,-2 2 40 15,1 0 56-15,-1 0 0 16,-1 0-8-16,2 0 8 0,1-1-8 16,-6-4 40-16,4 3 24 15,-4-2-48-15,3 0 24 0,-2-2-80 16,-1 2-40-1,1 1 8-15,-1-3-96 16,0 0 72-16,-1-2 16 16,1 0-40-16,0 0-15 0,1 0-1 15,-1 0-16-15,-4 0-32 16,-1 0 8-16,2 0-40 15,-3-2 0 1,0-7-48-16,0 3 0 0,3-2 40 16,-2 2-48-16,4 1 8 15,-4-2 8-15,7-1-16 0,-4 0 8 31,1 1-8-31,-2-4 48 16,3-1-48 0,-4 0 0-16,2 0-8 0,-1 0 8 0,2 0 0 15,1 2 0-15,6 0-8 0,-3 1 8 16,3 4 0-16,0 1 0 15,4-2-16-15,-4-2 8 0,5-1-40 32,-2 0-40-32,2-3 80 15,0-1 0-15,0 4 0 16,0-4 0-16,0 1-8 0,0 1-48 15,0-2 56-15,0 2 0 16,0 1 8-16,0-1-16 0,0 1 16 16,0 1-8-1,7-4 0-15,-6 1-40 16,4-2 48-16,2-2 0 15,2 2-8-15,-1-2 0 0,4 2-48 16,-1 2 8-16,-3-2 40 16,0 2-40-16,3 0-24 15,-2 1 64 1,0 4-40-16,-1-1 0 0,2 0 48 15,0-1 0 1,-5 0 8-16,4 1-8 0,-1 0 8 0,0-1 0 31,0 2 0-31,4-1-8 16,-6 0 0-16,4 1-89 0,-2 3 41 15,2-1 40-15,-2 1-80 16,3 2 80-16,-3-4 8 31,0 1 0-31,0-1 16 0,2 0 40 16,-2 1-48-16,0-3 8 0,-1 1-8 15,-1 3 40-15,1 0-48 16,-3 0 0-16,0 3-8 16,4-1-8-16,-5 0-64 0,2 0 80 15,0 0 0 1,-1 0 0-1,3 0 0-15,-2 0 8 0,-2-1-8 16,2 3 0-16,-4-2 0 16,4 2-24-16,0-2 24 0,-3 2-16 15,3 0 8-15,-1-2-40 0,-2 2 48 16,3 0-8-16,0 0 8 15,-2 0-72-15,5 0 64 16,0 0 0 0,-3 0 0-16,1 0-8 15,2 0-24-15,-3 0 32 16,2 0 8-16,1 0 0 0,-5 0 0 0,5 0 0 31,-5 0 0-15,5 0 0-16,-1 0 0 0,1 0-8 0,0 0-8 15,0 0-48-15,-1 2 56 16,-1 2 0-16,1-1 0 15,-1 1 0-15,-1-2 8 0,1 2-8 32,-1-2 0-17,0 1 8-15,-2 1-8 0,2 0-40 0,0 0 48 16,-3 1 8-16,2-1-8 15,1 0 8-15,-3 0-8 0,3 1 8 16,-4-1 8-16,4 0-8 16,-2 3 56-16,-1-3-56 0,0 2 0 31,2 1 48-31,-2 1-48 15,1 1 8-15,-1 1 32 16,3-1-48-16,-5 2 8 0,1 1 40 16,-1-1 0-16,4 4 16 15,-4 0-8-15,0 2-48 16,0 1 40-1,0 0 0 1,0 0-39-16,0 2 39 0,0 0 0 0,0 3-48 16,0-6 8-16,0 3 40 0,0-3-48 15,0-2 56 1,-4 2-48-16,3-5 40 15,-4 1 0-15,-2 0-32 16,3-2 104-16,-3 2-32 16,-4 1-40-16,0 2 24 0,-2-2-56 15,1-1-8-15,1 0 40 0,3-3-40 16,-2-3 0-16,5 2 40 31,-1-3-48-31,3-2 8 0,-2 0 0 16,0 0 0-16,2 0 8 15,0-1-8-15,-2 0 16 16,3 1-24-16,-3-2 8 0,4 2 0 31,-3-2-8-31,4 0 0 16,-3 0 56-16,0-2-48 0,1 0-8 15,2 2 8-15,0-2 0 16,0 0 8-16,0 0 24 0,0 0-40 15,0 0-80-15,0 0 32 32,0 2-32-32,0-2 64 0,0 0-40 15,0 0-32-15,0 0-240 0,0 0-409 16,0 0-783-16,0 0-1072 15,0 0-2041-15</inkml:trace>
  <inkml:trace contextRef="#ctx1" brushRef="#br0" timeOffset="1613">12431 6956 4152 0,'0'0'1825'0,"0"0"-889"0,0 0 192 0,0 0-320 16,0 0-344-16,0 0-151 16,8-9 39-16,5-2 72 0,2-3 40 31,-1 2-184-31,2 0-72 15,-3 2-88 1,5 4-40-16,-7 2-72 0,6 2-8 0,0 2 0 16,3 0 16-16,-4 2 136 15,3 14 64-15,2 7-24 0,-3 2 64 31,0 3-16-31,-5 4-32 16,0 0 40-16,-4 0-96 0,-1-2-16 16,2-2-8-16,-8-3 24 0,4-7-56 15,-3-2 32-15,-3-6 0 16,0-4 17-16,0-2 47 15,0-2 96 1,0-2 0-16,0 0-32 16,0 0-64-16,0 0-184 0,0 0-8 15,-3-10-1264-15,-5-4-801 16,-2 0-2416-16</inkml:trace>
  <inkml:trace contextRef="#ctx1" brushRef="#br0" timeOffset="1963">12757 6782 2920 0,'0'0'1985'0,"0"0"-721"16,0 0 440-16,0 0-199 15,0 0-193-15,0 0-304 16,-40 108-160 0,21-66-120-16,-6 3-136 0,-2 0-207 0,1 2-105 31,4-5-112-31,-1-6-64 0,8-8-24 15,1-6 48-15,3-6-8 16,4-4 64-16,1-6 104 16,4-2-24-16,-1-2-72 15,3-2-88-15,-3 2-48 16,3-2-56-16,0 0-88 15,0 0-464-15,0 0-512 0,0-6-465 16,3-7-983-16,3 2-3081 16</inkml:trace>
  <inkml:trace contextRef="#ctx1" brushRef="#br0" timeOffset="3801">15907 7632 328 0,'0'0'1416'0,"0"0"-328"16,0 0 320 0,0 0 161-16,0 0-105 15,0 0-360-15,0 0-184 16,0 0-47-16,-75 38-121 0,64-34-160 15,0 0-8-15,3-4-88 16,-4 0-64-16,4 0 32 0,-3 0-96 16,0 0-31-16,-4 0-57 31,2-10-24-31,0-6-56 31,0-2-128-31,0-2-64 0,4-5 0 16,-1 2-8-16,4-1 0 0,1-2-8 15,5-2-72-15,0-3 80 0,0 1 0 16,0 2 0-16,0-2-48 15,0 4 48-15,0-1-8 16,9 2 8-16,-2 1 0 0,3 0 0 16,-4 1 0-16,0 4 8 15,1 1-8-15,-1 0 8 0,4 2 0 16,-3 2-8-1,-1-1-8 1,2 2 0-16,2 0-56 0,1 2 8 16,2-3 48-16,-2-1 0 0,2 4 0 15,0-2 8-15,-5 3-8 16,3 3 0-16,-2 1-40 0,0 1-32 31,3 3 32-31,0 0-48 16,1 2 16-1,0 0 0-15,7 0 72 0,-6 0 0 0,4 0 8 16,0 0 0-16,-5 0-8 0,4 0 8 31,0 0-8-31,-1 0 8 16,2 6-48-16,-1 3-32 15,-1 0 32-15,2 1 48 16,-3 3-8-16,1-2 8 0,-3 4-8 15,3-1 8-15,-5 2 8 0,4 0 0 16,-4 2 0-16,0 0 40 16,-1 0-40-1,0-1-8-15,-2 4 56 16,-5-3-40-16,0 2 64 0,-3 0 16 31,0 1 64-31,0-2-32 0,0 3-40 0,0-1-32 0,0 0-48 16,-3-3 56-1,-3 1 16 1,1-2-72-16,-3 0 64 0,0 0-64 15,-4 0 72-15,-2-2-64 0,1 4 40 32,-3-4 16-32,3 2-56 0,-5-2-8 31,2 2 40-31,3-5-48 15,0-2 48-15,2-2-40 16,1 0 56-16,0-2-64 0,-1 0 16 16,1 0-8-1,2 0-8-15,-1 0 8 0,1-2 0 0,-1 0 56 16,1 1-64-16,2-4 56 15,1 1-8-15,0-2-40 16,4 2 0-16,-1-2 0 0,2 0 32 16,0 0-40-16,0 0-504 15,0 0-400-15,-3-5-449 0,3-6-1663 31,0-1-4322-31</inkml:trace>
  <inkml:trace contextRef="#ctx1" brushRef="#br0" timeOffset="8243">8357 7923 3272 0,'0'0'2569'0,"0"0"-1081"0,-4 0-160 16,4 0 65-16,0 0-337 15,0 0-440 1,0 0-144-16,0 0-24 0,0 0 0 0,0 0 0 0,0 0-16 31,0 0-23-31,0 0-73 16,0 0-80-16,0 0-56 0,0 0-112 15,0 0-88-15,0 0 0 16,0 5-8-16,0 2-48 15,0 5 56-15,0 6 48 0,0 4 16 32,0 4 0-32,0 4 8 15,0 0 8-15,0 2-24 0,0-2 16 16,0-2-24-16,0-1-40 15,0-7 0-15,0-4-8 0,0-2-8 16,0-4 8 0,0-2-8-1,0-5-40-15,0 1 24 0,0-4 16 16,0 2 0-16,4-2 0 15,-4 0-40-15,3 0 48 16,2 0-224-16,3-8-8 0,6-9 144 16,1-3 40-16,1-7 32 15,-1 3 8 1,-4-2 0-16,0 6 0 0,-4 2 8 15,-2 6-8-15,-1 5 8 16,-2 2 0-16,-2 3 0 16,3 2-72-16,0 0-160 0,1 0 16 15,4 5 104-15,3 8 104 31,-3 4 8-31,3 2 16 0,-2 0 48 0,2 0-56 16,-3-2 40-16,2-4-40 16,1 0-8-16,-3-3-8 15,0-5 8-15,0-1-8 0,0-2-40 16,2-2 48-16,-2 0 0 31,2 0 112-31,-2-10 128 0,1-3 80 16,-1-4-72-16,-3 0-8 15,-3-4 32-15,-2 1 168 0,0 1 24 16,0-4-16-16,-2 3-168 15,-6 2-128-15,-3 2-88 32,1 4-56-32,4 0-8 0,-1 6-64 15,2 2-192-15,1 0-240 16,4 4-216-16,0 0-168 0,0-2-96 15,0 2 31-15,0-2 129 32,0 0 296-32,0 0 352 0,0-2 160 31,8 2 0-31,-5 0 8 0,3 0-16 0,4 2-48 0,-3 0 16 15,4 0-8-15,2 6 56 0,3 8 144 16,2 6 112-16,-2 4-16 16,-2 2-8-1,-2 2-24 1,-1-6-120-1,-1-1-32-15,-4-8-48 0,-3-3 0 0,2-6 0 0,-2-1 0 16,-3-3 40-16,2 0 80 0,-2 0 216 16,0 0 152-16,2 0 25 31,-2-9-121-31,5-4-224 15,-1-8-168-15,1 2 40 16,2-4-40-16,1 5-8 0,-2 1-8 16,2 4 8-16,-1 1-8 0,-1 6-72 31,-1 4 24-31,3 2-8 15,-3 0-64-15,1 0 40 16,6 2 72-16,-4 12 16 0,0 3 56 16,2-2-8-16,-2 4-40 0,0-4 8 15,0 0-16-15,-3-6 0 16,1-1 8-16,-3-2-8 31,5 1 0-31,-4-3-8 0,0-1 8 16,3 1-16-16,-2-2 16 0,1 2 0 31,-4-2 0-31,3-2 0 0,-4 0 0 0,-1 0 8 15,4 0 80 1,-3-2-40-16,2-13 96 16,1-6-88-16,2-1-40 0,-1 1-8 15,1 0-8-15,1 6 0 16,-1-2-8-16,-1 7 0 15,2 0 8-15,-3 2-16 16,-2 0 16-16,1 0 8 16,-3-2 72-16,0 2-8 15,0-2 0-15,0 0 8 0,0 0 8 16,-5 4-24-16,-1 0 56 15,0 4 104-15,1 2-16 16,0 0-24-16,0 0-112 0,-1 0-64 31,-1 2-8-31,1 12-96 16,-2 8-24-16,-2 2 104 0,3 2-32 15,3 2-16-15,2-2 0 0,2-2-8 16,0-1-16-16,0-4 80 16,5-2-80-1,6-6 8 1,-3 0 80-16,3-5-16 0,1-2-40 15,-1-2 48-15,4-2-48 16,1 0-24-16,0 0-16 0,-2-2 24 16,1-8-64-16,-2-3-232 15,-5 0-369-15,-2-4-239 16,-1 2-384-1,-1-2-328-15,-4 0-569 0,0-4 89 16,0 1 159-16,0-1 705 16,0-4 496-16,0 5 344 0,0-1 464 15,0 10 712-15,0 3 360 16,0 4 248-1,0 2-31 1,0 2-129-16,0 0-304 0,0 0-336 0,0 0-72 16,6 10 104-16,2 4 113 15,2 2-73-15,-1 6 88 0,3 0-136 16,-4 2-168-16,0 0-88 31,2 1-104-15,-4-2-8-16,-1 1-32 0,-4-3-64 0,3-4-32 15,-4 0 16-15,0-8-48 0,0-2 32 16,0-3 136-16,0-2 80 31,0-2 128-31,0 0 145 16,0 0 103-16,0 0 88 0,0 0-56 15,0 0-328-15,0-6-152 16,0-9-192-16,0-3-40 0,1-3-56 15,6-4 56-15,1-3 40 32,3 2 0-32,4-2 0 0,-2 0 0 15,4 2-8-15,0 4-144 0,0 2 56 31,-1 6 88-31,-4 3 0 0,-7 8 0 0,1 1-8 16,-6 2-56-16,0 0-40 0,0 0-272 16,0 0-392-1,0 0-617 1,0 0-1071-16,0 0-4402 0</inkml:trace>
  <inkml:trace contextRef="#ctx1" brushRef="#br0" timeOffset="10660">15701 7907 3304 0,'0'0'2201'16,"0"0"-361"-16,0 0-16 0,0 0-359 31,0 0-529-31,0 0-504 16,-11 19-272-16,11 8-152 0,0 5 64 15,0 7 64-15,0 0-8 16,7-3-8-1,2-2-64-15,-2-8 0 0,1-3-40 16,-2-10 40 0,4-3-48-16,-4-3-8 15,6-5 8-15,-6-2-8 0,7 0-200 16,2-4-8-16,-2-14-48 15,3-3-104-15,-3-7 32 0,-2-2-40 16,0-4 88-16,-3-4 80 16,0-2 72-1,-4 2 48-15,0 6 24 16,0 8 48-16,-3 7 8 0,1 8 88 15,-2 5 264 1,0 4 120-16,0 0-96 0,0 0-136 16,0 2-160-1,5 11 0-15,-2 8 64 16,5-1-40-16,0 2-24 15,2 0-8-15,-2-4-72 0,2 0 16 0,1-2-16 16,0-2-48-16,-1-3-792 16,6-4-896-1,-5-3-1273 1,-3-4-1832-16</inkml:trace>
  <inkml:trace contextRef="#ctx1" brushRef="#br0" timeOffset="10884">16008 7928 2472 0,'0'0'2080'0,"0"0"-839"15,0 0-257-15,0 0 32 16,0 0-160-16,0 97-87 0,7-51-121 16,-4 7-80-16,2 1-176 15,-2 3-80-15,2 0-104 0,-5-7-120 16,0-4-80-16,0-6 88 31,0-8-88-15,0-8 0-16,0-6 48 0,0-6-56 0,0-5-88 0,0-7-504 15,0-2-592-15,-2-19-2993 16</inkml:trace>
  <inkml:trace contextRef="#ctx1" brushRef="#br0" timeOffset="11195">16054 7889 1904 0,'0'0'1584'0,"0"0"-231"0,0 0-465 0,0 0-32 0,0 0-176 32,0 0 120-32,0 0-88 0,90 39 137 15,-85-20 79-15,-5 1 8 16,0 0-96-16,0 4-176 0,-13-2-232 15,-3 1-224 1,1-4-208-16,-1-2-144 0,5-8-888 31,4-3-1152-31,4-6-2665 0</inkml:trace>
  <inkml:trace contextRef="#ctx1" brushRef="#br0" timeOffset="11462">16178 7947 368 0,'0'0'4377'0,"0"0"-3105"16,0 0 320-16,0 0-64 0,6 102-383 16,-2-58-329-16,-1 2-224 15,0 7-208 1,2-3-80-16,-2 1-88 0,8 0 400 15,-3-2-136-15,1-10-312 16,-1-3-80-16,1-8-40 16,-4-5-32-16,-2-10-16 0,1-5-448 15,-4-8-288 1,0 0-200-16,0-23-320 0,0-10-1697 15,0-1-1296-15</inkml:trace>
  <inkml:trace contextRef="#ctx1" brushRef="#br0" timeOffset="11798">16171 7913 1616 0,'0'0'2080'0,"0"0"-359"15,0 0-201-15,0 0-592 16,0 0-144-16,0 0-39 0,0 0-305 16,0 0-32-1,115-4-64-15,-100 12 96 16,-2 3-24-16,-2 2-16 0,-5-1-64 15,1 2 80-15,-4 2-8 16,-3 0 24-16,0 2 104 16,0 2 65-16,-11 2-41 15,-7 0-280 1,-3 0-128-16,0-3-152 0,-2-2-208 15,2-6-880-15,4-9-441 0,7-2-855 16,5 0-3153-16</inkml:trace>
  <inkml:trace contextRef="#ctx1" brushRef="#br0" timeOffset="12271">16477 7973 640 0,'0'0'1888'0,"0"0"-448"0,0 0 9 15,0 0-177-15,0 0-488 16,0 0-24-16,40 2 64 0,-34-12-311 31,3-2-177-31,-1-4-152 16,-5-2 0-16,0-3-56 0,-3 4 0 0,0-4 104 15,0 4 56 1,0 2 16-16,-6 4-88 15,-4 3 40-15,-1 3 0 0,-1 5-192 16,-1 0 120 0,-3 2-104-16,0 15-80 15,-3 7 16-15,-1 6 96 0,6 4 0 31,-1 0-56-31,6 2 144 0,5-4-40 16,4-4-112-16,0-6-40 16,0-2 8-16,4-6 40 0,7-2-56 15,3-1 0-15,-1-4 0 16,3-1 0-16,2-2 0 0,0-4-16 15,0 0-240 1,-4 0-376-16,9-6-928 0,-5-7-1553 16,-5-2-3272-16</inkml:trace>
  <inkml:trace contextRef="#ctx1" brushRef="#br0" timeOffset="12753">16612 7806 4392 0,'0'0'1561'16,"0"0"-609"-16,0 0 608 15,0 0-415-15,0 0-233 0,0 0-192 16,0 0-112-1,49 120-160-15,-41-88-16 16,-2 3-112-16,-1-1-88 16,-3-3-120-16,-2-3-32 0,1-7-16 15,-1-3-56 1,0-6 48-1,0-6 0-15,0-1 16 0,0-3 208 16,0-2 129-16,0 0 23 0,0 0-104 16,0 0-232-16,-3 0-96 15,0-11-56-15,1-4-88 0,2-6-104 31,0-7-32-31,0-6 48 16,8-4-16 0,8-2-57-16,1 3 41 0,-3 5-8 0,2 6 112 15,-4 7 8-15,-1 4 96 0,-5 4-16 16,2 3-56-16,-4 2-184 31,4-9-424-31,-5 6-1104 0,-1-2-4346 16</inkml:trace>
  <inkml:trace contextRef="#ctx1" brushRef="#br0" timeOffset="19538">8513 6614 1120 0,'0'0'1544'15,"0"0"-584"-15,0 0 449 0,-6 0-65 16,6 0-168-16,-2 0-168 16,2 2-119-16,0-2-97 15,-3 1-80-15,3 1-152 0,0 2-200 16,-5 0-152-16,4 2-56 0,-4 3 24 15,5-3-80 1,-5-1-8-16,3 1 16 16,1-2 40-16,-3 3 88 15,4-3 56-15,-6 0 40 16,1 0 25-16,2 1-97 0,-2-1-56 15,-1 2-24-15,1 1-40 0,-3-1-16 16,0-2-16 0,4 1-32-1,-4-1-48-15,2 3 48 16,-1-1 40-16,-1 0-48 0,-1 0-8 15,2 1 24-15,-1 0-64 16,-2-1-8-16,1 0 40 0,2 0-40 16,4-2 0-16,-5-1 72 31,3 2 8-31,-3-3 40 15,2 0 80-15,-2 0 104 0,-1 0-72 16,-2 0-40-16,5 0 0 16,-2-2-96-16,-2 2-8 0,3 0-40 15,-4-2-48 1,0 2 0-1,3-2 40-15,-2 0 0 0,-4069 0 48 16,8144 0-24-16,-4072 0-16 0,-1 0 16 16,2 0 24-16,-3 0-48 15,3 0 0-15,-2 0-40 0,3-2 40 16,0-2-40-1,-1 2 0-15,-2-2-8 16,4 0 0-16,0-1 0 16,0 1 0-16,-2 1 0 0,1-1 0 15,2 0 0-15,0 0 0 16,1-2 0-1,-1 1 16-15,0-1-32 16,-2-1 32-16,0-1-32 16,2 0 16-1,-1-3 0-15,-2 2 0 0,1-1 0 0,5-3 0 16,-6 2 0-16,4 0 0 0,-1-1-8 31,0 3 8-31,-1-4-8 16,3 3 8-16,-3 1-8 15,3-2 8-15,-1 1-8 16,-1-1 8-16,1-2 0 0,2 1 0 15,-4 0-8-15,2 0 0 0,-1 0 8 32,3 0-48-32,-2 0 48 0,2 2-8 15,0 2 0-15,0-2 0 16,0 4-64-16,0-2 72 0,0 2-16 31,0-2-64-31,0 2 32 0,0-2 48 0,0-1-8 0,0 2 16 16,0-1-8-1,0 0 0 1,0 1 0-16,0 4 0 15,0-1 0-15,2-2 0 0,-2 2-64 0,3 0 64 16,-1 0-8 0,-2-1 8-16,4 1 0 0,-4 1 0 0,5-3 0 31,-3 0 0-31,-1-3 0 15,3 3 0-15,-3-3 8 0,3 1-8 16,-1-1 0-16,-3-1 0 16,5 1 0-16,-4 1 0 15,4-1 0 1,-5 3 8-16,0 1-8 15,3 1 0-15,-1 0 0 16,-2 0 0-16,2-3 0 0,2 3 0 16,-4-2-8-16,4 2 8 15,-1-1 0-15,2 1-16 0,-5-1-32 31,5 1-32-31,-2 2 72 16,-2-2 0-16,1 2-40 16,0 0 32-16,4-2-32 0,-3 2 48 0,-1-1 0 15,4 1 0-15,-2-3-8 16,0 3-64-16,0 0 64 15,4-2-56 1,-2 2 56-16,2-2-40 16,2 2 40-16,-2-2 0 15,-1 2-48-15,2 1 40 0,-1-1 8 16,0 0-8-16,0-1 8 0,1 1-8 15,-1 2 8 1,0-2 8-16,-2 0-8 31,1 2 0-31,1 0 0 0,0 0-40 0,-3 0 32 16,1 0 8-16,2 0 8 0,-3 0-8 15,1 0 0-15,3 0 0 0,-3 0-8 32,2 0 8-32,-5 0-8 15,4 0 0 1,-4 0-32-16,0 0 48 0,2 0-16 0,-3 0 8 15,2 0 8-15,0 0-8 16,-1 0-40-16,2 0 48 16,-2 0-8-16,0 2 8 0,2 0 0 31,-2 3 8-31,1-3-8 15,0 0 0-15,0 1 0 0,-1 1 8 16,2 0-8-16,-2 0 0 16,2-2 8-16,0 2-8 15,-4 0 8-15,1-1 0 0,1 1 0 16,-1-3 0-1,3 3 0-15,-4-2 0 32,2 2 0-32,-1 0-8 0,4 0 8 0,-6 0-8 0,5 1 8 15,-3-1-8-15,3-1 8 16,-5 1 0-16,1 0 8 15,3 0-8-15,-3 2 8 16,4 1 40-16,-5-1-48 16,2-3 40-1,-2 1-40-15,3 2-8 0,-3-4 0 0,2 2 0 16,-2-1 0-1,0 1 0-15,1-2 8 16,-1 0-8-16,0 2 8 16,3-1 0-16,-3 1 8 0,0 0-8 15,0 3 0 1,2-1 8-16,-2 2-8 0,0-3-8 15,3 3 8-15,-3-1-8 16,3 1 8 0,-3-2-8-16,0-1 16 15,0-1-8-15,0 3 8 16,0-3-8-16,0 0 0 0,0 2-8 15,0-2 8 1,0-1-8-16,0 4 8 0,4-1-8 0,-4-2-8 16,0 0 8-1,1 2 0-15,-1-2 0 16,0-1 0-16,0-1 0 0,2 3 0 15,-2-3 0-15,0 0 0 16,0 2 8-16,0-2-8 16,0 2 0-16,0 0 8 15,0 2 0 1,5-2-8-16,-5 2 0 0,0-2 0 15,0 2-8-15,3-2 0 0,-1 0 8 16,-2 0-8-16,1-1 8 31,-1-2 0-15,0 1 0-16,5 0 0 0,-5 0 0 0,0 0 0 15,0 0 0 1,0 0 0-16,0 0 0 0,0 2 8 0,0-2-8 16,0 2 8-16,0-2 0 31,0 3 0-16,0-4 8-15,0 3 32 0,0-2-48 0,0 2 0 16,0-2 0-16,0 2 0 16,0 0 8-16,0-2-16 0,0 2 8 15,0 1 0-15,0-3 0 31,0-1 8-31,0-1-8 16,0 2-8-16,3-2 8 0,-3 2-16 16,0-2 16-16,0 2 0 0,0-2-8 0,0 2 8 15,0-2-8-15,0 2 8 16,0 0 8-1,0 0-8 1,0 0 0-16,0-2 8 0,0 2 0 16,0-2-8-1,0 2 48-15,0 0-40 0,0-2 48 0,0 3-48 16,0-3-8-16,0 2 48 0,0 2-40 15,0-1 0-15,0 1-8 16,0 0 8 0,0 2 0-16,0 0-8 31,0 1 8-31,0-3-8 0,0-1 0 0,0 1 8 0,0-2-8 15,0 0 0-15,0 2 8 16,0-2-8-16,-3 3 8 0,3-1-16 31,0 2 8-31,0-3 0 31,0-1-48-31,0 2 48 0,0 0 0 16,0-2 0-16,0 0 0 16,0-2 0-16,0 2 0 15,0-2 0-15,0 0 8 0,0 0 0 16,0 0-8-16,0 0 0 15,0 0 0-15,0 0-8 0,0 0 8 16,0 0 0 0,0 0 0-16,0 0 16 0,0 0-8 15,0 0 56-15,0 0-56 0,0 0 0 16,0 0 64-1,0 0-72-15,0 0 8 16,0 0-8-16,0 0-112 0,0 0-1416 16,0-10-2401-1</inkml:trace>
  <inkml:trace contextRef="#ctx1" brushRef="#br0" timeOffset="22753">9066 6816 880 0,'0'0'2688'0,"0"0"-791"0,0 0-9 16,0 0-216-16,0 0-375 15,0 0-305-15,-25 0-120 0,21 0-184 32,2 0 0-32,-3 0-103 15,4 2-129-15,-4-1-136 16,0 1-136-16,0 1-80 0,-1-1 0 15,2 0 8-15,-4 0 88 16,3 0-24-16,1 0 64 0,-3 0-8 16,-1-2-64-1,2 2 16-15,1-2 56 16,-3 2-96-16,1 0-40 15,-1-2-24-15,0 2-8 0,2 0-24 16,-4-2-48-16,3 0 88 16,-1 0-80-1,-3 0 0 1,1 0 64-1,-1 0 8-15,1 0-32 0,-4 0 0 0,3 0 0 0,2-4-32 16,0 2 0-16,1-2 40 0,1 0-48 31,1 0-8-31,-2 2 8 16,0-3 0-16,1 3-8 16,2-1 8-16,2 1 0 15,-3-2 0-15,2 2 0 0,3-2 0 0,-2 0-8 16,1 2 8-16,-1-2 0 31,-1-1-8-31,1 1 8 16,-2 1 0-16,5-3-8 0,-6 2 0 15,4-2 0-15,2 2 0 31,-3-3 8-31,3 2-8 0,0-3 8 0,0 0-8 0,0-1 0 32,0 2 0-32,0-3 0 15,0-1 0-15,0 1 8 0,0 1-8 16,0-2 0-16,0 1 0 0,0 3 0 15,0-3 0 1,0-1 0-16,0 1 8 0,0-1 0 16,3-2 64-1,2 0-64-15,-2 0 56 16,-3 1 16-16,4 1-32 0,-3 0-32 15,2 3 32-15,-1 0-48 16,0 0 0-16,1 2 0 16,-1-2 16-16,-2 2-16 15,3-1 8-15,-3 0-8 16,1-1 0-16,1 2-8 15,0-2-8-15,1 0 16 0,0 2 0 16,-3 0 16-16,2 2-16 16,-1 0 0-16,-1 0-16 0,2-1 16 31,1 2-8-31,0 1 0 15,-3-2 8-15,4 0-8 0,-3 0 8 16,4 0-48-16,-3 0 48 16,1-1 0-16,-1 1-8 0,1 3-32 15,-2-3 40-15,1 2 0 16,1-2 0-1,-1 2 0 1,1 0 0-16,-1-2 0 0,4 2-16 16,-4-3-32-16,3 1 0 15,-1 0-8-15,3 3 0 0,-1-3 8 16,1 0 32-16,-1 2 16 15,-1 0 8 1,2 0-8-16,-3 2 8 16,-2-2 0-16,3 2 0 0,0 0-8 15,0-2 0-15,1 2-8 16,2 0 8-16,-5 0 0 15,5 0 0 1,-3 0 0-16,2 0-8 0,-4 0 8 16,2 0 0-16,-2 0 0 15,-1 0 0-15,1 0 0 16,0 0 0-16,-1 0 0 0,1 0 0 15,0 0 0-15,0 0 0 0,5 0 8 32,-4 0-8-32,4 2 8 15,-2 2-8 1,-1 0 0-16,2-2 0 0,-3 2 8 0,1-1-8 15,0-1 8-15,0 2-8 0,1 1 0 16,-1-1 8-16,2 0-8 31,-1 0 8-31,1 0-8 16,-1 2 0-16,4 2 0 15,-5-2 0-15,-2 2 0 0,5 0 8 16,-2 2 0-16,2-2 8 0,-4 2 48 16,-1-1 0-16,2 2-56 31,0-3 40-31,1 0-40 0,-6 0 0 15,2-2 0-15,1 0 40 0,-3 0-40 32,0 0 72-32,0 2-16 0,0-2 8 0,0 2-64 0,0 0 48 15,0 1-48-15,0-2 72 16,0 3-64-1,0-4-16 1,0 3 8-16,0-5 64 0,0 1-64 0,0-1-8 31,-3 0 8-31,1 2 0 0,2-1-8 0,0-1 0 16,-5 0-8-16,5 1 8 0,-1-1 0 31,1 0 0-31,-2 2 0 16,2-1-8-16,0-1 8 0,-3 0 0 15,3-1 0 1,0 1-8-16,0 2 8 0,-5-2 0 0,5 3 0 31,-2-1 0-31,2 0 0 16,-1-3 0-16,1 1 0 0,0 2 8 15,-4-1-8-15,4-3 0 16,0 2 0-16,-4 0 16 15,4-2-16 1,0 2 9-16,-2-1-9 16,2 1 0-16,0 1-9 15,-2-1 1-15,-1 2 8 0,3-2 8 16,0 2-8-16,0-5 9 0,-3 3-9 15,3-2 0-15,0 0 32 16,0-2-24 0,0 0-8-16,0 3 8 15,0-3-8-15,-3 0 8 16,3 2 56-16,0-2-56 0,-2 2-8 15,2-2 0-15,0 0 0 16,0 0 72-16,0 0-64 0,0 0 40 16,0 0-40-1,0 0-8-15,0 0 0 16,0 0-313-16,0 0-255 15,0 0-472-15,0 0-928 0,0 0-801 16,0 0-5785-16</inkml:trace>
  <inkml:trace contextRef="#ctx1" brushRef="#br0" timeOffset="25198">15766 6894 3832 0,'0'0'1777'16,"0"0"-713"-16,0 0 640 15,0 0-367-15,0 0-545 16,0 0-408-16,0 0 0 0,0 0-24 15,0 0-48-15,0 0-24 0,0 4 40 16,-6 4-40 0,-4 3 88-16,3-4 0 15,-4 1-32-15,0 0-63 16,0-1-105-16,-1-1-56 15,3-1-40 1,-6-1 0-16,4 0-32 0,-4 0 32 0,1-4-64 0,4 0 56 31,-5 0 16-31,4 0 8 16,-7 0 0-16,5 0-16 15,2-4-24-15,-3-4-48 0,-1-1-8 16,2-4 0 0,5 1-8-16,-2-2 0 0,1 0-16 0,2 0 16 31,4 0-40-31,-2 0 40 15,0-2-8-15,4-1 8 0,-1 2 0 16,2-2 8-16,0 0-8 16,0-4 0-16,0 2 8 0,0-1-16 31,0 1 16-31,0 2-8 0,0 2 0 15,0 5 0 1,0 1-48-16,3 0 48 0,2 1-40 0,0 2-32 16,-2-1 64-16,4-2 8 15,2 1 8-15,-2 0 0 16,-1 1 16-1,4-2 40-15,-4 3 0 16,1 0-40-16,-1 2 32 0,1 0-40 16,4 1 64-16,-6-2 0 0,3 1-64 15,2 2 88-15,1-2-88 16,-3 0 64-16,3 0-56 0,4 2 40 31,-2 2-48-31,1-2 56 16,-2 2-56-16,2 0 48 0,-1 0-40 15,-2 0-8-15,1 0 56 16,-4 0-56-16,3 0 72 0,0 0-16 31,-4 6-8-31,4 0-8 16,-1 2 8-16,-4 1-8 15,2-2-40-15,4 1 8 0,-7 3-8 16,3-3 0-16,0 1 0 31,-2 3 0-31,1 0 0 0,-3 0 80 31,0 3-32-15,1-2 40-16,-2 2-16 0,-3 0 8 0,3 2-32 15,-3-2-48-15,0 0 64 0,0 1-56 0,0-4-8 16,0 0 8-16,0-2 72 0,0-2-24 16,0 2-16-16,0 2 0 15,0-2 8 1,-3 4-48-16,-5-2 8 15,4 2-8-15,0-2 0 0,-3 0 0 16,2 0 0-16,2-4 0 16,-3 1 0-16,4-6 0 15,2 3 40-15,-5-2-32 16,4 0-8-16,-1-2 8 15,-1 2-8-15,3-2 8 32,-5 0 0-32,5-2-16 0,0 0 8 0,0 3 0 0,0-3 0 0,0 0 56 15,0 0-16-15,0 0 0 31,0 0 32-31,0 0-24 16,0 0-56-16,0 0-232 0,0-25-968 16,0 1-1601-1,0-2-6201-15</inkml:trace>
  <inkml:trace contextRef="#ctx1" brushRef="#br0" timeOffset="26989">16406 6962 5153 0,'0'0'2000'0,"0"0"-888"0,0 0 817 15,0 0-409-15,0 0-600 16,0 0-392-16,-10 4-8 15,7 0-71 1,-1 0-137-16,-4 3 16 16,2-3-32-16,-4 1-16 0,4 1-32 15,-1-2 80-15,-2 0-8 16,2 1-96-16,1-3 0 31,-1 0-8-31,-2 0-8 0,2-2 8 16,-1 0-88-16,-2 2-48 15,2-2-16 1,-3 0-16-16,0 0-40 0,1 0 40 0,-1 0-40 15,3 0 0-15,-1 0 0 32,1-4 8-32,0 2-16 0,5-5 8 15,-5 3 0-15,5-4 8 31,-5 1-16-31,1-1 0 0,-2-3 0 16,2-1 0-16,-1 2-8 0,0-2 8 16,1 2-8-16,4 3 0 15,-2-2 0-15,2 3-8 0,2 0 8 16,-1 0 8-16,-1 0-8 15,-2-2 0-15,3-2 0 0,1-3 0 16,-1 0 0 0,-3-1 0-16,2-2 0 0,1 2 0 15,1 2 0-15,-2 0 8 16,1-1-8-16,2 2 8 15,-3-1 0-15,3 1 0 16,0 0-8-16,0-1-8 0,0-1 8 16,0 2-40-1,0-2 0 1,0 3 24-16,0 1-48 0,0 0 64 15,0 3 0-15,0-2-40 16,5 3 40-16,-1-1 0 0,1-3-8 16,0 3 8-16,-2-2 0 15,2 1 0-15,0-2 8 31,-2 1 0-31,2-2 0 0,-2 3 0 16,0-2 0-16,2 3 0 16,-3 2 0-16,3 0-8 0,-5 2 0 15,3 0-88-15,-1 2 24 16,-1-2 0-16,4 2 8 15,0-1 56 1,1-2 0-16,-1 1 0 0,2 0-48 16,1 0 40-16,0 2-64 15,0 0 72-15,3 0-40 0,1 0 48 16,-1 0 0-16,0 0 8 15,-3 4-8 1,4 1 72 0,-1 0-64-16,0 1 0 0,-3 0 64 0,4 0-64 15,-6 1 0-15,4-2 40 16,-4-1-32-16,1 2 64 0,2 0-80 15,-2 3 64-15,-1-1-8 16,1-1 48-16,-1 1-16 16,-3 3-80-1,1-2 120 1,0 3-80-16,0 1 40 0,-1-2 0 0,2 1-16 15,-5 3-64-15,1-4 88 16,-1 4-16-16,0-2-32 31,0 4-40-31,0-2 0 0,0 2 64 16,0 0-64-1,0 2 56-15,0-1-56 0,-1 0 40 16,-4-4-48-16,2 0 8 0,-1-4 8 16,4 0 32-16,-4-2-48 15,0-2 8-15,1 0 0 0,3 1 0 16,-3-2 40-1,0 1-40 1,-2 0 0-16,3 0-8 0,1-2 8 16,-3 1 0-16,4-3 56 0,-1 0 16 15,1-1 0-15,-3-1 9 16,3 0-41-16,0 0 40 15,0 0-48 1,-2 0-40-16,2 0-689 0,-7-3-879 16,-2-8-1457-1,-1 1-4400-15</inkml:trace>
  <inkml:trace contextRef="#ctx1" brushRef="#br0" timeOffset="44134">8192 7111 2728 0,'0'0'1704'0,"0"0"-431"16,0 0-25-1,0 0 8-15,0 0-360 16,0 0-263-16,0 0-121 0,0 0 0 16,0 0-120-16,0 0-112 15,0 0-152-15,0 0-128 16,3 0-128-16,15 0 120 0,1 0 8 15,2 0 8 1,0 0 40-16,-3 0-40 16,-2 0 0-16,-4 0 64 0,-3 0-64 15,-4 0 0-15,-2 0 40 16,-3 0-32-16,5 0 64 15,0 0-80-15,10-10-568 0,-1-1-1096 16,-1 2-3338-16</inkml:trace>
  <inkml:trace contextRef="#ctx1" brushRef="#br0" timeOffset="44630">8513 6964 2832 0,'0'0'1448'15,"0"0"-439"1,0 0-129-16,0 0-400 0,0 0 88 0,0 0 128 31,31 6-128-31,-15-4-96 0,0-2-104 0,-1 2-63 16,3-2-113-16,-2 0-48 0,-3 0-96 31,1 0 16-31,-6 0 0 16,4 0-64-16,-1 0-296 0,0-4-1233 15,-3 0-3240 1</inkml:trace>
  <inkml:trace contextRef="#ctx1" brushRef="#br0" timeOffset="44949">8843 6936 2480 0,'0'0'1696'0,"0"0"-839"0,0 0 175 15,0 0-40 1,0 0-184-16,0 0-256 0,0 0-88 15,58 6-136-15,-40-4-71 16,-5 3-89 0,4-3-96-1,3 0-16-15,-1-2-56 0,12 0-240 0,-4 0-1721 16,-1 0-4144-16</inkml:trace>
  <inkml:trace contextRef="#ctx1" brushRef="#br0" timeOffset="45944">15445 7316 1880 0,'0'0'3953'0,"0"0"-3257"31,0 0-336-31,0 0 912 16,0 0-200-16,0 0-239 15,0 0-41-15,64-13-256 0,-43 13 32 16,-1-2-176-16,-3 2-88 15,-4 0-176-15,-1-2-24 0,-1-2-104 32,2-10-384-32,0 0-1496 15,-2 1-4298-15</inkml:trace>
  <inkml:trace contextRef="#ctx1" brushRef="#br0" timeOffset="46303">15813 6951 3528 0,'0'0'2857'15,"0"0"-1785"-15,0 0-472 0,0 0 440 31,0 0-415-31,0 0-249 16,0 0 216-16,64 2-120 0,-33-2-32 16,3 0-128-16,3-2-144 15,2-9-168-15,-3 3-128 0,-3 0-712 16,3 6-768-16,-10 0-1161 31,-10 2-2552-31</inkml:trace>
  <inkml:trace contextRef="#ctx1" brushRef="#br0" timeOffset="46652">16221 7229 1016 0,'0'0'4521'16,"0"0"-3513"0,0 0-616-16,0 0 344 15,0 0-328-15,0 0-120 16,0 0 304-16,49-6-208 0,-28-2-175 15,2 0-129-15,-1 2-72 16,2 0-8-16,1-1-128 16,2 6-785-16,-4-1-1151 0,-10 2-2529 0</inkml:trace>
  <inkml:trace contextRef="#ctx1" brushRef="#br0" timeOffset="48225">11113 7689 3440 0,'0'0'2617'31,"0"0"-857"-31,0 0-47 0,0 0 71 16,0 0-448-16,0 0-336 0,-6-7-135 16,1 7-89-16,-1 0-168 15,-6 12-344-15,-1 11-264 16,2 11 0-16,-7 9-8 15,5 12-56 1,2 5 16-16,5 0 40 16,1-4-64-16,5-6 72 0,0-7-8 0,0-13-56 15,0-7-40-15,8-8-176 16,3-8-144-16,1-5 16 15,2-2-104 1,1 0 183-16,1-17 185 16,-3-9 104-16,-2-4 40 0,-5-6 48 15,-4-3-40-15,-2 1 72 16,0 4 16-16,-8 4-40 15,-8 8 97-15,-2 8-25 0,5 8-128 32,-6 6-112-32,3 0-465 15,-2 18-903 1,5 2-1553-16,3-3-3440 0</inkml:trace>
  <inkml:trace contextRef="#ctx1" brushRef="#br0" timeOffset="48663">11423 7894 104 0,'0'0'6529'0,"0"0"-5257"16,0 0-856-16,0 0 208 16,0 0 97-16,0 0 55 0,67 2-216 15,-38-13-168-15,-2-3-192 16,2-4-96-16,-4-1-104 0,-3 2-792 31,-7-2-632-31,-6-2-729 16,-4 4-952-16,-5 4-791 0</inkml:trace>
  <inkml:trace contextRef="#ctx1" brushRef="#br0" timeOffset="48838">11606 7717 600 0,'0'0'2192'0,"0"0"65"0,0 0-609 0,0 0-216 16,0 0-560-16,0 0-239 15,0 0 79-15,-34 109-32 16,34-73-120-16,0 3-168 0,0-1-168 15,0-2-152-15,0-4-72 16,0-2-536-16,0-8-656 16,15-8-953-16,1-6-927 15,-3-8-857-15</inkml:trace>
  <inkml:trace contextRef="#ctx1" brushRef="#br0" timeOffset="49371">11753 8019 1008 0,'0'0'1264'16,"0"0"400"-1,0 0-55-15,0 0-569 16,118-80-432-16,-96 58-120 15,-9-1-152-15,-1 6-96 0,-9-2 72 16,-3 4 360-16,0 2-79 16,-8 4-49-16,-12 3-200 0,-4 6-152 31,-2 0-88-16,-1 6-104-15,-2 14-8 0,1 3 8 16,11 3 0-16,4 3 16 0,8-3-16 16,5 2 0-16,0-4 0 15,5 0-8-15,8-4 8 0,4-3-8 31,3-6 8-31,-1-3-168 16,4-6-328 0,1-2-416-16,2-4-561 15,9-30-559-15,-1-8-257 0,-6 0-223 16,-7 6 1385-16,-18 18 1127 15,-3 4 623-15,0 4 545 0,-7-1 1216 16,-9 7-431-16,2 4-345 31,-2 0-360-31,4 7-455 0,3 12-417 0,7 2-256 0,2-1-112 0,0 0 0 16,5-4-8-16,9-4 0 15,6 0 0 1,-4-4-56-16,2 0 56 16,-2-2 0-16,-2-2 0 15,-2 3 0 1,-4 0 0-16,-5 1 0 0,0 2 56 0,-3 0-40 15,0 2 144-15,0 0-160 0,-21 0-280 32,2-2-1073-32,3-6-3480 0</inkml:trace>
  <inkml:trace contextRef="#ctx1" brushRef="#br0" timeOffset="49567">12086 7853 1296 0,'0'0'1744'0,"0"0"-400"0,0 0 169 32,0 0-561-32,0 0-656 15,132-51-168-15,-116 43-128 0,0 1-496 16,-9-3-744-16,-6 3-929 15,-1-1-567-15</inkml:trace>
  <inkml:trace contextRef="#ctx1" brushRef="#br0" timeOffset="49760">12157 7666 2288 0,'0'0'2120'0,"0"0"97"15,0 0-361-15,0 0-783 16,0 0-433-16,0 0 184 16,-18 108 56-1,18-61-160-15,0 3-216 16,0 0-48-1,3-6-200-15,8-2-248 0,1-8 0 0,2-4 64 16,4-6-72-16,3-3-416 16,10-12-1072-16,-5-5-1369 0,-2-4-2912 15</inkml:trace>
  <inkml:trace contextRef="#ctx1" brushRef="#br0" timeOffset="50213">12743 7704 3632 0,'0'0'2025'16,"0"0"-633"-1,0 0 632-15,0 0-271 16,0 0-513-16,0 0-560 15,-128 43-288-15,114-7-120 0,2 4-200 0,8 1-72 16,4 0 0-16,0-5 0 16,1-4-48-16,15-6-280 31,5-6-312-31,2-10-312 0,4-10-224 15,11-5-305-15,-6-18-783 16,-3-5-1785 0</inkml:trace>
  <inkml:trace contextRef="#ctx1" brushRef="#br0" timeOffset="50567">12854 7736 336 0,'0'0'2032'0,"0"0"-120"0,0 0 225 16,0 0-177-16,0 0-575 16,0 0-697-16,-43 26-416 0,33 2-128 15,5 5-56 1,2 1-24-1,3-4-64-15,0-2 8 16,0-4 0-16,3-8-8 0,5-4 0 16,2-6-96-16,-2-6-160 0,3 0-240 15,1-4-72-15,4-16-153 16,-2-5-431-16,2-3-64 0,-3 0 312 31,-1 3 360-31,-6 5 544 16,-1 3 48-16,-2 9 704 0,0 6 592 15,-3 2 48-15,0 0-591 0,0 0-473 16,5 6-120-16,2 9 136 31,-2-2-64-31,1 2-184 16,2 0-32-16,0 0-64 0,-1-5-64 15,1-3-816-15,8-7-721 16,-5 0-767-16,4-11-1713 0</inkml:trace>
  <inkml:trace contextRef="#ctx1" brushRef="#br0" timeOffset="50855">13040 7672 1640 0,'0'0'2952'0,"0"0"-1727"16,0 0-193-16,0 0 120 16,0 0-592-1,-37 105-344 1,37-90-120-16,10-3-88 0,6 1 0 15,0-4 0-15,0 1-8 16,2 1 8-16,-2-1 0 0,-2-1 0 16,1 4 8-16,-2-3-16 0,-5 2 8 31,2-2-8-16,-9 0 8-15,-1-3 200 0,0 4 345 0,0 1 287 16,-11 0-368-16,-7 2-472 16,-8-8-360-16,4-2-2033 0,6-4-4552 0</inkml:trace>
  <inkml:trace contextRef="#ctx1" brushRef="#br0" timeOffset="51253">13271 7826 1032 0,'0'0'1344'0,"0"0"-536"16,0 0 248-16,0 0-399 15,0 0-369-15,90-114-208 0,-83 94 0 16,-2 4-24-16,-5 4 176 15,0 4 176-15,-5 2-8 16,-8 2-8 0,2 4-16-16,-2 0 104 0,1 0 112 15,1 0-48-15,-2 9-200 16,0 6 33-16,2 9-41 15,-2 6 64-15,3 4 80 16,1 2-72 0,5-2-144-16,4 0 40 0,0-6-96 15,0-3-96-15,0-7-64 0,2-4-40 16,9-6 0-1,2-5-8-15,3-3 0 0,-1 0-144 16,6 0-216 0,8-27-720-16,-5 3-1249 15,-1-2-3120-15</inkml:trace>
  <inkml:trace contextRef="#ctx1" brushRef="#br0" timeOffset="51615">13549 7588 1840 0,'0'0'3009'16,"0"0"-921"-16,0 0 208 16,0 0-607-1,0 0-657-15,0 0-392 0,0 0-56 0,-89 74 48 31,78-49-303-31,7-6-233 0,4 1-96 0,0-4-16 16,4-1-40-16,9-4 56 16,4 0-8-16,1-3 0 15,3-1-8-15,2-1 8 0,-4 0-40 16,0-1 40-1,-4-1 0 1,-2 0-8-16,1-2-1 0,-6 1 1 16,-1-1 8-16,-2 0 0 15,-5 0 8-15,0 2 0 0,0 1 0 16,0 5-40-16,-26 14-296 0,2-3-1168 31,-7 4-3625-31</inkml:trace>
  <inkml:trace contextRef="#ctx1" brushRef="#br0" timeOffset="70050">5448 12990 1568 0,'0'0'912'0,"0"0"-376"15,0 0-8-15,3 0 16 16,-3 0-144-1,0 0-87-15,5 0-1 16,2 0 0-16,-4 0 24 0,0 0-24 16,5 0 48-1,-1 0 0-15,2 0-8 0,4 0-72 16,2 0 32-16,3 0 56 0,4 0-64 31,2 0-152-31,4 0-16 16,1 0 40-16,0 0-72 0,3 0-24 15,-1 0 56-15,0 0 8 16,1 0 1-1,2 0-1 1,0 0-32-16,1 0-16 0,7 0 80 16,4 0 40-16,-1 0 168 0,8 0-96 15,0 0-112-15,-4 0-16 0,-1 0-8 16,1 0 24-16,-7 0-48 31,-3 0-24-31,-1 0 0 16,1 0-24-16,1 0 40 0,2 0 8 15,0 0-48-15,-1 0 24 16,-1 0-24-16,2 0 16 0,2 0-8 0,4 0 64 15,9 0 24-15,4 0 464 16,0 0-384 0,1 0-160-16,-2 0-39 15,-2 0-9-15,3 0-40 16,0 0 0-16,1 2-8 15,-6-2 48-15,2 2-40 0,-4-2 16 16,-3 0 24-16,-4 2-40 16,0-2 56-16,-3 0-8 31,-1 0-48-31,1 0 48 0,-2 0 16 15,3 0-64-15,-3 0 72 0,-3 0-64 16,-2 0-16-16,-1 0 16 16,-1 0 64-16,1 0-72 15,-1 0 8-15,-1 0-8 0,2 0 0 31,-1 0 56-31,-1 0-56 16,3 0 8-16,-8 0-8 0,0 0 8 16,0 0-8-16,-4 0 0 0,-3 0 0 15,2 0 0 1,-1 0 0-1,0 0 8-15,-4 0-8 0,4 0-8 16,-1 0 0-16,-2 2 8 16,2 0-8-16,1 0 0 0,-1 2 0 15,1-2 0-15,-2 3 0 16,0-3 8-1,2 0-8-15,-4-2 24 16,0 1 24-16,1-1-40 0,-1 2 0 16,-6-2 56-1,0 0 0-15,-2 2 8 0,1-2 24 16,-1 2-24-16,2-2-16 0,-2 2 16 15,0 0 0-15,4-2-64 16,1 2 72 0,-1-2-32-16,1 2-32 15,2-2 32 1,-4 0 8-16,2 2-48 0,0-2 40 0,-3 0-40 15,0 2-8-15,0-2 8 16,2 0-8-16,-2 0 8 0,-2 0 0 31,3 0 40-31,-2 0-40 16,2 0 0-16,-1 0 16 15,3 0-16-15,-1 0 8 0,3 0-8 16,-1 0 80-16,1 0-80 16,5 0 56-16,-1 0-64 0,-2-2 48 15,2-2-40 1,-1 0 40-16,-3 0-32 15,2 2-16-15,-3 0 8 16,1 2 0-16,3-1 0 0,-2 1-8 16,4 0 8-16,0 0-8 15,-2 0 8-15,-4 0-8 16,3 0 56-1,-4 0-48-15,-2 0 0 16,-2 0 64-16,-6 0 0 0,1 0-16 16,-6 0 16-16,-1 0 0 15,5 0 32 1,-5 0-24-1,0 0 24-15,0 0-16 0,0 0-40 0,0 0-40 16,0 0 48-16,0 0-56 16,0-2-432-16,5-3-744 0,6 1-200 15,7-2-425-15,1 0-1344 31,-6 0-3064-31</inkml:trace>
  <inkml:trace contextRef="#ctx1" brushRef="#br0" timeOffset="75137">5592 14135 1632 0,'0'0'1448'0,"0"0"-464"0,0 0 193 31,0 0-217-31,0 0-336 15,0 0-200-15,0 0-152 16,0 0-8-16,0 0 32 0,0 0-64 16,0 0-24-16,0 0-88 0,5 0-40 15,-5 0 32-15,5 0 144 0,1 0-32 16,-1 0-87-1,-2 0-33 1,2 2 16-16,1 0-16 16,3 0-16-16,-3 0 16 0,2 0 0 15,-1 2 0-15,2-1 40 16,3 1 40-16,2-1-48 15,5 1 8-15,1 0 24 16,4 2 112-16,5 0-72 16,0 1-88-16,7-2-72 15,-2 1 8 1,4-2-56-16,1 0 56 0,6 2-8 0,-1-3 56 15,4 1-32-15,6-4 8 0,1 0-8 32,0 0 88-32,1 0 64 15,2 0 8-15,-3 0-104 0,-2 0-24 16,-3-2 0-1,-3-3 0-15,-3 1 0 0,-4 0-8 0,-3 0-40 32,-4 0-48-32,-1 2 0 15,0 0 0-15,-1 1-8 16,0 1 16-16,1-2 48 0,-3 2-16 15,2 0-32-15,-2 0 88 16,1 0 0 0,4 0-24-16,-3 0 0 0,3 0-8 0,2 0 9 15,-3 0-9 1,0 0 0-16,1 0-64 15,-5 0 8-15,1 0-8 16,-2-2 0 0,1 2 8-16,0-2-8 15,-3-1 0-15,1 3 0 0,-1-2 48 16,2 0-48-16,-3 0 40 0,3 0-40 15,1-2 0-15,2 0 8 16,3 0 40-16,3-1-48 0,3 1 80 16,2-1-24-16,3 1-48 15,2 0 24-15,-2 2-32 16,5-2-8-1,-4 2 64-15,2 0-64 16,-1 0 0-16,3 0 16 0,-2 0 32 16,4 2-40-16,-2-1 40 15,-3 1-32-15,1 0-16 0,-6 0 72 16,-3 0-64-16,-2 0 56 31,-1 0-56-31,-5 0 0 16,2 0 16-16,-2 0-16 0,0 0 40 15,3 0-40-15,-7 1 0 16,4 1 56-16,0-2-8 0,-1 0 0 15,4 0 64-15,2 0-16 32,-2 0 40-32,3 0-56 0,-5 0 24 15,0 0-64-15,2 0 16 0,-3 0-56 16,1-2 0-16,-1 1 8 15,-2 1-8-15,-2-3 8 16,1 3-16 0,-1 0 0-16,2 0 8 15,2 0-8 1,0 0 8-16,-4 0-8 0,2 0 8 0,-4 0-8 0,-3 0 8 15,-3 0-8-15,-2 0 0 16,-4 0 0 0,-2 0 0-16,-5 0 0 15,1 0 0-15,-4 0 0 16,-3 0 8-1,2 0 0-15,-2 0 0 0,0 0 88 0,0 0-8 16,0 0 24-16,0 0 32 0,0 0-40 16,0 0-104-16,0 3-584 31,-2-2-1360-31,-8 3-2241 0</inkml:trace>
  <inkml:trace contextRef="#ctx1" brushRef="#br0" timeOffset="86310">3699 16481 4488 0,'0'0'2073'0,"0"0"-1385"16,0 0-352-16,0 0 568 0,0 0 233 15,0 0-233-15,0 0-464 16,0 0-264-16,0 0-56 15,0 0-120 1,21 2-176-16,20 4 176 16,17 1 176-16,18-1 64 0,8-3-64 15,6-3-40-15,-1 0 64 16,-7 0-80-1,-3 0-40-15,-6-7-32 16,-7-4 16-16,-6 1 264 0,-8-1-16 16,-10 0-208-16,-8 3-40 0,-9 0-64 31,-5 3-16-31,6-6-864 0,-5 1-1256 0,-2 2-2729 0</inkml:trace>
  <inkml:trace contextRef="#ctx1" brushRef="#br0" timeOffset="87144">7959 16489 4600 0,'0'0'2137'15,"0"0"-1689"-15,0 0-448 16,0 0 104-16,0 0 440 0,138-8 312 16,-66 6-127-16,4 2-185 0,5 0 24 15,-5 0 16-15,-2 0-64 16,-6 0-160-1,-3 0-152-15,-2 0-80 0,1-4-80 0,-1 0-48 16,23-1-160-16,-17-2-1352 16,-9 1-2561-16</inkml:trace>
  <inkml:trace contextRef="#ctx1" brushRef="#br0" timeOffset="88233">12643 16462 1880 0,'0'0'2440'0,"0"0"-1359"15,0 0-129-15,0 0 248 32,0 0-88-32,0 0-440 0,0 0-375 15,0 0-193 1,0 0-96-16,-8 0-8 0,8 0-8 0,0 0 8 15,19 0 24-15,5 2 240 0,13 0-24 16,17-2 88 0,18 0 192-1,32 0-144-15,30 0-64 0,26-15-56 16,-10 3-120-16,-27 0-88 15,-39 6-40-15,-21 4-8 16,8 2-160-16,40 0-856 16,-9 0-721-16,-23 0-1535 15</inkml:trace>
  <inkml:trace contextRef="#ctx1" brushRef="#br0" timeOffset="94679">9704 17404 1040 0,'0'0'4201'0,"0"0"-3417"31,0 0-504-31,0 0 1016 16,0 0 88-16,-42 0-431 15,32 0-273-15,3 0-296 0,1 0-24 16,1 0 208-16,-1 0-88 15,1 0-344-15,3 0 32 0,-3 0-56 32,1 0-104-32,-1 0 64 15,1 0 8-15,0 0-32 16,-3 0-40-16,2 0 0 0,-1 0 64 0,-2 2-64 15,-2-2 0 1,0 0 64-16,2 1-64 0,-3 1 48 16,1 2-48-1,1-2 8-15,-3 1 48 16,1-1-16-16,0 0-40 15,1 0 0-15,-1 0 64 0,3-2 8 16,-4 2 0-16,1 0 88 16,0-2-120-16,1 0 16 15,-4 2-56-15,2-2-8 16,-1 0 72-16,2 2-47 15,0-2-17-15,3 0 0 16,-4 2 0-16,3-2-8 0,1 0 56 16,-1 0-8-16,1 0-24 15,-1 0-16 1,2 0 40-16,1 0-40 15,-6 0 48 1,1 0-48-16,3 0-8 0,-3 0 0 0,-1 0 24 16,1 0-16-16,0 0 0 15,0 0 40-15,2 0 0 0,1 0-48 31,-1 0 8-31,2 0 0 16,-1 0 0-16,2 0-8 16,-1-2 0-16,-1 2 0 0,0 0 0 15,-5 0 16-15,2 0-8 16,-2 0-8-16,0-2 8 0,-3 0 32 15,3-2-40 1,-3 2 0-16,1 0-8 16,2 0 8-16,-3 0-8 15,2 2 8-15,-1-3-8 16,-1 1 8-16,0-2-8 15,1 2 8 1,-2-1 0-16,0-1-8 0,-2 0 0 0,1 2-48 16,4-2 48-16,1 2 8 15,0-3 0-15,2 3 0 16,-1 0 8-1,1 0-8-15,0-2 8 0,-1 3 8 0,1-1 48 16,0-2-56 0,3 2 0-16,-4 0 8 15,1-2-8-15,0-1 48 16,3 3-32-16,-4-2-16 0,3 0 0 15,-3 0 40 1,4-1-40-16,-3 1 40 0,0 0 8 0,-2-3-48 31,0 1-8-31,-3 0 0 16,-2 1 0-16,3-3 0 15,-1-1 8-15,2 3 0 0,2 2-8 16,4-1 8-16,2 3 88 16,1 0-88-1,0 0 40-15,4-1-40 16,-3 1-8-16,4 0 48 0,-1 0 8 15,1 0-40-15,0 0 32 16,-5 0-40-16,2-2 64 0,-1 0-64 16,-2 1-8-16,0-6 8 15,-1 1 16 1,-3 0-16-16,1-3-8 15,-3-2 8-15,-2-1-8 16,-2 0 0-16,1 0 0 0,-1 0 8 16,5 0-8-16,-4 4 0 0,7-2 8 15,0 4-8-15,-2 2 0 31,4-3 0-31,3 4 0 16,-5-1 0-16,4 0 0 0,1 0-8 16,-5-3 8-16,3 2 0 0,0-1 0 15,-1-2 0-15,-1-1 0 16,1 2 8-16,0-1-8 31,-1-1 0-15,-1 0 0-16,2-2-8 0,-1 3 8 0,2-1-80 15,2-2 32-15,-2-1 0 0,0 3-8 16,4-2 48-16,-4 2 0 15,3-2-40-15,-1 3 40 32,3 1-64-32,0 0 48 15,0 3-24-15,0 0 40 0,0 2-64 16,0-2 0-16,0-2 24 0,8 0-16 0,3 0 48 15,4-2-40 1,3 2 8-16,4-2 24 16,-1 0-24-1,7 0 40-15,-4 2 0 16,0 0-8-16,2 2 8 0,-2-3 8 15,0 4-8-15,1-3 0 0,4 2 8 16,-2-5 0-16,2 4-8 0,-1-1 0 31,2 0 8-31,-2 1-8 16,1 1 8-16,0 1-8 0,0 1-8 31,-1 0 0-31,-3 0 8 0,3 0 8 0,1-1 0 0,-3 3 8 16,1-2 0-16,-1 2 0 31,6-1 16-31,-1-1 24 0,0 2-40 15,3-2 0-15,1-3 48 16,-1 3 16-16,2 0 0 16,-2 0-72-16,-4 1 56 0,4 1-56 15,-3 0 72-15,-5 0-64 31,1 0 48-31,-3-2-8 0,1 2 8 16,-1-1 48-16,-3-1-16 16,1 2 24-16,1 0 8 0,3 0-64 15,-2 0 24 1,5 0 64-16,-5 0-16 0,5 1-48 15,2 1 40 1,-5-2-72-16,1 2 24 0,-1-2-16 16,-2 2-8-16,-1-2-32 15,1 2 72-15,4 0-80 0,-2 0 40 16,1 0-48-16,2 0 48 15,2 0 8 1,-4 0-48-16,2 0-8 16,2 0 8-16,-2 0 0 0,-3-2 0 15,1 2 40-15,-4 0-40 16,-2 0-8-16,0 0 16 0,-2 0-16 31,-1 0 48-31,3 0-48 16,0 0 0-16,0 0 0 0,2 0 0 15,-1 0 0-15,4 0 8 16,-8 0-8-16,6 0 16 0,-6 0-16 15,0 4 0-15,3 0 0 16,-4 1 0-16,1 1 0 31,0 0 0-31,0 3 0 0,-1-1 8 16,0-1 0-16,0 4 0 15,-2-1 0-15,1-1 0 0,0 2 0 16,-1-1-8-16,-4-1 0 16,4 1 0-16,-6 3 0 31,3-3 0-31,-3 0 0 0,-1 0 0 0,2-2 0 15,-4-1 8-15,-1 2-8 16,-3-3 0-16,3-2 8 0,0 2-8 16,-4-2-8-16,1 1 8 15,3 4-8 1,0-1 0-1,-4 2 0-15,4 2-8 0,1 0 8 16,-6-2 0-16,4 2-8 0,-3-4 16 16,-1 0 0-16,0 1 16 0,2-2-16 15,-2-1-16-15,0 2 16 31,0-1 16-31,0-1-16 16,0-1 0 0,0-1 8-16,0 2 8 0,0 0-8 0,0 1 0 0,0-3 0 15,0-1 8-15,0 3 32 16,0 0-40-16,-2 0 8 31,-3 3-8-31,-1-3 0 0,1 1 8 16,-1 1-8-1,-1-1 72-15,1-1-72 0,1-2 0 0,-2 1 8 16,3-1-8-16,2 2-8 15,-3-3 8-15,0 1-8 32,4 0 0-32,-6 0 0 0,2 1 0 15,-1 1 0-15,-1 1 0 16,1-1 0-1,-4 0 8-15,2 0 0 0,-1-1 40 0,0 2-40 16,1-3 0 0,0 0 64-16,-1 0-72 15,2 0 8-15,1 0 0 0,-1 0-8 16,2-1 0-16,-6 2 8 15,3-1-8 1,-2 0 8-16,2 0-8 0,-1 0 0 0,-3 0 8 16,4-2-8-1,-3 1 8-15,1 4 0 16,1-3-8-16,-6 2 0 0,2 2 0 15,-3 0-8-15,1 0 8 16,-1 0 0 0,3 2 0-16,-1-1 0 0,1-2 0 0,0 1 0 31,0-2 0-31,2 3 8 0,-1-4-8 15,1-1 8-15,3 0 0 16,-2 0 40-16,1-2-40 16,1 0 0-16,-2 2-8 0,2 1 8 31,0-1-8-31,-4-1 8 15,4 1-8-15,-3 0 0 0,-3 2 0 16,-1-2 0-16,2 3 16 16,-6-3-8-16,3 0 48 15,-2 1-48-15,-2-3-8 0,3 2 0 16,-1 0 0-1,0 0 8-15,-1 1 0 16,1 1-8-16,0-2 0 0,5-1-8 16,0 1 8-16,2 0-8 15,0 3-64-15,-1-3 0 16,1 2 72-16,3-2-8 0,-2 1 8 15,2-1 0 1,-1 2 0-16,1-1-8 16,1-1 0-16,-3 2 8 0,4-1 0 15,-4 1-8-15,2 1 8 16,0-1 0-16,-2 2 0 15,1-2 0-15,-3-1 0 0,4-1-8 32,-1 3 0-32,2-1-72 15,2-2 56-15,4 0 24 0,-6-2 0 31,6-1 0-31,-3-1 0 16,4 2 0-16,0-2 8 0,0 0 8 16,0 0-16-16,0 0 0 15,0 0-24-15,0 0-56 0,0 0-112 16,0 0-168-16,0 0-400 15,0 2-496-15,0 3-609 16,5 3-1408-16,3-2-663 0</inkml:trace>
  <inkml:trace contextRef="#ctx1" brushRef="#br0" timeOffset="101853">17744 17330 472 0,'-4'0'696'0,"2"-2"-168"0,-1 2-192 15,3 0 264 1,0 0 200 0,0 0 88-16,0-2 33 15,-2 2-41 1,2 0 0-16,0 0 120 0,-2 0-16 0,2-2 25 15,-3 2-33-15,2-3-104 0,-6-1-24 16,1 0-384-16,-4 0-240 16,-1-1 40-1,-1-3-88-15,-2-1-48 16,-4-3-7-16,0-2 63 15,-3-2-40-15,-3-2 32 0,-3-5-40 16,1-4 40-16,-5-3-24 16,0-2 96-16,1 0-104 0,4 0-144 31,2-2 0-31,3-3 16 0,3-1 64 15,3 2 16-15,4 2-96 32,6 4 0-32,2 4-48 0,3 0-16 0,0 4 56 0,0 2-88 31,5 2 88-31,9 2-72 15,1 0-16-15,6 2-56 0,5-1 72 16,8 4 0-16,6 3 80 16,0-1-72-16,2 7 56 15,0 2-72-15,-4 0 40 0,0 0-8 16,-2 0 48-1,-1 11 0-15,-1 1-40 16,3 1-16-16,-6 6 48 0,1-1-48 16,-6 6 8-16,0 0 48 15,-5 4 8-15,-3 2 8 16,-4 0-8-16,-1-2 16 0,-5-1-8 15,2-5 0 1,-5-3 8-16,-2-2 40 16,2-2-48-1,1 2 0-15,-6-4 8 16,0 6-8-16,0-2 40 31,0 4-8-31,0 1-32 0,0-3 40 0,0 0-48 0,0-1 0 16,0-4 0-16,0 3 8 0,0-6 0 15,-6 1 56-15,1 0 16 16,-3-2-72-16,2 0 64 15,-6 1-24-15,3-2-24 0,-3-1 24 16,3 3-48 0,-3-4 8-1,1 1-8-15,0 2 8 0,-2-1 40 16,1-3-40-16,-2 1 0 15,1-3 56-15,2 0-64 16,-1-1 0-16,4-1 0 0,2 0 8 16,1 0 56-16,3-2-8 31,2 0-32-31,0 0-24 0,0 0 8 0,0 0 0 15,0 0-8-15,0 0 0 16,0 0 16-16,0 0-8 16,0 0-8-16,0 0 0 0,0 0 0 15,0 0-376 1,0 0-408-1,0 0-561-15,0 0-719 0,0 0-1193 16,2 0-3032-16</inkml:trace>
  <inkml:trace contextRef="#ctx1" brushRef="#br0" timeOffset="103393">21452 17334 7449 0,'0'0'1232'0,"0"0"-888"16,0 0 465-16,0 0 143 0,0 0-304 16,-87 7-216-16,69-3-312 15,-3-2 72 1,0 2 24-16,-3-2 176 15,-3 1-16-15,-7-3-112 16,-3 0 16-16,-10 0 24 16,-3 0-55-16,-5 0-89 0,-3-5-56 0,3-5-16 15,0 1 16-15,2-6-48 16,4 2 24-1,5-4-64-15,2-2-8 16,4-4 0-16,4-1 8 16,-2-8-16-16,2-6-8 15,4-9-96-15,2 2-32 0,14-4 24 0,10 6 16 16,4 3 24-16,15-1-56 31,21 5-8-31,12 2 31 16,15 4 17-16,10 6-40 0,7 8 24 15,8 7 24-15,0 9 24 16,1 0 40-16,-3 9-72 0,-2 11 88 15,-10 4 0-15,-3 4 184 32,-10 2-88-32,-7 0 16 15,-7 0 40-15,-9-1-7 0,-9-3-65 16,-6-2 80-16,-8-5-8 0,-4 0 16 31,-5-4 40-31,-2 2 40 0,-4-2 24 0,0 4-8 16,0 3 0-1,-17 3-264-15,-7 9-552 16,-23 11-833-16,5-5-783 0,4-8-4105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27:02.257"/>
    </inkml:context>
    <inkml:brush xml:id="br0">
      <inkml:brushProperty name="width" value="0.05292" units="cm"/>
      <inkml:brushProperty name="height" value="0.05292" units="cm"/>
      <inkml:brushProperty name="color" value="#FF0000"/>
    </inkml:brush>
  </inkml:definitions>
  <inkml:trace contextRef="#ctx0" brushRef="#br0">11806 8630 2784 0,'0'0'2193'0,"-1"0"-1217"16,1 0-312-16,-4 0 480 0,4 0 144 15,0 0-71-15,0 0-313 16,0 0-232 0,0 0-8-16,0 0-56 0,0 0-168 0,0 0-112 15,0 0-47-15,0 0-25 16,0 0 16-1,0 0 8-15,0 0 0 16,0 0 16-16,0 0-48 16,0 0-88-16,0 0-80 0,0 0-80 15,0 0-96 1,0 0-56-1,5 0-72-15,16 0 224 0,3 0 0 32,9 0 8-32,7 0 88 15,5 0 80-15,9 6 120 16,5 1-56-1,9-1-72-15,5 2 40 0,4-4 8 0,7-3-88 0,7 1 0 16,4-2 16-16,2 0-48 0,0 0-8 16,1-5 176-16,1-3-96 15,-1-2 40-15,17-3-32 16,19 2-88-16,-11 0 72 0,-13 1-39 15,-17 3-25 1,-18-1-80 0,10-1 88-16,9 1-48 0,-4-1-40 15,-2 1 56-15,-8 1-24 0,-1 3-48 16,-6 2 8-16,-7 2-8 15,-3 0-8-15,-5 0 0 0,-4 0 0 32,-7 2 8-32,-2 4-8 0,-11-1 8 15,0-1 0-15,-7 0 8 16,-8-2 0-16,-2 0 0 15,-6 0-8-15,-3-1 8 0,2-1-8 16,-2 2-8-16,0 0-40 31,-3 0 40-15,4 0 8-16,-1 0-8 0,-4-2 8 0,-3 0 0 15,-1 2-56-15,0 0-681 16,-40 5-1151-16,-9 1-1025 0,-15-3-7313 0</inkml:trace>
  <inkml:trace contextRef="#ctx0" brushRef="#br0" timeOffset="1256">7544 8647 4809 0,'0'0'2408'15,"0"0"-1200"-15,0 0-71 0,0 0 207 32,0 0-208-32,0 0-456 15,0 0-416 1,-4 0-264-16,4 0-24 0,14 0-184 0,23 2 152 15,41 2 56-15,61-2 176 0,63 0 16 16,25-2 0-16,4 0-8 31,-21 0-40-31,-42 2-64 16,-15 3-8-16,-30 4 32 15,-32-1 32-15,-28 0-120 0,-12 4 41 16,-1 0-57-16,4 0-8 0,-3 0 8 16,-15-4 0-16,-12-2 8 31,-8-2 0-31,-9 0-8 15,-7 4-561-15,-2-2-863 0,-19 2-1857 0</inkml:trace>
  <inkml:trace contextRef="#ctx0" brushRef="#br0" timeOffset="5409">6847 10048 2536 0,'0'0'1800'16,"0"0"-887"0,0 0-497-1,0 0 72-15,0 0 136 0,0 2-48 16,5 2-288-16,3-1 120 0,3 3 16 15,7-2 48-15,-4 1 65 16,4-1-1-16,0 0-40 0,1-2 48 31,4-2-32-31,1 0-168 16,5 0-88-16,2 0-8 15,1 0 8-15,8 0 24 0,4 0-120 16,8 0 32-16,6 0 24 16,3 0-16-16,4 0 153 0,4 0 47 31,-1 0-144-31,-5 0-152 15,2 0 32 1,-1 0-40-16,6 0 8 16,1 0 8-16,1 0-32 0,1 0 16 15,-7-4 16-15,5 0 32 16,-8 0-64-16,0 2 24 0,-5-1 88 15,-9 1 0-15,-2 2-120 16,-10 0-56-16,0 0-8 16,-6 0 64-16,-2 0-24 0,-5 0-48 0,-1 0 0 15,-1 0 0-15,-4 0 0 16,1 0 8-1,-2 0 56-15,-3 0-56 16,-3 0 88-16,4 0-88 31,-2 0 64-31,1 0-24 16,-2 0-24-16,4 0-16 0,0 0 0 15,-1 0 8-15,2 0-8 16,4 0 40-16,2 0-40 0,-2 0-8 16,6 0 48-16,2 0-32 15,0 0-8-15,1 0 8 0,-1 0-16 16,0 0 8-1,1 0 8-15,1 0-16 0,3 0 0 16,1 0 8-16,3 0 8 0,5 0 40 31,4 0-8-31,2 0-40 16,4 0 144-16,0 0 96 0,0-2-136 15,4-5 24-15,1 1-24 16,0 0-64-16,4 0-40 16,1 5 8-1,3-3 40-15,-3 2 8 0,1 2-56 16,-1 0 0-16,-3 0 0 15,-5-2-8-15,3 2 8 0,-5-2 8 16,6-1 56-16,-6 3-72 16,0 0-8-1,-3 0-8-15,-3 0 8 16,-3 0 0-16,-4 0 8 0,0 0 0 15,-1 5 0-15,-2-1 8 16,-1-2 0-16,-6-2 0 0,-2 2 0 16,-2-2 48-16,-12 0-48 31,-2 0 0-31,-6 0-8 0,-4 0 16 15,-2 0 64-15,0 0 32 16,0 0 0-16,0 0-15 0,0 0-97 16,0 0-841-16,0 0-1495 15,0 0-2121-15</inkml:trace>
  <inkml:trace contextRef="#ctx0" brushRef="#br0" timeOffset="7463">14204 10102 4200 0,'0'0'1977'15,"0"0"-865"-15,0 0-528 0,-6 0 192 16,6 0-152-16,21 2-391 31,24 4 15-15,42 3 240-16,39 3 8 0,44 3 16 0,12 0-120 15,-9-6-144-15,-23-3 88 16,-41-1 96-16,-30-1-112 0,-23 0-184 15,-14 2-128-15,0 0-8 32,3-1 48-32,-1 2-48 0,-7-1 0 15,-13-2 0 1,-6 0-8-16,-15 2-656 0,-3-1-1056 15,0 2-3137-15</inkml:trace>
  <inkml:trace contextRef="#ctx0" brushRef="#br0" timeOffset="20637">22925 7536 6249 0,'-14'0'2128'15,"-4"-7"-1552"-15,-8-2 201 16,-8-5 423-16,-3-1-272 0,-10 0 288 15,-8 0-336-15,-11 0-239 0,-10-4-137 16,-8 0-72 0,-14-1-192-1,-3-3-152-15,-8-3 0 0,5-6-8 16,4-8-72-16,10-8 0 15,12-8 0-15,14-11-8 0,17-7-8 16,16-6 0-16,20-6-344 16,11-19 104-1,53-23-32 1,47-16-104-16,34 0 88 0,20 22 16 0,-3 31-153 31,-15 37 73-31,0 22 104 16,-1 28 112-16,4 6 64 0,-5 42 0 15,-22 6-16-15,-23 4 48 16,-28-4 40-16,-11 0-56 0,-2 11 56 31,6 3 8-31,-4 8 0 0,-13-5 0 0,-10-10 0 0,-7-7 8 16,-14-3 0-16,-6-7 72 15,-1 2-80-15,-62 22-56 16,6-10-1040-16,-16-3-3089 0</inkml:trace>
  <inkml:trace contextRef="#ctx0" brushRef="#br0" timeOffset="22121">21864 13892 4544 0,'0'0'1801'0,"0"0"-1185"16,0 0 304-16,-153 6 144 16,99-6-63-1,-4-11 103-15,-5-16-472 0,5-7-352 0,-2-9-24 31,12-10-56-31,11-3-200 0,17-4-80 16,20-2 8-16,13-3-32 16,55-6 24-16,48-6 56 15,52 1 24-15,29 7 136 16,2 24 8-16,-21 14 40 0,-31 20 0 15,-5 4-80 1,-8 7-16-16,-5 2 40 0,-18 16 56 16,-19 1-32-16,-19-4-72 15,-16 2-64-15,9 0 88 16,5 4-96-16,0 3 0 0,-8-1 0 15,-15 2-8 1,-7-1 0 0,-19 2-160-16,-10 4-56 0,-12 8-16 0,-7 11 96 15,-23 9 80-15,-14 1 56 31,-6 6 0-31,-8-1 72 16,-5-2 80 0,-7-3 64-16,-6-2-96 0,-12-7-64 0,-25 1-40 15,-38-17-16-15,-39-20-280 0,22-11-1144 16,19-3-3305-16</inkml:trace>
  <inkml:trace contextRef="#ctx0" brushRef="#br0" timeOffset="24732">5876 14007 1320 0,'0'0'1888'0,"0"0"-1088"16,0 0-584 0,0 0 96-1,0 0 345-15,0 0 167 0,0 0-192 0,0-2-120 16,0 2-120-16,0-2-80 31,0 2-112-31,0 0-96 16,0 0-16-16,3 0 16 0,-3 0-24 15,0 0-64-15,0 0-8 0,5 0 8 31,2 0 96-31,-2 0 144 0,3 0-72 0,6 0-24 16,4 0 9-16,9 0 39 16,7 0 24-1,16 0-16-15,15 6 8 16,12 6 48-16,33 2-16 0,32-2-72 15,39-4 40-15,26-7 0 16,11-1 88-16,-2-3 0 16,-12-11 72-16,-7-3-200 0,-3 8-80 15,-9 3-96-15,-17 6 0 31,-17 0 8-31,-34 10-16 0,-24 4 0 0,-24 0 0 16,-8-1 8-16,7 2 0 16,3 1 0-16,-1 0-8 15,-15-4 0-15,-13-2 0 16,-13-4 0-1,-13-2 8-15,-10-2-8 16,-6 2-560-16,-13-2-1568 0,-14 2-6034 16</inkml:trace>
  <inkml:trace contextRef="#ctx0" brushRef="#br0" timeOffset="31963">9938 11643 1856 0,'0'0'1640'0,"0"0"-888"16,0 0 81-16,-91 13-49 15,59-10 224-15,-7 1 64 0,-3 0-224 16,-1-2-263-16,-9 0 79 31,-3 0-168-31,-6-2 192 16,-4 0-192-1,-4 0-224 1,-1 0-64-16,4 0 80 0,3 0 48 0,7-2-136 15,-3-6-80-15,1-1-40 0,2 1-32 16,-2-1-48-16,1-4-8 16,4 3 8-16,-1-3 0 15,4-2 8-15,4 2-8 0,-3-6 0 16,-1 2 0-16,-3-4 8 15,-5-3-8-15,-2 0 0 0,-1 0 0 0,-7-2 8 32,3 2-8-32,2-2-48 15,2-1 40-15,4 1 8 16,4-1 0-16,6 1 8 0,-3-4 0 15,5 2 24-15,6-2-32 32,0 1-64-32,10 1 64 0,5 2-8 15,6 4-8-15,2 2-72 16,6 0 80-16,9 2-48 0,-4-2 48 15,5-2-64-15,5-7-8 16,14-6 64-16,17-7-40 0,9-3 56 16,11 1 0-16,6 0 0 15,2 6-56-15,4 4 56 31,0 2-8-31,6 4 0 0,4 3-8 16,3-1 16-16,3 5 0 16,3-1 0-16,-3 1 8 0,8 2-8 15,-3 0 72 1,9 0-24-16,-3-2-48 15,4-3 8-15,-4 0 8 16,-3 3 96-16,-8 0-56 0,-5 7-48 16,-4 4-8-16,-3 4 0 15,-2 4 72-15,2 0-64 0,-2 2 0 16,3-2 64-1,2 2-64 1,6-2 0-16,-2 0 0 0,2 0 0 16,-5-1 0-16,-5 3 72 0,-3 0-64 15,-7 0-8-15,2 0 0 16,-3 5 0-16,0 5 0 0,-2 2 8 47,-2 0-8-47,3 0 72 15,-3 1-32-15,-4 0-32 16,-1-1-8-16,-1-1 8 0,-4-2 40 15,1-1 0-15,-2 1 40 0,2-3 8 16,4-1 0-16,3-1 1 16,5 0-9-16,6 2 0 15,4-4 8 1,4 1 72-16,6-3-72 0,0 0-32 0,2 0-24 15,0 0-32-15,-4 0-16 0,-1-3 8 16,0-3 64-16,-3 2-64 16,1 0-8-16,-3 2 0 15,-1 2 0 1,1 0 56-1,0 0 40-15,0 0-96 0,-5 0 48 0,2 0-40 16,-4 0-8-16,-2-2 8 0,1 1-8 16,-4-3 0-1,0 0 0 1,-3-1 0-16,-3 1-8 0,1-2 8 15,-1 0 0-15,2 1 8 32,3-4 0-32,3-1 88 0,4-2-88 0,-4 0 0 15,2 0 40-15,-5 0-40 16,-7 2-8-16,0 2 0 15,-4 2 0-15,3 4-8 0,-1 2 8 16,2 0 8-16,-1 0-8 31,4 0 24-31,2 2 48 0,-7 4-64 16,1-2 0-16,-4-2 8 15,-2 0-8-15,-4-2 8 16,-1 0-8-16,-3 0 8 0,-7 2 0 16,-3 2-16-16,1 2 0 15,-4 0 0-15,1 2 0 16,-3 2 8-1,6-2-8-15,-7 0 0 16,2 0-72-16,-1 0 24 16,-3 1 40-16,2-4 0 0,-3 1 0 0,4 0 0 15,5 0-48-15,-3 3 48 16,7-4 0-16,1 1 8 0,0 2 8 31,1-1-8-31,4 2 0 16,-1-1 0-16,1 0 0 15,-2 1 8-15,-1-1 0 0,-2-1-8 16,0-1 0-16,3 3 8 0,-4-1-8 15,1-1 0-15,0 1 0 0,0 1 16 32,-4-3-16-32,-1-2 8 15,-2 1-8-15,-1-1 8 16,-1 3 0-16,-2 1-8 0,1 0-128 15,0 3-40-15,1 4 16 16,1 2-8-16,-4 2 16 0,2 1 72 31,-1 0 64-31,-3 0 8 16,1 0-16-16,-3 0-32 0,-4-2 48 15,-1-2 0-15,-1-2 0 16,-4 0 72-16,-2 1 136 16,1-2-64-16,-4 2-72 0,0-2 16 31,0 6 8-31,-4 0 32 15,-7 3-8-15,-8 1-72 0,-1 1 40 16,-2-1 32-16,-9 2 0 16,-1-1 8-16,-4 0-24 0,-6 1 112 15,-9-2 48-15,-9 3-56 16,-18 2-112-1,-25 4-80-15,-26 4 72 16,-25 3-40-16,-1-3 24 0,24-8-64 16,31-10-8-1,29-6 16 1,5 2 32-16,-15 4-48 0,-12 6-8 15,-12 2-56-15,3 2 64 0,-1 0 8 16,2 0-8-16,-20 2 8 16,-22-2 0-16,-17-5 0 0,14-8 16 31,35-7 24-31,38-6-40 15,23-2-8-15,2 0 0 0,-12 3 16 16,-3-1 24-16,5 4-32 16,-2-2-16-16,0 1 16 0,-3 1-8 15,-9 3 0 1,-1-1 0-16,-6-2-8 0,1-1 0 15,-1-1 8-15,10-2 0 0,4-2 8 32,9 0-8-32,1 0 8 15,5 0 0-15,-2 0 8 0,0 0-8 16,-1 0 0-16,-5 0 0 15,-2 0 0-15,-4 0 0 16,-3 0-8-16,-2 0 56 0,4 0-56 16,2 0 0-16,5 0 8 15,8 0 40 1,0 0-48-16,3 0 0 0,2 0 0 15,-5 0 0-15,5 0 8 16,-5 0 40-16,-2 0-40 16,4-6 48-16,-2 1-48 15,3-1 0 1,3 0 8-16,5 1-8 0,5 1 48 15,4 0 8-15,-1 0-64 0,4 3 8 16,2-1 0-16,1-2 0 16,0 2 0-1,0-2 0-15,-4 2-8 31,1 0 8-31,-1-1 0 16,-1-1-8-16,2 2 0 0,-1-2 8 16,3 2-8-16,2-1 0 15,0 1 0-15,6-2 0 16,-1 2 0-16,3 0 0 0,-1 0 0 15,-3-1-8-15,-1 3 0 16,-1-2-8-16,0 0 8 0,-1 2 0 16,1-2 0-16,0 0 8 15,1 0 0-15,3 0 0 16,5 2 0-16,3-2 0 0,1 2-8 15,1 0 0 1,1 0-40 0,1 0 0-16,-2 0 32 0,2 0-56 0,-1 0 24 15,1 0 32-15,-1 0-32 16,-1 0 48-16,2 0-16 15,1 0 8-15,-1 0 0 16,-2 0 8 0,2 2 8-16,-3 0 0 15,-3 2-8-15,3-2 8 0,-3 2-8 16,1 1 0-16,2-1-56 0,-2 0 40 15,4-2-32-15,1 1 40 16,2-1 0 0,-1-2 8-16,4 2-8 31,0-2 8-31,0 0 8 0,0 0 0 0,-4 0 0 0,4 2-8 15,-2-2 0-15,0 2-56 16,-1 0-32-16,3-2 0 0,0 0 0 31,0 2-96-31,0-2 16 16,0 0 32-16,0 0 0 0,0 0 40 15,0 0-48-15,0 0-152 16,0 9-536-16,-8 14-745 16,-3 1-1663-16,-9 1-3610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01:22.657"/>
    </inkml:context>
    <inkml:brush xml:id="br0">
      <inkml:brushProperty name="width" value="0.05292" units="cm"/>
      <inkml:brushProperty name="height" value="0.05292" units="cm"/>
      <inkml:brushProperty name="color" value="#FF0000"/>
    </inkml:brush>
  </inkml:definitions>
  <inkml:trace contextRef="#ctx0" brushRef="#br0">12405 4492 1776 0,'0'0'2520'0,"0"-2"-1375"16,0 2-273 0,0 0 344-16,0-2 80 0,0 2-335 0,0 0-129 0,0 0-192 15,0 0-24 1,0 0-56-1,0 0-224-15,0 0-232 0,0 0-96 16,4 0-8-16,2 0 0 16,7 0 0-16,3 0 80 15,4-2-8-15,-3 0 48 0,4 0-8 16,0-3-8-1,7 3 16-15,-1-1-16 16,7 1 80-16,0-2 40 0,5 2 1 16,3 0-17-16,5 2-56 15,-1 0 0-15,6 0-32 31,-2 0-8-31,5 0 56 0,0-2-40 16,3 2-48-16,-3-2-64 0,6 0 56 16,-1-2 16-16,5 1-16 15,-2 1-64-15,3 2 48 16,3-2 32-16,4 0 0 0,0 0 0 31,-1-1 72-31,-5 1-72 16,0 0 24-16,-5 0-104 0,-4 2 0 15,-2 0 0-15,-2 0 0 16,-4 0 0-16,0 0 0 15,-5 0 40-15,-1 0 16 0,-2 0-16 16,0 0 16-16,1 0 0 16,-1 2 32-1,-1 2-8-15,-1-3-24 0,-1 3-16 16,3-2-32-16,-3 2-8 15,-1 1 0-15,1-3 0 16,1 2 0-16,-4 0-8 0,3 2 16 16,-4-3-8-1,2 1 48 1,4 3-56-16,-3-3 8 0,4-2-8 0,4 2 16 15,-1 0-8-15,5-2-8 16,-3 2 16-16,-2-2-16 16,-6-1 8-16,-5 3-8 0,-4 1 8 31,-2-1-8-31,-2 0 0 15,-4 0 8-15,1 0 0 0,1 0 0 16,-4 0 0-16,2 2-8 16,9-2 0-16,3 0 8 0,4 0-8 15,11-4 8-15,4 0 0 31,5 0 0-31,4 0-8 16,-4 0 8 0,0 0 0-16,-1 0 40 0,-4-2-48 0,-8-2 0 15,-6 0 8-15,-4 2 8 0,-2 0-16 16,-4-1 8-16,-3 2 0 31,-4 1 0-31,2-2 80 0,-3 0-80 16,0 2 0-16,0-2 0 15,-1 2 0-15,2-2 0 0,1 0 0 16,0 2-8-16,-2-2 0 0,1 0 0 15,1 2 0 1,-4 0 0 0,-3 0 0-16,2 0 0 0,-2 0 0 15,-1 0 0-15,4 0 0 0,-4 0 0 31,1 0 0-31,-3 0 0 0,-2 0 8 0,-1 0 0 16,-2 0-8 0,-7 0 0-16,3 0 8 15,-3 0 0-15,4 0 0 16,-5 0 0-16,0 0 0 0,0 0 56 15,0 0 0-15,0 0 8 0,0 0 56 32,0 0-24-32,0 0 40 15,0 0-40-15,-5 0-104 16,-24 0-1040-16,2-2-1992 0,-4-2-6595 15</inkml:trace>
  <inkml:trace contextRef="#ctx0" brushRef="#br0" timeOffset="17736">12539 4634 1064 0,'0'0'3256'0,"0"0"-1799"0,-16 0-377 0,10 0 264 15,-6 0-47-15,4 0-289 16,-8 0-312-16,5 0-96 15,-4 0-48 1,1 0-32-16,-1 0-112 16,-2 0-24-16,-1 0-56 0,-2-2 1 31,-4-2 7-31,0-2-120 0,0-2-80 0,-2-1 16 15,-2-4-40-15,4 3-32 0,2-4 24 32,-1 2 40-32,4-4-32 15,4 0 40-15,-4-1-80 0,3 0-8 16,3-1-48-1,0 0 32-15,1-4 16 0,1 1-56 16,0 0 40-16,3-3-48 0,0 1 16 16,-2-1-16-1,0 3 56-15,4-2 8 16,-2-1-32-16,0 0-32 0,1 2 0 15,2-2 0-15,-1 0 0 16,3 0 0-16,-2-1 8 16,0-3 0-16,3 1 0 15,-2-3 8-15,-1 2-16 16,5 0 0-1,0-1-16-15,0 3 16 0,0-2-8 0,0 2-56 16,0 0 56 15,1 0-40-31,11 2 40 0,2-2-56 0,1 0 48 16,4-1-40-16,0 3 40 15,1 1 8-15,2-1-8 0,-2 1-48 16,6 4 0 0,1-2 56-16,2-1-64 0,8 0 64 15,0 0 0 1,4-2-8-16,-1 2 0 15,2 0 0-15,3 2-32 16,1 0 40-16,4 0-40 0,1 0 40 16,1 1 0-16,-3 2 0 15,-1 0 0-15,0 2 8 31,-2 2 56-31,-3 2-48 0,2-1-8 16,1 3 0-16,-3 1 8 16,3 3 0-16,0-1 0 0,3-1 0 0,1 3 40 15,0-2 24-15,3 2 8 16,4-1-32-16,-4 1 8 15,2 0-8-15,3-1 16 16,-1 1-56 0,-1 2 104-16,-1 2-64 0,-2-2 40 15,-1 2-24-15,-2 0-16 0,0-2-48 16,-1 2 8-16,-3 0 56 15,1 0 0-15,0 0 8 16,0 0-24 0,-5 0 8-1,0 0-8-15,-2 0-40 0,1 0 0 16,-3 0 56-16,1 0-56 0,-5 0 64 15,2 2-64-15,1 0 0 32,-3 0 40-32,1 0-40 0,1 0 8 15,4-2 56-15,5 0-16 31,4 0 24-31,2 0 32 0,3 0-32 0,-3 0-72 0,-4 0 0 16,2 0 0-16,-1 0 40 16,-1 0-40-16,5 0-8 0,1 0 0 31,5 0 8-31,-6 0 0 15,-1 0 0 1,-1 0 0-16,-3 0 64 0,-1 0-56 0,-1 0 32 16,-2 0-40-16,3 0 0 15,-1 0 40 1,-2 0-32-16,3 5-8 0,-3-1 40 15,4-2 0-15,-5 2-24 16,-2-3 48-16,1 3-24 0,-4-2 0 16,-2 2-48-16,3-2 8 15,-3 0 0-15,1 0 0 16,1 1 0-16,2-1 40 15,3 0 8-15,-2-2-48 16,2 0 0-16,2 2 0 16,1-2 0-16,0 0 0 31,-1 2-8-31,1 2 8 0,-2-1-8 0,-2 3 8 0,-2 0-8 15,-2 1 0 1,-3-1 0-16,-5 0 0 16,1-1 0-16,-1 1 0 15,-4 1 0-15,0-1 0 0,0 0 8 16,-4-1 0-1,6 3-8-15,-8 1 8 0,4-1 8 16,0 0-8 0,-7 2 8-16,2-2-16 15,-5 2 16-15,1-1-8 16,-3 2 8-16,-1-1-8 0,1 1 0 15,-1 2 0-15,1-1 0 16,-1 0 8-16,0 0-8 0,-2 3 0 16,3-2 0-1,0 4-8-15,-4-2 8 16,3 4 0-16,-2-2-8 15,-2 2 0-15,1-4 8 0,1 4-8 16,-5-4 16 0,2 2-16-1,3 1 0-15,-5-2 8 0,-1 0 0 16,1 2 40-16,0 0-48 0,-3 1 8 15,0 4-8-15,0 1 8 16,0 2 0-16,0 1 8 0,0-2-8 16,-3-1 0-16,-2 0 0 31,2-3-8-31,0-2 8 0,-2 0 1 15,-2-4-1-15,2 4 0 16,-1-1 0-16,1 1 0 0,-3 2 0 16,2-2-8-16,-4 2 8 15,3-3-8-15,3 1 0 0,-3 0 0 31,1-4 0-31,1 0 0 16,-2-3 0-16,3 2 0 16,-3-2 8-16,1 1-8 0,-1-2 8 15,-1 1 8-15,0 2-8 31,0-2 40-31,1 3-40 0,-1-6 0 16,0 3 8 0,2-1-16-16,-2-2 8 0,0-1 0 0,-4 3 8 15,4 0-8-15,-3 1 40 0,-5 3-40 16,3 0 8-16,-3 0-8 15,-4 0 0-15,4 0 56 16,2-3-64 0,-1 0 8-1,4-4 40-15,0 0-40 0,3-2 0 16,-1-1 0-16,1 0 8 0,5-3 40 0,-5 0-48 15,5 0 40-15,-5 0-32 16,5-2-8 0,-2 2 8-16,1 0-8 15,-2 0 0 1,4-2 0-16,-2 0 0 0,4 2 0 0,0-2 0 15,-2 0 0-15,2 0 0 32,0 0 8-32,0 0 32 0,0 0-48 15,0 0 8-15,0 0 0 16,0 0 0-16,0 0-8 31,0 0 8-31,0 0-8 0,0 0-8 16,0 0 8-16,0 0 0 15,0 0-8-15,0 0 0 0,0 0 8 16,0 0 0-16,0 0 0 15,0 0-8-15,0 0 0 16,0 0-40-16,0 0 0 0,0 0-48 16,0 0-40-16,0 0-32 15,0 0-73 1,0 0-103-16,0 0-184 0,0 0-384 15,-5 0-576-15,-1 0-561 16,-6 2-2360-16</inkml:trace>
  <inkml:trace contextRef="#ctx0" brushRef="#br0" timeOffset="21093">13636 4608 1168 0,'0'0'2552'15,"0"0"-1135"-15,0 0-65 0,0 0 224 16,0-1-239-16,0 1-361 16,0 0-272-16,0 0-120 15,0 0-24-15,0 0-64 0,0 0-16 16,0 0-120-1,0 0-40 1,0 0-39-16,0 0-1 0,0 0-24 0,0 0-56 16,0 0-48-16,0 0 0 15,0 0-24-15,0 0-32 16,0 0-16-16,0 0 0 0,0 0-24 31,0 0 8-31,0 0 16 0,0 0 24 16,0 0-8-1,0 0 0-15,0 0-16 0,0 0 0 16,0 0-32-16,0 0-40 0,0 0 40 31,0 0-40-31,0 0 0 16,0 0 0-16,0 0-8 0,0 0 8 15,-2 0 8-15,1 0-8 16,-6 3 40-16,4 3-48 15,-5 2-8-15,0 2 8 0,-2 2-8 16,4 4 0-16,-6 2-8 16,-5 5 8-1,4 0 8-15,-7 3 0 0,-2 2 0 16,-1 4 8-16,-3 2 0 15,-3 0 0-15,3 1 8 16,-3-3-8-16,5-2 0 16,5-1-8-1,-4 1 0-15,5-5 0 16,2 3-8-16,2-2 0 0,1 1-40 0,-2-3 48 15,4-3 0 1,0 2 0-16,-1-5 0 16,4-3 0-16,-1 0 8 0,2-1 0 0,-4 0 0 31,3-2 32-31,1 1-32 0,-2 2-8 15,-3-1 8-15,6 0-8 16,-6 0 0-16,1 0 8 16,3 2-8-16,-10 4 0 15,2 3 0-15,0 0 8 16,-3 3 0-1,1-2 0-15,2 3-8 0,-4-5 0 16,4 1 0-16,3 0 0 16,0-1 0-16,2-3-8 15,0 4 8-15,-1-5 0 0,1 2 0 31,0-4 0-31,-2 3 0 16,2-6 0-16,-1 4 8 0,1-2-8 16,0 0 8-16,1-2 0 0,-1 1-8 15,1-1 0-15,-1 0 0 16,-1 2 8-16,1-2 0 0,-2 0 0 15,7-3-8 1,-4-1 0 0,2 2 0-16,-3-1 0 0,3 1 8 15,-2 0-8-15,-1 1 0 16,3-1 0-16,-4 4 0 0,1-1 0 15,-2 4 8-15,-3 1-8 0,0 2 0 32,4 1-8-32,-2 0-8 15,3-4 8-15,1 0 8 0,3-6-8 16,3-2 8-16,2-3 0 15,2-6-8-15,0 1 0 16,0-2 8-16,0 0 8 0,-2 0 8 31,2 0 40-15,0 0 16-16,0 0-24 0,0 0-8 0,0 0-40 15,0 0-8-15,0 0-600 16,4-16-800-16,12-5-977 0,0-6-2784 0</inkml:trace>
  <inkml:trace contextRef="#ctx0" brushRef="#br0" timeOffset="21946">12552 5857 2528 0,'0'0'2257'0,"0"0"-681"32,0 0 256-32,0 0-111 15,0 0-353-15,0 0-536 0,0 0-224 16,0-2-280-16,0 2-144 15,0 0-184 1,0 2 0-16,0 11 0 16,0 4 144-16,0 8 144 0,0 3 16 15,-1 2-47-15,-4 2-57 16,3 2-128-16,-3-2 24 0,5-2 16 15,-4-2-96-15,2 0-8 16,0-3 64-16,2-4-64 0,-3-3 56 16,3-4-16-1,0-1-48 1,-5-6 8-16,5-1 64 0,-1-4-64 15,1 0 40-15,0-2 24 0,0 2 8 16,0-2 72-16,0 0-24 16,0 0 64-16,0 0-88 0,0 0 16 31,0 0-40-31,0 0 40 15,0 0 64-15,0 0-80 0,0 0-32 16,0 0 0-16,0 0-32 16,0 0-32-16,0 0 40 0,0 0-40 15,0 0 0-15,1-2 0 31,7-2 0-31,0 0 0 16,4-1 8-16,-1-1-8 0,2 0 0 16,5-5 40-16,4 0-48 15,7-6 8-15,7-2-8 0,4-4 0 16,9-3-624-16,12-8-840 31,-11 8-1281-31,-8 3-5505 0</inkml:trace>
  <inkml:trace contextRef="#ctx0" brushRef="#br0" timeOffset="28348">10469 7881 3080 0,'0'0'1977'0,"0"0"-1217"0,-2 2-48 15,2-2 288-15,0 0-64 16,0 0-392-16,0 2-256 0,0-2-7 0,0 0 159 15,0 2 160-15,0-2-80 32,0 0-80-32,0 0-88 15,0 0 16 1,-4 0 16-16,4 0-80 0,0 0 0 0,0 0-48 15,0 0-64-15,0 0 48 0,0 0-7 16,0 0 15-16,0 0-24 31,0 0-88-31,0 0 16 0,0 0-32 16,0 0-16-16,0 0-16 15,0 0-32-15,0 0-56 0,0 0 8 16,0 0-8-16,0 0 0 31,0 0 0-31,0 0 8 16,0 0-8-16,0 0 0 0,0 0-8 15,0 0-56-15,0 0 16 16,0 0 0-16,0 3 40 0,0 3 0 16,0 1 8-16,0-3 16 15,0 0-16-15,0 0 16 16,0-2-8-1,0 2 0-15,0-1 8 0,0 1-16 16,0 3 8-16,0-1 8 16,0 2-16-1,0 0 8-15,0 0-8 0,0 0 48 0,0 0-40 16,0 2 0-1,4 0 0-15,-4 0 48 16,0 3-40-16,0-4 64 0,0 3-80 16,0-1 48-16,0-2 40 15,0 1-24-15,0 1-56 16,0-4 64-16,0 3-64 0,2 0 0 31,-2-1 0-31,0-2 48 0,0 1-48 16,0 0 8-16,0-1-8 15,0-3 0-15,0 1 0 0,0 1-8 16,0-2 8-1,0 3 8 1,0-1-8-16,0 0 64 16,0 1-56-16,0 1-8 15,0 1 48-15,0 1-56 0,-2-1 8 16,-2 0 48-16,2-1-48 0,-3 0 8 15,5-3-8-15,-6-1 0 16,4 3 8-16,-1-3 8 16,1 0 48-1,-1 2-72-15,1-2 8 0,1-1 0 16,-2 4 56-16,1-5-64 15,0 2 0-15,-1 0 16 0,1 0 32 16,-2 0-40-16,2 0 0 16,-3-1 0-1,4 2 80 1,-4-1-88-16,3 0 80 0,-6 2-8 0,5 0-24 15,-2 0-40-15,-2 2 64 16,-1-2-72-16,2 2 0 0,-2-2 0 16,1 2 8-16,1-2-8 31,-4 2 64-31,1 0-64 15,2 1 0-15,-1-4 48 0,-2 3-40 16,2-2 0-16,-1 0 40 16,-3 3-32-16,1-4 56 0,1 1 0 15,-1 0 24-15,0 0 0 31,-1 1-24-31,1-2-8 16,0-1-16-16,1 2 16 0,-4 0-64 16,2 1 0-16,-1-1 8 0,-1-1 80 15,-4 1-88-15,5-2 56 16,-10 2 8-16,4-1-64 31,0 1 8-31,-4-4 0 0,5 2 0 16,-3-1 40-1,4-1-40-15,0 2-8 0,-2 0 8 0,-4 1-8 0,4-3 0 16,-4 2 16-16,1-2-8 15,-2 0 8 1,-1-2-8 0,1 0 72-16,0 0-64 0,-2 0-8 15,7 0 0-15,-4 0-8 16,-1 0-8-16,6-6 8 0,2 2 0 0,1-1 8 15,-1-1-8-15,3 2 0 32,0-1-8-32,-1-1 8 15,1 0 0-15,2-3 48 0,-5 1-40 16,1 1 0-16,-3-4-8 15,2 1 8-15,-2-1-8 0,1 0 0 16,2 1 16-16,-1-1 32 31,1 0-40-31,4 3-8 16,3-2 0-16,-3 2 0 0,3-2 0 15,-2 0 0-15,-1-2 0 16,3 2-8 0,-4-2 8-16,3-2 8 0,-3 2-8 0,6-3 8 31,-6 2-8-31,4-4 0 0,-1 2 0 31,-3-4 16-31,3 0-16 16,-3-3 0-16,-2-1 0 0,3-1-8 15,-1 1 8-15,4-2 0 0,0 1 0 16,0 0 0-16,-3-1-8 15,3-2 8-15,-2-1 0 0,5 0 0 16,-3 0 0-16,0 0-8 16,5-2 0-16,-4 2 0 15,2-1 8-15,5 1-8 0,0 0 0 16,0 0-64-1,0 1 24-15,0 0 40 16,0 3 8-16,0 2-8 0,0 4 0 16,0 2 8-16,0-2 0 15,4 2 0-15,-1-3-8 16,2 2 0-16,1 0-48 0,1 2 8 31,1 0 40-31,-2 4-8 0,2-4-32 16,2 2 40-16,-2-4 0 15,2 3 0-15,1-4 0 16,0 2-8-16,2 0 8 0,0-2 0 15,3 4-48-15,-3-2 48 32,0 2 8-32,2 2 0 0,-2-1-8 15,4-2-8-15,0 1 8 16,2-2-40-16,0 0 32 15,4 2 8-15,0 0-56 0,-1 0 16 16,2 4-8-16,-1 0 48 16,3 1 8-1,-4 2-72 1,-1 1 64-16,0 2 0 0,2-2-8 0,0 1-32 15,1 3 40-15,0 0-48 16,5 0 48-16,5 2-8 0,-3 0 8 16,3 0 0-1,1 0 0 1,2 0 8-16,2 0-16 0,-2 6 8 15,4-1-8-15,1 1 16 0,-2 2 0 16,-1-2 0-16,-7-1 16 16,0 2-8-16,-3 1 56 0,-3-2-56 31,0 0-8-31,-2-1 8 15,-3 4 40-15,0-3-48 0,-1 2 0 16,-3 0 8 0,3 2 0-1,-6-2 8-15,2 0-16 0,-3 1 16 16,0-2 40-16,0-1-48 15,-1 0 0-15,-1 0 0 0,3 3 0 16,-4-2 48-16,1 1-48 16,1 2 8-16,-1 0-8 15,0 0 40-15,-1-2-48 0,0 3 0 16,-1-2 0-16,-1 1-8 31,4 1 8-31,-4-2 8 0,-2 1 8 16,-1-1 40-16,2 1-48 0,-6-3 48 15,4 1-40-15,-3 1 48 16,-1-1 0-16,2-1-16 15,1 1-40 1,-4 1 0-16,0 1 112 16,0 1-112-16,0 2 40 0,0 0-40 15,0 2 88-15,0-1-32 16,0 2-56-16,0 0 0 0,0-2 48 31,-4 2-8-31,-2 0-48 0,1-2 8 16,0 2 8-16,-1-2-8 15,1 2 40-15,2-2-40 0,-5 3 0 16,1-4-8-16,2 4 8 15,2-4-8-15,-2 0 8 0,2-1 0 32,-3 1-8-32,4 0-8 15,-3-2 8-15,2 2 8 0,0-1-8 16,-2-3-8-16,3 4 0 15,1-1 8-15,-3-3 0 16,4 0-16-16,-4 1 8 0,2-2 8 16,2-1 0-16,-2 0 40 31,-1 1-40-31,3-2 0 0,0 2 0 15,-3-2 0-15,0 0 0 16,1-2 8-16,-1 0 0 16,3-2-8-16,0 0 16 0,0-2-16 15,0 0 8-15,0 2 0 16,0-2 8-1,0 0-8-15,0 0 64 16,0 0-24-16,0 0-48 0,0 0 41 16,0 0-41-16,0 0 0 15,0 0 0-15,0 0-89 0,0 0-735 16,-2 0-1032-1,1 0-1313-15,-3 0-6401 16</inkml:trace>
  <inkml:trace contextRef="#ctx0" brushRef="#br0" timeOffset="31446">13423 8235 2936 0,'0'0'1440'15,"0"0"-623"1,0 0 679 0,0 0 152-16,0 0-327 15,0 0-313-15,0 0-112 0,0 0-80 16,0 0-40-16,-3 0-136 15,-2 0-295-15,-7 0-113 0,1 2-80 16,-3 5-96 0,1 1 24-16,-2 1-32 15,-3 2-40-15,1 3 40 31,-3-1-40-31,-2 4 56 0,-1-1 0 0,0-2-56 0,-2 2 120 16,0-2 64-16,-1 0-8 0,-1 0-40 31,-2 0-32-31,0 0 0 16,0-2 48-16,0 3 64 0,1-6-40 15,4 1 16-15,-2-1-24 32,0-3-24-32,2-1-56 0,0 1 8 0,0-2-16 0,-1 0-16 31,3-2-64-31,-2 1 64 15,1-3-24-15,0 0 8 0,-2 0 16 16,-3 0 56-16,4 0-120 16,-5 0 0-1,1 0 40-15,3 0-40 0,-3-7 48 0,5 3-48 16,4-2 0-1,-5 0 8-15,6 1 48 16,0-4-64-16,1 3 0 0,2-2 0 16,-3 2 8-16,5-4 0 15,-6 0 56 1,1 0-56-1,-3-4 0-15,2 0 8 0,-2 0 48 16,1-2-64-16,1 0 0 0,3 0 40 16,3 2-40-16,0 2 0 15,0 0 0-15,7-2 8 0,-6 2 32 16,3-1-40-16,-1-2 0 15,-6 0 16 1,3-2 32-16,-3-6-40 16,-2 1-8-16,-1-4 8 0,-1 1 0 15,3-3-8-15,0 1 0 16,1 3-48-16,5-2 48 15,3 2-8-15,1-2 0 0,3 0-8 32,0-2 8-32,3 0-8 15,1-2-40-15,0 0 48 0,0-1 8 16,0 1-8-16,0 2-8 15,0 4 0-15,5 1 0 16,6-2-40-16,0 3-16 0,7-2 56 31,1 0-40-31,4-4-24 16,6 0 72-16,2-2-8 0,-1 2 8 0,8 2-8 15,-3-1-32-15,1 5 0 16,4 3 48-16,-1 0-72 16,1 2 64-16,5 0-40 15,-1 4 40 1,1 0 0-16,2 1-40 15,1 0 48-15,-2 0 0 0,0 0 8 16,-2-2-8-16,1 0 8 0,4 0-16 16,-6 0 0-16,1 1 0 15,3 4-8 1,0-1-32-16,1 2 0 15,-3 3 48 1,2 2 72-16,-2-1 0 0,-1 2 0 0,1 2-72 16,-1 0 80-16,-1 0-16 15,1 0-16-15,-2 0 0 0,2 0-40 31,-4 0-8-31,-3 0 8 16,-1 0 64-16,1 6-64 16,-5 2 56-16,2 2-8 15,-3 2 8-15,3 0 24 0,-1 0-40 16,-2 0 16-16,0 2-56 0,-2-2 0 31,0 0 40-31,-3-2-40 16,-2 2 0-16,-1 0-8 0,-1 0 8 15,-4 1 48 1,1 0-48-16,-4-1 48 0,1 1 16 0,-1 0 0 15,-2 4 24-15,1-2-24 16,-3 2-64 0,-1-2 57-16,1 4-57 15,-1-2 56-15,1 4-56 0,-3-3 0 16,-1 1 0-1,1 0 0-15,-2-4 0 16,-2 2 16-16,2-1 24 16,-4-4-40-16,-1 2-8 0,-1-2 8 15,0 0 40-15,0 1-40 16,0 0 8-16,0 4 56 0,-1 0-16 15,-9 2-40-15,-1 0 48 32,3 1-48-32,-4-1-16 0,3-4 0 15,2 4 0-15,1-6-8 16,-1 2 16-16,2-1-8 0,-6-3 8 15,3 2 8-15,-2-2 32 16,-1 4 0-16,-2 1 0 16,-5 0-40-1,1 2 0-15,-1-2 0 16,2 0-8-16,1 0 0 15,1-2 0-15,1 0-8 0,1-2 8 16,1 1 8-16,0-4 0 16,3-1 0-16,-4 0 0 15,1 1 40-15,0 0-40 16,-5 1-8-16,-2 3 0 15,2 0 0-15,-4 2-8 16,1 0 8-16,-4 2-8 0,4-2 0 16,-4 2 8-16,1-2 0 15,-2 2 0-15,1-4 8 16,4 0-8-16,-2-1 0 15,1-3-8 1,4 2 0-16,-7-1 0 0,6-2-40 16,4-1 40-16,-5 0 8 0,5-3 0 15,2 0 0-15,1 0 0 16,2 0 0-16,-3 0 0 15,1-1 8 1,0 2-8 0,-1-1-8-16,1 2 8 0,2-4 8 15,2 2-8-15,-2-2 8 0,4 0-8 16,0 0 0-16,0-2 0 15,4 0 8-15,0 2-8 0,0-2 0 32,0 0 8-32,0 0-8 15,0 0 8-15,0 0-8 16,0 0 0-16,0 0-8 0,0 0 8 15,0 0 8-15,0 0 0 16,0 0 0-16,0 0-8 0,0 0 0 31,0 0-16-31,0 0 8 16,0 0-40-16,0 0 40 0,0 0-56 15,0 0 56-15,0 0 8 0,0 0 0 16,0 0 8 0,0 0-8-1,0 0 0-15,0 0 8 0,0 0-8 16,0 0 8-16,0 0-8 15,0 0-112-15,0 0-392 16,0 0-449-16,0 0-687 0,0-6-809 0,-9 0-3792 16</inkml:trace>
  <inkml:trace contextRef="#ctx0" brushRef="#br0" timeOffset="45008">5910 10991 3592 0,'0'0'2057'16,"0"0"-1417"-1,0 0 128-15,0 0 776 0,0 2-55 0,0-2-441 16,0 2-424-1,0 0-16 1,0-2 40-16,0 4 112 0,-6 1-119 16,-2 4-257-16,-5 5-264 0,-2 4-40 15,-3 2-80-15,1 2 64 31,-3 2-56-31,2 1 0 0,-4 0-8 16,-2 3 16-16,-1-2 72 16,-2 2-88-16,-1-1 16 0,-2-3 56 15,-1-3-24-15,-4 2-40 16,1-3 80-16,-3-3-72 0,1 2-8 31,2-3 72-31,-3-4-32 16,3 2-48-16,2-2-48 15,-2 0 48-15,0 1 8 0,2 0-8 16,1-1 8-16,0 0-8 15,-1 0 0-15,1-1 8 0,1-2-8 16,-4-1 72-16,0-2-64 31,1-2 48-31,-2-1-56 16,1-3 0-16,-3 2 0 0,0-2 0 0,1 0 8 15,1 0 48-15,1 0-48 16,0 0 0-16,0 2 0 0,-2 2-8 16,2-1 8-1,-3 3 152 1,-3 0 8-16,-2 0-88 15,-3 1-16-15,-7 1 48 0,0-1 24 16,-9 1 56-16,1-1 8 0,-1-3 128 16,0-2-136-16,2 0-184 0,1-2 40 31,7 0 8-16,7 0-56-15,10 0 8 0,0 0 0 16,8-4 72-16,5 0 32 0,2-3-112 16,4-1 56-16,-1 1-56 0,2-3-8 15,-1-1 8-15,1-4 0 31,1-2 0-31,-7-2 0 16,6-4 8-16,-6 3-8 0,3 1 8 16,1-2 56-16,3 3-56 15,0 0-8-15,0-2-8 0,-2-4 8 16,2-3 0-16,2-3-8 31,0-4-64-31,-1-4 16 16,6-1 40-1,1-6-32-15,-1-1-24 0,4 5 64 0,2 0-40 16,0 5 40-16,0 0 0 0,0 0-48 0,0 2 40 15,8 0-56 1,3 1 24 0,-1 4 40-16,3-1 0 15,0 0 0 1,3-2 0-16,0 1 0 0,2-2 0 0,0 6 0 15,1 1-64-15,-3 2 24 0,7 1 40 16,-2 4-88 0,3 1 16-16,-1 1 72 15,4 2-64-15,-1 0 64 16,3 1-40-16,0 1 40 15,5-2 8-15,-3 0 0 0,1-4-16 16,5 1 16-16,2-4 0 0,-2 0 0 31,0 4 48-31,0 0-48 16,1 4-8-16,-3 4 0 0,-1 2 8 15,3 2-8-15,-6 1 0 16,1 2-8 0,0 1 16-16,-1 2 0 0,0-2 0 0,-1 2 0 31,4 0 0-31,2 0-8 15,-1 0 8-15,3 0 0 0,0 0 8 16,-1 0-8-16,5 0 0 16,-3 0 0-16,-2 0 0 15,4 4 0-15,-6-1 16 0,1 2-8 16,-6-1-8-1,1 0 8-15,-5 0 0 16,3-2-8-16,0 2 0 0,2 0 0 16,3 0 0-16,-4 0 0 15,3 0 0-15,-1 0 0 0,2-2 0 16,1 2 0-1,-2 0 0 1,-3-2 0-16,-1 0 8 0,1 0-8 16,-5 2 0-16,4-2 0 0,-4 0 0 15,1 2 8-15,-4 0-8 16,2 0 0-16,-3 0 0 31,4 0-8-31,-3 2 8 0,1 0 0 16,-4 0 0-16,4-2 0 0,-5 0 8 15,-1 2-8-15,1-2 8 16,-2 3-8-16,-1-2 48 15,-2-1-48-15,-2 0-8 0,-1 0 8 32,1 0 0-32,0 0 0 15,1 1-8-15,-3-1 8 0,3 1-8 16,-3-1 0-16,1 0 8 15,-2 2 0-15,2-1 0 16,-2 1 0-16,-3-2 8 0,1 1 8 31,2 1-8-31,-1-2 8 16,-4 3-8-16,2-3-8 0,3 0 8 0,-5 1 56 15,2 3-56-15,0-2 16 16,1 3-16-16,-1-1 48 16,-2-1-48-16,4-1 0 15,-4 3 40 1,-1-3 0-1,1 0-40-15,-2-3 48 0,-1 3-48 0,2 3 40 16,1-1-40-16,-1 1 0 0,-2 2 8 16,3 1-8-16,-3-1 8 15,0 2-8 1,0-1 0-16,0-3 56 15,0 2 0 1,0-1-56-16,0-2 8 0,0 0 56 0,0 0-64 16,0 0 96-16,0 3-56 15,0-2-40-15,-5 3 0 16,-1 3 40-1,-2-2-40-15,1 4 8 16,-1-2 40-16,2 2-8 16,-2-2-32-16,3 2-8 0,0-4 0 15,2 0-8-15,-4-3 0 16,6-1-8-16,-3 2 8 0,1-3 0 31,-2 1 0-31,2 4 0 16,0-1 8-16,-5 1-8 0,5 0 8 15,-2-1 40 1,0-3-40-16,3 2 0 0,-3-5 0 15,5 2-8-15,-4-3 0 0,2 2 8 16,0 1-8 0,-1-2 16-16,-2 0-16 15,2 2 8-15,-2-2-8 0,0 2 16 16,4 0-8-16,-4 1 40 15,0-2-32-15,0 1-8 16,2 0-8-16,-2 1 0 16,0-2-8-16,2 1 0 15,-2 0 0-15,0-1 0 16,4-2 8-16,-2 1 0 0,-2 0 8 15,3 0 0-15,0-2 0 32,-1 3 0-32,2-3 0 0,-3-1-8 15,1 1 0-15,0 2-8 16,0-2 8-16,1 1 0 0,-1-3 0 15,0 0 0-15,1 0 0 16,2 0 8-16,0 0 0 16,0-2 0-1,0 2 0-15,0-2 0 16,0 0 16-16,0 0-16 15,0 0 0-15,0 0 0 0,0 0 8 16,0 0-8-16,0 0 56 16,0 0-56-16,0 0 56 15,0 0-56-15,0 0 0 0,0 0-8 16,0 0-8-1,0 0-88-15,0 0-808 16,5-25-1216-16,14-7-1889 0,4-13-2689 16</inkml:trace>
  <inkml:trace contextRef="#ctx0" brushRef="#br0" timeOffset="46456">9358 8493 1664 0,'0'0'2056'16,"0"0"-823"-16,0 0 559 16,0 0 288-16,0 0-343 0,0 0-481 15,-13 0-592 1,-5 5-272-16,-8 14 32 0,-4 2-56 0,-4 5-88 31,-5 6-111-31,-6 6 7 16,-2 5 80-16,-11 5-24 15,-2 4-8-15,-4 2 32 0,-6 5 40 16,-6 1-8-16,0 0-144 15,0 2 48 1,4-2-48-16,-3-2-40 16,8-4-88-16,-3 0-8 0,1-3 80 15,-2-3-88-15,0-2 8 16,3 0 88-16,0-2-88 0,2-4 48 15,4 0-48-15,-2-4 80 16,4-4-72 0,2-2-16-16,5 2 0 0,-2 0 0 15,-2 5 8-15,-1 3-8 16,-2 2-152-16,-1 2 152 15,3-4 80 1,4-2-32-16,6-6-48 16,4-2 0-1,2-6 56-15,5-5-8 0,7-5 8 0,2-5-48 16,6 0 64-16,2-3-16 15,4-2-48-15,-2 0 40 0,5 1-40 16,-3-1 0-16,-2 3-8 16,-1-1 0-16,-4 2-8 0,-6 3-8 31,-3 4 8-31,-7 0-80 15,-3 8 0-15,-9 5-56 16,-7 4-88-16,-7 4-64 0,4-2 296 16,-1-2 48-16,6-2-40 15,4-4 64-15,7-3-64 0,3-3 88 16,8-6 120-1,10-5-80 1,1-2 8-16,8-1-16 0,1-4 16 16,6 0-24-16,-2 0-8 0,4-2-48 15,-1 2-8-15,-1-2 8 16,-3 2-56-16,0 0 56 15,-6-1-64 1,1 1 0-16,-1 2-8 16,0-1 0-16,3-1 8 0,3-2-56 15,2 0 56-15,6 0 8 0,2 0 0 16,1 0-8-16,0 0-16 15,0 0-56 1,0 0-8-16,0 0 8 16,0 0 64-16,0 0-8 15,0 0 16-15,0 0-8 0,0 0 8 16,0 0 0-16,0 0 0 15,0 0-8-15,0 0-112 0,0 0-136 32,0 0-136-32,0 0-264 15,0 0-536-15,1-11-505 16,6-2-999-1,2-4-2233-15</inkml:trace>
  <inkml:trace contextRef="#ctx0" brushRef="#br0" timeOffset="47415">6419 10082 1984 0,'0'0'1584'0,"0"0"-15"16,0 0-113-16,0 0-48 0,0 0-272 15,0 0-223-15,0 0-153 16,-20-6 24-16,16 6-104 31,-1 0-112-31,-2 0-104 0,-4 0-112 16,-4 8-24-16,-2 3-215 15,-4 0 87-15,-2 6 104 0,-3-2-32 16,-1 4 40-16,-4 0-184 0,0 4-8 15,1-3 0 1,-3 2-8 0,4 2-72-16,0-2-40 0,5 2 0 15,1-1-8-15,1-2 0 16,4-1-40-16,4 1 32 0,-1-4-56 15,4 0 64-15,3-2-120 16,-2 0 80 0,5-2 0-1,-3-1-88-15,5 1-8 16,-2-2 40-16,2-2 104 15,-2-1-48-15,3-4 48 16,2-2-8-16,0 0 0 0,0-2-56 16,0 2 64-16,0-2 8 15,0 0 40-15,0 0-32 0,0 0-8 16,0 0 0-16,0 0-8 15,0 0 8-15,0 0-8 0,0 0 0 16,0 0 8-16,0 0 0 16,0 0 64-16,0 0-64 31,0 0 80-31,0 0-24 0,0 0 0 15,0 0-64-15,0 0 0 16,0 0-48-16,0 0-56 0,0 0-80 16,0 1-72-16,0 3 88 15,10 2 88-15,6 1 8 16,0 1 72-1,5-2 8-15,0-1-8 0,7 2 8 16,1-1 0-16,5 2 8 16,4-2 32-16,1-1-32 0,6 2-8 15,5-3 40-15,47-4-48 16,-13 0-1353-1,-8-7-2488 1</inkml:trace>
  <inkml:trace contextRef="#ctx0" brushRef="#br0" timeOffset="49488">18723 11209 120 0,'0'0'1576'0,"0"0"-984"15,0 0-248-15,0 0 720 31,0 0 345-31,0 0-97 0,-11 29-376 16,-10-18-192-16,-2 8-152 16,-8-2-40-1,1 2-15-15,-11-1 87 0,-2 0 0 0,-9-2-80 16,-6-2-56-16,-12-5-40 31,-10-2-32-31,-9-7-128 0,-8 0-136 16,-6-4-80-16,3-20 56 15,7-4 48 1,13-8-56-16,12-5-56 0,15-3 32 0,11-6-88 0,9-2-8 15,12-6-8 1,10-2-80 0,9 2 0-16,2 1-32 0,20 5-32 15,17 6 56-15,15 5-8 16,15 0 40-16,13 7 48 15,28-2 8-15,31 4-80 0,30 4 72 0,7 9 8 32,-13 13-8-32,-37 6-64 15,-38 0-208-15,-25 15-16 0,-13 1 32 31,5 8 88-31,-2 2 32 16,-3 8 0-16,-10 0-128 16,-16 0-32-16,-7 2-56 0,-17 12-256 15,0-8-1105-15,-5-6-2952 0</inkml:trace>
  <inkml:trace contextRef="#ctx0" brushRef="#br0" timeOffset="53738">5868 12525 1320 0,'0'0'1568'0,"0"0"-656"0,0 0 337 15,0 0-257-15,-19 4-240 32,12-4 328-32,-2 4-616 0,2-2 104 15,-4 2-7-15,0 0-9 16,-2 0 8-1,-2 2-112-15,-4 0-72 0,1 0-64 0,-1 2 104 16,-4-2-80-16,-3 0-16 16,-1 0 64-16,-4-2-176 0,-1 0 56 31,-2 0 8-31,-3-2-87 15,1 0 71-15,-1 0-56 16,1-2 96-16,2 3-48 0,-3-3-112 16,2 2-8-16,-2-2 16 15,1 0-24-15,-3 1-56 0,1-1 32 16,0 0-80-1,0 0 48-15,4 0-48 16,-3 0 40-16,1 0-56 0,2 0 0 16,-1 0 0-16,1 0 48 15,-5 0-40-15,-1 0 0 16,-1 0 80-16,1 0-40 15,1 0-40-15,-3 0-8 16,3 0 0-16,2 0 0 16,7 0 40-16,2 0-40 0,2 0 0 15,4 0 16 1,-1 0 0-16,4 0 0 0,-4 0-16 15,-1-1 0 1,0-4 0-16,-2 3 0 16,-5-2-8-16,5 0-88 0,-1 0 24 15,-4 0-8-15,7 0 80 16,1 0 8-16,4 0 0 15,-2-2 40-15,5 2-40 0,-4-2-16 32,4 0-56-32,-2 0 64 15,-1 0-8-15,-4-2-72 0,-1 0 0 16,2 0 80-16,-3-2-8 15,4 2 8-15,2 0 56 16,5 2-56 0,-1-1 0-16,7 2 0 15,-2-1 8-15,5 0-8 16,-1-3 8-16,3 1 0 0,-5-1-8 0,4-6-56 15,1 2-16-15,0-1 24 16,0-4 40-16,1 1-64 16,-1-2 64-1,3 0 0-15,0 0-8 16,0-4 8-16,0 3-40 15,0-2 40-15,0-2-8 0,0 0 8 16,0 2 0-16,0-1 0 0,5 4 8 16,1-1-8-16,-3-1 8 15,5 2 0 1,-4-4 8-16,4 1-8 15,-7 1 0-15,4-2 8 16,2 1-8-16,-1 3 0 16,-4 0 0-16,1 4 8 0,3 2-8 15,-6 5-16-15,4 1 8 0,-3 0-48 31,3 1 48-31,-1 0 8 16,0-2-8-16,0 1-8 16,5-4 8-16,0-3 0 0,2 0 8 15,1-4 0-15,2-2-16 16,0 1-32-16,3 0 40 0,2 1-48 31,1 0 48-31,-2 2-48 16,2 2 8-16,4 1 24 15,-1 0 16-15,4-2-40 0,2 4-8 16,2-4 48-16,9 1-48 15,1-1 48-15,4 0 8 0,6 0 0 16,-2 0-8 0,6 4 8-16,-3 0 0 15,-2 3 8-15,-1 2 0 16,-1 2 40-16,0 2-40 0,1-1-8 15,-2 1 8-15,0-1 0 16,1 1 0-16,-5 0 0 16,-1-2 8-16,-3 2-8 15,-2 0 40-15,1 0-40 16,-5 0-8-1,1 2 24-15,1 0 24 0,-5 0-40 0,1 0-8 16,3 0 48-16,-3 0-48 16,1 0 8-1,1 0-8-15,-3 0 0 16,2 2 0-16,0 0 8 15,-4 0-8-15,2 2 0 16,0-2 16 0,2 2-8-16,-2-1-8 0,2 0 8 0,-4 1 0 0,2 2 48 31,0 2-48-31,0 0 32 15,-3-1-40-15,2 0-8 16,-7 1 0-16,5 0 0 0,-7 1 0 16,4-2 8-1,-6 3-8-15,3-1 8 0,-4 0 8 0,0 1-8 16,-1 1 0-1,2 1 8-15,-1-1 8 16,2 2 40-16,0 0-56 16,0 2 0-16,-2-1 0 0,2 0 8 15,-4 2 40-15,2 0-48 16,-3 0 0-16,2 0 0 15,-2 0 8 1,-2 0-8-16,-1 0 8 0,-2 0 56 16,-2 0-56-16,1-2 72 15,-2 0-32-15,-1 1-40 0,-2-2 0 16,-2 4 40-16,2-2-40 15,-2 2 72 1,0-2-64-16,0 4 64 16,0-2 16-16,0 4-16 15,-2-3-16-15,-4-1-48 0,-1 2-16 16,2-4 8-16,0 0 40 15,1-1-48-15,0 0 0 0,-1 0 0 32,1 2 0-32,-3 0 0 15,1 2 0-15,-1 0 0 16,-2 0 0-16,0 0 56 0,1 0-48 15,-1-1-8-15,-1 0 16 32,-1 0 64-32,-4-4-72 0,4 4 40 15,-4-2-40-15,4 0-8 16,-2-2 8-16,0 2 0 0,2-3 0 15,0-1 0-15,-1 0-8 0,4-3 112 16,-3 0-64-16,1-5-32 16,2 3 40-16,0-1-40 15,-2-1-8 1,1 0 64-1,2-2-72-15,2 2 0 0,-3-2 48 0,5 0-40 16,0 0 64-16,0-2-72 0,3 0 8 16,0 0-8-16,0 0-8 15,0 0-448 1,0 0-696-16,0 0-801 15,0 0-2552-15</inkml:trace>
  <inkml:trace contextRef="#ctx0" brushRef="#br0" timeOffset="55965">12541 8583 1072 0,'0'0'1616'16,"0"0"-496"-16,0 0 329 31,0 0 71-31,0 0 16 0,0 0-536 16,-77 40-175-16,52-22-241 0,-4 3-24 15,-5 6-168-15,-1 3 16 0,-7 4-72 16,0 2-120-16,-7 4 72 16,-6 4-88-1,1 3 8 1,-5 2 16-16,0 2-48 0,-4 3-48 15,-8 2-40-15,-5 2-24 16,-5 2 17-16,-5-2-73 0,1 2 40 0,-2-3-40 16,3-3 56-16,1-4-48 31,1-2 40-31,1-2-48 15,2-3 72-15,-2-4-24 0,0-1 64 16,4 1-16-16,1-3-32 16,3 2 56-1,1 0-56-15,-4 5-64 16,6-4 16-16,1 3-24 15,1 1 8-15,-1-3 96 0,-2-1-104 16,-7 6 8-16,-6 1 0 16,-6 2-8-16,1 2 0 0,0-2-32 15,5-4 32-15,0-1-8 16,5-7 8-1,5-2 8 1,9-4 0-16,0-6 56 0,6-1-24 16,1 0-40-16,-1 1-88 15,0 2 32-15,1-2 48 0,3 2 8 16,3-4-56-16,5-2 56 15,0 1 0 1,5-2 8-16,0 2-8 16,4 1 0-16,0-3 0 0,3 4-56 15,-2-1 56-15,1 1 0 16,-1 2-96-16,-2 3 96 0,-4 2 0 15,-6 4-104-15,-6 0 96 0,2 0-48 32,3-4 40-32,-2-2 16 15,2-2 0-15,7-1-24 0,1-5 32 16,6-3-8-16,5-2 0 15,1-1 8-15,-1-5 48 0,2 4 8 16,-2-3 0-16,-1 1-64 31,-7 0 0-31,2 1 0 0,-6 2 0 16,-4 2 0-16,-5 2-32 15,4 0 24-15,-4 2-88 16,5-1 88-16,3-4 0 0,-1 4-64 16,10-6 72-16,-6 0 48 31,6-2-32-31,4-1 56 15,2-4-24-15,2 1-40 0,2-3 0 16,3-1 8-16,-1-1 72 16,4 0-32-16,-4 0-32 0,1-2-16 15,5 2-8-15,-2 0 16 16,8-2-8-1,-4 0 0-15,4 2 8 0,0-2-8 32,-1 2 0-32,-1 0-8 0,-3 3 0 0,-2-1-8 15,-7 4-104-15,-4 1 24 0,-5 4 88 16,0 0 0-1,1 4-80-15,1-3 80 16,-3-3 0-16,9 0 72 0,0-3-16 16,7-3-48-1,2 1 8-15,6-3 112 0,3-1 8 16,2 0 8-16,1-2-40 0,1 2 0 31,1-2 24-31,2 0-40 16,1 0-16-16,0 0 16 0,0 0 0 15,0 0-24-15,0 0-16 16,0 0-32-16,0 0 40 0,0 0-40 15,0 0 56-15,0 0 0 32,0 0 32-32,0 0 8 0,0 0 24 15,0 0 16-15,0 0-8 16,0 0 0-16,0 0-8 15,0 0 8-15,0 0 8 0,0 0 48 16,-4 0-8-16,4 0-16 31,0 0 16-31,0 0-40 0,-4 0-80 16,2 0-64-16,2 0 48 0,0 0-56 15,0 0 0-15,0 0-56 16,0 0-528-16,0 0-1112 0,0 0-905 16,0 0-2160-1,6 0-2264 1</inkml:trace>
  <inkml:trace contextRef="#ctx0" brushRef="#br0" timeOffset="56429">6606 11452 2512 0,'0'0'2873'16,"0"0"-897"-16,0 0-152 16,0 0-143-16,0 0-497 15,-19 4-632-15,1 8-264 0,-3 4-136 16,-2 9-72-16,2 1 24 31,0 1-16-31,2-1-32 0,1 0-48 16,2-3 48-16,0-6-40 15,6 0 48-15,-1-4 0 16,1 0-64-16,2-3 8 0,2-3 0 15,-2 0 16-15,4-1-24 16,1-2-16 0,3 0-32-1,0 0-8-15,0 0-48 0,0 1 8 0,0 4 0 16,7-1-8-16,12 0-24 15,7 4 24-15,9 0 96 0,11 1 8 16,26 14-280 0,-9-5-1240-16,-6-2-3217 15</inkml:trace>
  <inkml:trace contextRef="#ctx0" brushRef="#br0" timeOffset="58655">18626 12535 1792 0,'0'0'3073'0,"0"0"-2025"0,0 0-128 15,0 0 368-15,0 0-192 32,-134 10-71-32,103-7-353 15,1 0-16-15,-1 1-80 0,-3 0-112 16,-6 2 8-16,-2-2-72 15,-5-2-16-15,-10-2-207 0,-4 0-73 16,-8-2 16-16,-6-16-32 31,-1-10-80-31,-4-9 64 16,-4-6-72-16,5-6 0 0,4-4 0 0,9 0-56 15,11 3 56-15,10 4-16 16,13 6 8 0,11 3 8-1,9 7 0-15,7 0-64 0,5 0 16 16,5-2-72-1,20 2 48-15,15-2-33 16,12 2 25-16,14 7 80 0,11 2-16 16,30 8-32-16,27 0 48 15,29 1-48-15,8-2-24 16,-6 0 72-16,-15-2 8 0,-21 0-8 15,-27 0-104 1,-20 4-288-16,-23 6 96 0,-13 2-24 0,3 2-16 16,3 2 80-16,-1 0 128 15,-9 14 48-15,-8 10-72 16,-8 4 48-1,-3 6 80-15,-11 6 24 16,0 2 80-16,-7 2-64 0,-4-2 64 16,-1 1-8-1,0-5-8-15,0-2-56 0,-6-4 0 16,-7-2 48-16,-5 0 72 0,-9-2 96 31,-6 2-16-31,-7 2-24 16,-5-4-40-16,-4 3-80 0,2-7 112 15,2-1-48-15,10-4-112 16,-2-6-16-16,9-2-232 15,-11-11-712-15,10 0-1032 0,5 0-4330 0</inkml:trace>
  <inkml:trace contextRef="#ctx0" brushRef="#br0" timeOffset="65800">9839 13702 3936 0,'0'0'1225'15,"0"0"-833"-15,0 0 472 16,0 0 120-16,0 0-184 0,0 0-280 15,0 2-80-15,5 0 1 32,6-2 127-17,4 2 56-15,6 0 24 0,0-2-224 0,6 2-32 0,4 0-80 16,1-2 8-16,1 2-64 15,2-2 0-15,4 0-72 0,1 0-8 16,1 0-56 0,-1 0 16-16,2 0 41 15,0 0-57 1,0 0-8-16,0 0-16 0,0 0 32 0,2 2 48 15,-1 1-24-15,2-2 224 16,-1 1-48-16,3 0-168 0,-2-2-40 31,-3 0 8-31,-3 0 0 16,-2 0-24-16,-2 0-88 0,-1 0 88 31,-3 0-56-31,1 0 0 0,-1 0 40 0,-2 0 72 0,0 0-8 16,-3 0-40-16,3 0-24 31,-1 0 16-31,1 0-32 15,1 0 0-15,-1 0 32 0,2 0 0 16,1 0 8 0,-1-2-104-16,0 0 72 0,-4 1-16 0,-1 1-16 15,1-3-40-15,-2 3 64 31,-1 0 0-31,0 0-16 16,-1 0 8-16,-1 0-16 0,6 0 64 0,-2 0 152 16,1 0-143-1,2 0-73-15,2 0-40 0,4 0 0 16,-1 0-8-16,5 0 48 15,-2-2 96 1,0 0-96-16,4-2-40 16,-6 2 88-16,6-2 32 0,-1 2-120 0,0-2 88 15,-1 2-48-15,3 0-40 31,-3 0 56-31,3 0-56 0,-2-1 40 16,1 2-40-16,1-1 8 16,-2-2-8-16,0 2 8 15,1-2 0-15,-4 2-8 0,-2-2 0 16,-1 2-8-16,-3 2 8 15,-2-2 0 1,-1 0 0-16,-3 0 0 16,0-1 0-16,2 1-8 15,-3 0 8-15,4 1-8 0,-4-1 0 16,3-2 0-16,-2 2 0 15,-4-2-8-15,6 2 8 16,-8 0 0-16,4 2-8 0,0 0 8 31,-1 0 0-31,-4 0 0 16,0 0 0-16,-5 0 8 0,3 0-8 15,-3-2 0-15,-2 2 0 16,2-2 0-16,-2 2 0 0,1 0 16 16,-4 0-8-16,1 0-8 15,-1-2 16 1,-3 2-16-16,-1 0 0 15,-1 0 0-15,-3 0 0 0,0 0 8 16,3 0-8-16,-3 0 0 16,0 0 8-16,0 0 64 0,0 0-72 15,0 0 48 1,0 0 40-1,0 0-88-15,0 0-160 0,-11 0-977 16,-10 0-1447-16,-5 4-2961 0</inkml:trace>
  <inkml:trace contextRef="#ctx0" brushRef="#br0" timeOffset="68731">11373 8327 3240 0,'0'0'2321'0,"0"0"-953"16,0 0 80-16,0 0-103 0,0 0-369 15,-19 0-408-15,19 0-304 0,0 0-104 16,0 0-88-16,0 0-16 16,0 0-48-16,0 0 0 31,0 0 8-31,0 0-8 0,0 0 0 15,0 0 0 1,0 0 0-16,0 0 0 0,0 0 0 0,0 0-8 16,0 0-224-16,0 0-680 15,0 5-1193-15,-6-3-3176 0</inkml:trace>
  <inkml:trace contextRef="#ctx0" brushRef="#br0" timeOffset="69373">10031 8645 880 0,'0'0'2480'0,"0"0"-1232"16,0 0-103-16,0 0 79 16,0 0-416-16,0 0-528 15,0 0 352 1,25 94 89-16,-12-48-41 0,-2 2-240 15,2-2-56-15,-2-3-56 16,0-3-72-16,-3-6-40 0,-3-4-96 16,2-4-40-16,-4-6-72 0,-1-6 0 31,-2-4 40-31,3-4 16 15,-3-4 8-15,0-2 8 0,0 0-32 16,0 0-48-16,0-5-368 16,0-14-672-16,0-9-440 0,0-25-569 15,-3 6-479-15,1 2-521 16</inkml:trace>
  <inkml:trace contextRef="#ctx0" brushRef="#br0" timeOffset="69747">10135 8634 80 0,'0'0'1920'0,"0"0"-376"16,0 0 305-16,0 0-137 31,0 0-400-31,0 0-560 0,0 0-399 16,0 0 71-16,-39 113 104 15,29-71-232-15,2-2-72 0,-1-7-40 16,2-7 40-16,1-9-8 15,1-2 16-15,0-7 48 16,2-3 32 0,-1-3-8-16,4-2-72 0,0 0-104 15,-1 0-8-15,1 0-120 16,0-13-24-16,-3-10-232 0,3-7-80 15,0-6-24-15,0-3 80 16,8 2 136 0,1 5 64-16,6 5 32 15,-2 12 40-15,0 5-8 0,3 8-48 16,3 2 64-1,4 0 88-15,4 0 40 0,-1 12-8 16,8 1-8-16,-3 6-40 16,11 1 0-1,3 4-72-15,50 20-512 16,-6-6-1424-16,-3-4-2369 0</inkml:trace>
  <inkml:trace contextRef="#ctx0" brushRef="#br0" timeOffset="71549">13079 8459 1280 0,'0'0'2528'16,"0"0"-1199"-1,0 0 55-15,0 0 376 0,0 0-263 0,0 0-377 16,0-15-328-16,0 13-296 16,0 2-120-16,0 0-168 0,0 0-104 0,0 0-96 31,0 0-8-31,0 0 0 15,0 0 8-15,0 0 0 16,0 0 40-16,0 0 0 0,0 0 24 16,0 0 8-16,0 0 16 15,0 0-40-15,0-2-48 0,0 0-8 31,0 0 8-31,-5 2-8 0,5-2 16 16,0 2-16-16,0 0 8 16,0 0 0-16,0 0 48 15,-2 0 40-15,2 0-16 0,0 0-80 16,0 0-64-16,0 0-24 31,0 14 16-31,0 4 72 0,0 5 64 16,0 5-64-16,0 2 8 15,0 6 88-15,0 6-16 16,0 6 24-16,0 4 16 0,0 4-32 15,-5 4-16-15,-1 2 49 16,0 0-121 0,-1-3 8-16,1-3 0 0,1-4 0 15,0-6 0-15,2-4 0 16,3-3 40-16,0-3-40 15,-3 0 0 1,3-1 64-16,-4 1 8 0,4 0-8 16,-1 3-64-16,1-5 72 15,0 2-80-15,0-2-8 0,0-2 8 16,0 0 8-16,-2-2 0 15,2 0-8-15,-5 0 8 16,0 2-8-16,2 2 120 16,-5 2 40-1,2 3-48-15,1 1-24 16,-5 4 0-16,0 2 16 0,4 2-32 15,-4 0-8-15,-1 3 0 16,4 2-16-16,-4 2 16 0,3 3 32 16,-3 2 0-16,-5 0-24 31,1 1-64-31,-1-1 0 0,3 2 0 15,-3 2 48-15,0-2-8 16,4-2 56-16,-5 1 8 16,4-3-56-16,1-2 96 0,-2-4-88 15,3 0 32-15,1 1-88 31,-1-2 8-31,4 1-8 16,-6 1 0-16,2 1-8 0,-2 2 0 0,0 2 0 16,-3 2 8-16,-2-2-8 15,2 3 8-15,-2-3 0 16,2 0 0-16,2-4 0 15,2-4-8 1,3-2 0-16,2-4 0 16,-1-1 0-16,2-3 8 0,-3-4 0 0,1 0-8 15,-1-4 16-15,1 0-8 16,-4-4 64-16,1 0-72 0,3-4 8 31,-2 1-8-31,-1-4 0 16,3 1 8-16,-3 1-8 15,-1 1 0-15,-1 4 0 0,0-1 0 16,-1 5 0-16,1 1 8 15,-2 1-8 1,1-2 8-16,-1-2-8 16,6-1 0-16,-3-2 0 15,3 1 0 1,-3 0-8-16,3 2 0 0,-6 0 8 0,2 4 0 15,-1 0-8-15,-4 3 8 16,5-1-8-16,-5-4 8 0,5-2 0 31,2-4-8-31,1-4 8 16,2-2 0-16,-1-3 8 15,2-4-8-15,4-1 0 16,-5-1 0-16,6-6 0 0,1 1 8 0,-3-2-8 16,3-4 0-16,1 0-576 15,-7-24-760 1,2-10-601-16,-3-10-6577 15</inkml:trace>
  <inkml:trace contextRef="#ctx0" brushRef="#br0" timeOffset="73081">10117 9148 464 0,'0'0'1328'0,"0"0"-200"0,0 0 512 16,0 0-175-16,0 0-433 15,0 0-248-15,0 60-104 16,0-39-136-16,0 0-127 15,8 5-145 1,2 6-64-16,1 2 0 16,0 3 152-1,1 3 0-15,1 2 0 0,1 2-104 0,-1 2-48 0,0 4 8 16,3 0 128-16,-5 0-152 0,2 5-88 31,0-1-16-31,3 3-32 16,-4 9-8-1,1 2-40-15,-2 3 608 16,2 3-160-16,0 1-199 0,0-1-113 0,4-1 32 15,1-5-16-15,0-2-40 0,3 0-64 32,0-2 0-32,2 2-48 15,-4 3-8-15,2 1 64 0,-3 1-32 16,3 2 24-16,-5-1-16 31,3-4-32-31,-1-4-8 0,3-6 0 0,-2-1 0 0,2-5-8 31,-1-4 0-31,2 2-8 16,-9-2 16-16,5-2 0 0,-2 2 8 15,2 3-8-15,-2-3 0 16,-1 4 0 0,1-2-8-16,0 1 0 0,-2-2 8 0,-1 0-8 15,4-4 0 1,-5-2 8-16,3-5 8 15,-2 0 0-15,-2-4 0 0,1 0-8 16,2-2-8-16,-3 2-8 16,6 3-40-1,-1-1 56-15,-2 1 0 0,1 3 0 16,-2 1 0-16,-2-1 0 15,-3-2 8-15,-3 1 0 16,0-2 0-16,-4-1 80 0,3-2-80 16,-1 0 64-16,0-2 8 15,0 0-64-15,2-2 48 31,2-1-64-31,2-3-8 0,-1-2 0 16,2-1-40-16,1 0 40 0,-3-3 8 16,4 0 0-16,-3 0-8 15,-2-4 8-15,-1 0 8 16,-1-3 0-16,0-2-8 0,-3-3 0 31,-1 0 8-31,2-1-8 16,1 0 0-16,-1-1 8 0,-1 2-8 15,2 1 8-15,-2-3 0 16,1 1 0-16,-1-1-8 15,1-2 8-15,-3-2-8 0,2-2 48 16,-2 0 56 0,0 0-104-16,0-40-32 15,-16-4-1272-15,-4-10-4810 0</inkml:trace>
  <inkml:trace contextRef="#ctx0" brushRef="#br0" timeOffset="74273">10052 8918 784 0,'0'0'2208'0,"0"0"-800"16,0 0-151-16,0 0-41 0,0 0-504 31,0 0-424-31,0 0-144 16,-50 85-8-16,39-55 64 15,5 0-8-15,-1-1 64 0,4-5 48 16,1-4 33-16,-1-2-49 15,3-6-80-15,0-2-96 0,0 0-64 16,0-1-48 0,0 2-544-16,3-1-1617 15,4-1-2632 1</inkml:trace>
  <inkml:trace contextRef="#ctx0" brushRef="#br0" timeOffset="75522">18150 13359 4440 0,'0'0'889'0,"0"0"-609"0,0 0 504 16,0 0 128-16,0 0 96 15,-89 108-184-15,73-89-95 16,-7-2-137-16,4 3 32 15,-9-1-160 1,2 0-48-16,-4 0-56 0,-9-4-8 16,-5 0-128-16,-7-5 96 0,-9-5-48 15,-9-5-144-15,-6 0-72 16,-2-7-56-1,-1-11-40-15,4-8-40 16,9-2 64 0,12-4-96-16,8-4-8 0,14-7 24 0,13-5 32 15,10-10-240-15,8-6 96 16,2-9-8-16,22-4 0 0,10 0-56 31,8 3 168-31,5 8 96 16,6 8-40-16,4 11 48 15,4 11 72-15,2 15-16 0,8 8 16 16,-5 13 8-16,7 0 96 15,-5 15-168-15,3 10 120 16,-3 7-112 0,-5 3 72-16,-7 1-16 0,-4 2-64 15,-7-2 0-15,-8 0 56 16,-8 3-64-1,-8-3 56-15,-8-1 32 0,-8 3 48 0,-5 5-16 16,0-1-16 0,-10 0-104-16,-9 0-40 15,-2-6-448-15,-10 4-472 16,4-12-1048-16,6-9-2697 0</inkml:trace>
  <inkml:trace contextRef="#ctx0" brushRef="#br0" timeOffset="77582">14269 9012 3952 0,'0'0'1985'0,"0"0"-1265"16,0 0 240-16,0 0 480 0,0 0-55 15,-2 2-425-15,2-2-264 0,0 2-144 16,0-2-208-16,0 2-176 0,5 2-56 31,15-2 168-31,5 4 72 16,3-3 129-16,3 1-17 0,3 3 16 15,3-3-128-15,1 0-64 16,1 0-16-16,6 0 0 0,-3 1 16 15,5 2-48-15,3 1-48 32,0-2 48-32,7 0-56 0,1-2 16 15,7-1 0-15,2 0-8 16,9-3-48-1,7 0-16-15,4 0 40 0,2 0-23 0,1 0-9 16,2 0 0-16,7-3-32 31,-6-2 24-31,9-3-80 0,-3 2 0 16,1-2 16-16,-8 1-8 15,-5 4-48-15,-3-1-8 16,-6 4 0-16,-3 0 8 0,-5 0-8 16,6 0-8-16,-2 0 8 15,5 0-8 1,8 0 8-16,5 4 0 0,4-1 0 15,4-1 0-15,18-2 8 16,16 0-8-16,14 0 8 31,-9 0 8-31,-27 0-8 0,-32 0 40 0,-17 0-40 16,5 5-8-16,10 5 0 15,2 2-8-15,-10-2-96 0,-14 0 56 16,-14-2-48-16,-14-2 0 16,-12-2-40-16,-6-2 72 15,-9 0 64-15,-1-2 136 16,0 0-72-1,0 0-64-15,-9-2-496 0,-35-10-1353 16,4 0-2088-16,-6 4-7305 0</inkml:trace>
  <inkml:trace contextRef="#ctx0" brushRef="#br0" timeOffset="78862">16247 8933 3632 0,'0'0'2649'16,"0"0"-1417"-16,0 0-88 16,0 0 297-16,0 0-273 15,0 0-448-15,0 0-320 16,-13 109-168-16,5-91-96 15,5-6-56-15,-2-4 96 0,4-6 24 0,-3-2 216 32,4 0 409-32,-6 0 63 15,1-13-440-15,2-2-280 0,-2-6-168 16,2 2-8-16,3 1-136 15,0 4 64-15,0 5-48 0,0 7-88 16,0 2-72 0,3 0-16-1,2 2 136-15,-2 9 160 16,-3 1 8-16,0-3 88 0,0 2 72 15,0-5 120-15,0-4 112 16,-3-2-40-16,-2 0-80 0,2 0-8 16,0 0-136-1,-1 0-56-15,4 0-72 16,0 0-168-16,0 0-64 15,0 0-48-15,0 4 80 0,0-2 192 16,0 1 8-16,0-3 0 16,0 2 48-16,0-2 64 0,0 0 112 15,0 0 8 1,0 0-40-16,0-2-184 15,0-5-8-15,0-1-48 16,0 2-48-16,0-1-8 0,0 5 8 16,0 2-32-16,0 0-80 15,0 0-200-15,0 0 32 0,0 7 232 31,0 3 96-31,0-2-8 16,0-3 48-16,0 2 8 0,-5-3 56 16,2-2 24-16,-2 0-8 15,-1 0-72-15,1 0 0 16,5 0-8-16,0 0-40 0,0-2-24 31,0 2-24-31,0-2-8 16,0 0-208-16,0 0-353 0,0-21-503 15,7 0-704-15,-1-5-3169 0</inkml:trace>
  <inkml:trace contextRef="#ctx0" brushRef="#br0" timeOffset="79745">16202 8270 2720 0,'0'0'2345'0,"0"0"-313"15,0 0-296 1,0 0-127-16,0 0-481 16,0 0-592-16,0 0-256 0,-90 16-120 0,80 6-56 15,4 2 24-15,-1 3 0 16,7 4-112-16,0-3-16 15,0 0 0 1,0-2 0-16,5 0 0 16,8-3 0-16,0-4-8 15,1 0 0-15,1-6 0 0,3 0 0 16,-1-5 8-16,1-3 0 0,-2-1 0 15,0-4-32-15,-3 0-64 32,0 0-32-32,2-6 56 15,-4-9 64-15,-3-4 8 0,0-1 16 16,-3-3 64-16,0-3 104 15,-5-3 144-15,0 1-72 0,0-2 104 16,0 2 97-16,-5 2-25 31,-1 1-88-31,-4 6-40 16,5 3-120-16,-5 4 128 0,4-1-136 15,-4 4 0-15,2 1-64 16,0 0-32-16,0 1-72 0,-2 1-8 16,2 4 0-16,3 1-80 15,-6 1-80 1,3 0-720-16,-10 0-529 15,4 3-1183-15,1 8-3433 0</inkml:trace>
  <inkml:trace contextRef="#ctx0" brushRef="#br0" timeOffset="81731">15973 8725 640 0,'0'0'2176'0,"0"0"-464"16,0 0-175-1,0 0-153-15,0 0-520 16,0 0-88-16,0-32-255 15,0 26-89-15,0 4-24 0,0-2-8 16,0 4 32-16,0 0 48 16,0 0-40-16,0 0-128 0,0 0-80 31,0 2-232-16,0 13-120-15,0 12 120 0,0 7 104 16,0 4-48-16,0 2 48 0,0-2 24 16,0-2 0-16,0-2 0 15,0-4-72-15,0-4-40 0,0-3 40 31,0-5-48-31,0-2 72 16,0-5-8-16,0 0 0 16,0-5 8-16,0-2 0 0,0-2 40 0,0-2-64 15,0 0 73 1,0 0-25-16,0 0-32 0,0-2-72 15,0-21-849 1,0 6-1359-16,0-3-3945 16</inkml:trace>
  <inkml:trace contextRef="#ctx0" brushRef="#br0" timeOffset="82360">15832 8847 3544 0,'0'0'2089'0,"0"0"-889"16,0 0 176-16,0 0-488 0,0 0-423 16,0 6 95-16,12 6-96 15,2 6 88-15,-1 0-168 16,2 3-48-16,1 0-136 15,0 3 8-15,-3-1 80 16,-2 1-72-16,-3-5-32 16,-3 0 56-16,1-4-64 0,-6-2-128 15,4-5 24 16,-4-2-64-31,0-4 40 0,1-2 32 0,-1 0-80 16,0 0 16-16,2 0 64 16,-2 0-8-16,0 0 0 0,0 0 217 15,0 0 335-15,5-6 120 16,-5-8-368-16,6-4-312 0,1-3-64 31,4-2-8-31,7-1-408 16,1-12-800-16,-3 6-1137 15,2 5-3440-15</inkml:trace>
  <inkml:trace contextRef="#ctx0" brushRef="#br0" timeOffset="83248">16446 8628 1320 0,'0'0'1176'0,"0"0"256"15,0 0-15-15,0 0-345 16,0 0-88-16,0 0 200 0,0 0-239 15,0 34 103-15,0-9-272 32,0 5-184-32,0 4-208 0,0 2-152 15,0 3-96-15,0-3-16 16,0-1-72-16,0-3 0 0,0-1-40 15,0-3 72-15,0-2-72 32,0-5-8-32,0 0 72 15,0-5-72-15,0-2-8 0,0-4 0 16,0-2 8-16,0-2 40 15,0-2-32-15,0-2-8 0,0-2 0 16,0 0 16-16,0 0 88 0,0 0-24 16,0 0 40-1,0 0-120 1,0-17-16-16,0 2-1232 0,0-2-3017 15</inkml:trace>
  <inkml:trace contextRef="#ctx0" brushRef="#br0" timeOffset="83957">16354 8871 1616 0,'0'0'2608'15,"0"0"-1023"-15,0 0-289 32,0 0-528-32,0 0-176 0,0 0 32 0,0 0 153 15,31 28 95-15,-23-18-272 16,0 3-200-16,0-2 48 0,-3 6-16 15,1-2-48-15,2 6-24 16,-1-2-104 0,1 4-40-16,-5-5-88 15,3-1-39-15,-1 0-81 0,-3-5 0 16,3-2 8-1,-4-4-8-15,1-2 0 0,-2-2 8 0,0-2-8 16,0 0 136-16,0 0-56 31,0 0 56-31,0 0 16 16,0 0 80-16,0 0 40 0,3 0-24 15,0 0-8-15,-1-6-152 0,4-5-88 32,3-2-8-32,2-2 0 0,3-2-8 0,-1-4 8 31,2 4-96-31,1-1 16 0,2 0 24 15,-7 3-48-15,0 2 88 16,-3 2 8-16,-3 5 8 0,-1 2-8 16,-4 1 0-16,3 3-120 31,-3-2-344-31,0 2-545 15,0 0-1279-15,0 0-4810 0</inkml:trace>
  <inkml:trace contextRef="#ctx0" brushRef="#br0" timeOffset="85269">15569 9242 4048 0,'0'0'2137'0,"0"0"-681"16,0 0 80-16,0 0-583 0,0 0-617 15,0 0 64-15,-10 98-16 16,7-57-136-16,3-5-120 0,-5-6-48 16,4-6-8-16,-1-8-72 31,2-5 16-31,0-6 32 0,0-3 24 15,0-2 0-15,0 0-16 16,0 0-56-16,0-2-200 16,0-10-40-16,8-2-72 0,-1 0-64 15,9 2-8-15,-5 2 216 31,2 5 24-31,0 5 40 0,1 0 16 16,-4 0 24-16,-5 0 64 0,1 11 160 16,-6 1 224-16,0 0 160 15,0 2-24-15,0 1-72 0,-14 0-232 16,1-1-40-1,-5-4-96 1,4-2-80-16,1-4-288 0,3-4-512 16,8 0-280-16,-2 0-833 15,4-2-1023-15,0-8 199 16,16-2 1065-16,3-2 784 0</inkml:trace>
  <inkml:trace contextRef="#ctx0" brushRef="#br0" timeOffset="85589">15710 9466 360 0,'0'0'920'0,"0"0"72"0,0 0-16 0,0 0-24 16,0 0-71-16,0 0-385 0,75-55-72 15,-63 41-176-15,-9 2-112 32,-1-1 0-32,-2 2 120 15,0 3 128-15,0 1 64 16,0 5 72-16,-5 0 120 0,-7 2-112 15,1 0-199-15,0 9-273 0,3 12-32 32,-2 5-16-32,8 5 120 15,2-1-16-15,0 0 48 16,0-4-160-16,5-4-72 0,8-8 56 15,0-1-32 1,3-8 0-16,-3-3 24 0,2-2 24 0,-2 0 8 16,0-4-8-16,3-12-128 15,5-12-865 1,-5 2-1079-16,-5 2-2425 15</inkml:trace>
  <inkml:trace contextRef="#ctx0" brushRef="#br0" timeOffset="85837">15890 9168 1192 0,'0'0'2592'0,"0"0"-1031"16,0 0-217-16,0 0-56 15,0 0-520-15,0 0 113 0,-13 127-97 31,13-88-152-31,0-1-288 16,0-2-120-16,0-1-88 16,0-7-136-16,0-6 0 0,0-4-400 15,0-8-720-15,5-4-681 0,5-6-591 31,0 0-345-31,-1-12 313 0</inkml:trace>
  <inkml:trace contextRef="#ctx0" brushRef="#br0" timeOffset="86340">15944 9432 696 0,'0'0'1912'0,"0"0"-504"0,0 0 129 15,0 0-209-15,0 0-40 32,0 0-400-32,0 0-231 0,0 0-281 15,11 45-216-15,-11-45-136 0,3 0-16 16,0 0 40-16,1 0-32 15,-3 0 64-15,6 0-40 0,-1 0-40 16,1 0-88 0,2 0 72-1,-1 4 0-15,1 6-40 16,-6-3 56-16,2 0 0 0,1-1 96 0,-6-4-96 15,0-2 0-15,3 0 8 16,-3 0 88-16,0-2-32 0,2-11 88 31,1 2-112-15,-1-3-40-16,3 2-56 0,-4 6 0 0,2 2-64 15,-1 4-16-15,0 0-40 16,-1 0 64-16,3 0 64 0,-4 0 32 16,3 0 16-16,-2 0 0 31,-1 0 16-16,2 0-16-15,0 0-184 0,4-2-401 0,2-6 113 16,-1-1-80-16,1 2 32 16,-3 3 296-16,-2 2 136 0,-2 0 72 15,-1 2 16-15,0 0 88 31,0 0 56-31,0 0-88 16,0 0-48-16,0 0 72 0,0 0-24 0,0 0-56 16,0 0 0-16,0 0-920 15,0-4-3369-15</inkml:trace>
  <inkml:trace contextRef="#ctx0" brushRef="#br0" timeOffset="87112">16548 9425 2696 0,'0'0'2097'15,"0"0"-465"1,0 0-96-16,0 0-135 15,0 0-473-15,0 0-408 16,0 0-344-16,-86 26-48 0,75-4 8 16,3-2 72-16,4-2-80 15,1-6-112 1,3-2-16-1,0-6-40-15,0 0-16 0,0-4-64 16,7 0-264-16,2 0 72 0,6-10 32 16,3-6 40-16,1 1-72 15,-4 2-24-15,1 1 135 16,-5 3 97-16,-3 6 48 0,-1 1-16 31,-3 2 64-31,1 0 8 16,2 0 120-16,-6 4 217 0,4 4-33 15,0 2-120-15,0-2-56 16,-2-2-16-16,0 0-112 15,2-2-272-15,-2-4-521 0,-3 0-839 16,0-4-920 0,0-6-2457-16</inkml:trace>
  <inkml:trace contextRef="#ctx0" brushRef="#br0" timeOffset="87529">16635 9229 2112 0,'0'0'1720'0,"0"0"-231"15,0 0 295-15,0 0-408 16,0 0-327-16,14 128-329 16,-14-96-224-1,0-4-136-15,0-7-24 16,0-2-144-1,-3-5-24-15,-2-6-72 0,5-4 0 0,0-4-88 16,0 0-8-16,0 0-8 16,0 0-400-16,5 0-96 0,10-6 344 31,6-3 152-31,1 4-40 15,-2-1 40 17,-4 4-48-32,-3 0 48 0,-2 2-40 0,-6 0-24 0,-3 0 72 0,-2 2 48 15,0 8 312-15,0 2 240 0,-13 0-120 31,-5 2-144-31,-3-2-160 0,5-2-176 16,1-4-24-16,7-4-512 0,3-2-400 16,5 0-969-16,0-22-879 15,16-2 87 1,-1 0 33-16</inkml:trace>
  <inkml:trace contextRef="#ctx0" brushRef="#br0" timeOffset="88106">16798 9397 1384 0,'0'0'1512'0,"0"0"104"16,0 0-167-16,0 0-377 15,0 0-216-15,0 0-280 16,0 100-288-16,0-92-192 16,0-4-96-16,0-4-48 15,0 0-88-15,0 0-120 0,0-11 176 16,8-4-120-1,-1-2-216 1,-1 4 72-16,4 3 112 0,-2 1 72 16,3 7 40-16,-3 2-72 15,0 0 192-15,4 0 144 0,-4 11 144 16,1-1-40-16,-1-2 0 15,0-3-32-15,-1 0-112 16,-2-3-88 0,1-2 72-16,1 0-80 15,4 0-8-15,2 0-8 16,3-2-112-16,3-4 32 0,1 2 16 15,-1 2 64-15,-1 0-48 16,-2 0 56-16,-5 2 0 16,1-2 0-16,-3-2 0 15,-2 0-80-15,-2-3 64 16,-4 0 16-16,3-3 80 15,-4-3 8-15,0-2 80 0,0-2-16 16,0 4 56-16,0-1 24 16,-7 5-96-16,-3 3 136 15,4 6 281-15,-1 0 175 16,-1 2-352-16,0 15-248 15,2 2-40-15,1 4 16 16,2-3 48-16,3-3-72 0,0-2-32 16,0-3 0-16,0-5-48 15,8 2-8-15,3-5 8 16,2-2-208-1,10-2-568-15,-4 0-777 16,-1 0-1631-16</inkml:trace>
  <inkml:trace contextRef="#ctx0" brushRef="#br0" timeOffset="90445">18494 4780 4352 0,'0'0'2793'16,"0"0"-1465"-16,0 0 17 16,0 0-369-16,0 0-552 15,77 4 40 1,-17 0 376-16,22 1-168 0,30-3-72 15,35 0 9-15,35-2-153 32,28 0-32-32,2 0-248 0,-7-11 104 0,-13-2 96 0,-13-1-192 15,-8 3-176 1,-33 5 0-16,-35 6-8 15,-29 0-8-15,-14 0-176 0,-2 0 32 16,7 0 24-16,-4 0 24 16,-14 4 96-16,-15 0 0 15,-11-2-8-15,-8 0 24 0,-8-2-16 31,-5 0 8-31,0 0-784 0,-16 0-841 16,-10 0-5416-16</inkml:trace>
  <inkml:trace contextRef="#ctx0" brushRef="#br0" timeOffset="94305">15616 9766 3816 0,'0'0'1513'31,"0"0"-361"-31,0 0 112 0,0 0-160 15,0 0-431-15,-3-4-313 0,3 4-136 16,0 0-16-16,0 0 24 16,0 0 0-16,0 0-48 15,0 0-112-15,0 0-72 16,0 0-152-16,8 0-24 15,16 0 120-15,8 2 56 16,9 1 264-16,1-1 64 0,1 0-168 16,4-2-40-16,-2 0-112 31,-4 0-8-31,1 11-1040 15,-12-1-1897-15,-12 1-3880 0</inkml:trace>
  <inkml:trace contextRef="#ctx0" brushRef="#br0" timeOffset="94905">16769 9794 2616 0,'0'0'2065'0,"0"0"-1625"16,0 0 96-16,0 0 544 0,0 0-152 16,0 0-400-1,95 43-168-15,-54-41-152 0,28-2-208 16,-11 0-712-16,-8-4-3977 0</inkml:trace>
  <inkml:trace contextRef="#ctx0" brushRef="#br0" timeOffset="101670">18192 14994 5905 0,'0'0'2096'0,"0"0"-1520"16,0 0 569-16,-2 0 239 15,-9 3-616 1,-9 1-432-16,-1 2 0 0,-4 0 40 16,-9-3 160-16,-7-3-40 0,-6 0-143 15,-7-3-25-15,-11-18-184 16,-3-13 64-1,2-11 176-15,1-7-104 16,6-8-160-16,7-2 8 16,11-5 16-16,11-1-24 31,10-2-48-31,9-2-56 0,6-2 32 0,5 2-48 0,0 2-8 0,-4071 3-40 31,8160 11 40-31,-4068 4 0 16,5 7-88-16,9 4 8 0,7 3 8 15,12 2 8-15,4 6 16 16,6 4 0-1,3 5-16-15,0 8 72 0,-2 4-8 0,-4 9-88 32,-2 0 0-32,-3 12-104 15,-7 19 24-15,-3 8 72 0,-10 16-8 16,-7 9 112-16,-11 8 80 0,-12 6-80 15,-6 5 168 1,0-4 112-16,-13-4-32 0,-9-7-88 16,-1-10-48-1,-6-8 40-15,5-7-80 16,-5-7 80-16,4-8-144 0,0-4-16 15,0-6-232-15,0-4-480 16,-6-2-753-16,7-3-727 0,6-3-2625 16</inkml:trace>
  <inkml:trace contextRef="#ctx0" brushRef="#br0" timeOffset="102703">19912 15124 4456 0,'0'0'1865'0,"0"0"-1281"15,0 0 464-15,-139-25 152 0,85-5-351 16,-4-12-257-16,-3-16-152 16,6-10-216-16,3-10-80 15,7-6-144-15,10-6-16 16,9-2-96-1,8-1 96-15,8 3-64 16,10 4 80-16,0 3 0 0,21 9 88 0,10 6-88 16,9 6-8-1,7 6-80-15,6 5 80 0,6 12 0 16,5 8 8-1,9 13-48-15,8 12-8 16,3 6 48-16,6 19 8 0,-6 15-16 16,-2 11 16-16,-11 8 80 15,-6 3-16-15,-8 4 24 16,-14 0-32-1,-7 1-40-15,-7 3-8 16,-15 0 120-16,-7 6-24 16,-7 6 120-16,-7 4 8 15,-19 6-24-15,-12 1 96 0,-3-1-56 16,-1-6 48-16,2-7-96 15,1-9 48-15,7-13-96 16,0-12 8 0,3-12-152-16,3-8-8 15,-24-13-696-15,8-6-1296 16,0 0-5722-16</inkml:trace>
  <inkml:trace contextRef="#ctx0" brushRef="#br0" timeOffset="104887">9041 14642 3120 0,'0'0'584'15,"0"0"120"-15,0 0 545 0,141 0-265 16,-81 0-104-16,4-2 248 0,11-2-223 16,2 0-257-16,10 0-88 0,2 1-192 15,0 3-8-15,1 0 0 31,-4 0-136-15,-5 0-120-16,-9 5 8 0,-9 3-40 0,-9-1-64 16,-9 1 48-16,-8-2-56 0,15-5-160 15,-10-1-1184-15,-12 0-3185 0</inkml:trace>
  <inkml:trace contextRef="#ctx0" brushRef="#br0" timeOffset="105597">12436 14789 5033 0,'0'0'1504'0,"0"0"-1080"16,0 0 352-1,0 0 776-15,0 0-159 16,0 0-865-16,0 0-528 0,-42 18-120 16,152 3 120-16,53 0 424 15,23-7 152-15,4-10-16 16,-14-4-104-16,-22 0-152 0,-27 0-96 15,-25 0-112 1,-29 4-88-16,-12 8 0 16,4 4 0-16,1 4-8 0,2 6-72 15,-15 21-560-15,-19-8-832 16,-18-3-2433-16</inkml:trace>
  <inkml:trace contextRef="#ctx0" brushRef="#br0" timeOffset="115723">17557 11460 1856 0,'0'0'2592'15,"0"0"-1463"-15,0 0-193 16,0 0 312-16,0 4-48 15,0-4-383-15,0 2-217 16,0-2-136-16,0 0-56 0,0 0 16 31,0 0-152-31,0 0-144 0,0 0-88 16,0 0-40-16,0 0-832 15,0 0-2001-15,0 0-4256 0</inkml:trace>
  <inkml:trace contextRef="#ctx0" brushRef="#br0" timeOffset="115736">8510 11468 3392 0,'0'0'1977'16,"0"0"-1505"-16,0 0-184 31,0 0 848-31,181 48 144 0,-58-32 65 16,-2-5-153-16,-10-4-512 15,-15-7-360-15,-22 0-96 16,11 0-144-16,14-6 24 0,1-6-88 16,34-11-16-16,-27 2-976 31,-27 6-3489-31</inkml:trace>
  <inkml:trace contextRef="#ctx0" brushRef="#br0" timeOffset="115746">17528 12523 368 0,'0'0'4441'16,"0"0"-3929"-16,0 0-272 0,0 0 776 15,0 0 336-15,165 22-64 16,-96-14-375-16,7 0-273 0,0 2-144 16,-3 1-168-16,-4 2-200 31,-1 1 48-31,-8 2-88 0,-1 0-32 15,-9 2-56 1,0 8-128-16,-14-3-1192 0,-15-4-2929 0</inkml:trace>
  <inkml:trace contextRef="#ctx0" brushRef="#br0" timeOffset="116413">7895 12579 640 0,'0'0'976'0,"0"0"-8"0,0 0 440 31,137 4-7-31,-72-2-305 16,11 0-64-16,8 0-136 0,4-2-248 15,4 0-183-15,1 0-25 16,2 0-80-16,0-7-136 16,-3-2 64-16,-8 3-56 0,-3 0-32 31,-10 2-64-31,-3 0-56 0,-9-1-8 15,-4 4 128-15,-8-3-88 0,-6 0-112 16,-7 4-872-16,-10 0-1921 16,-15 0-5280-16</inkml:trace>
  <inkml:trace contextRef="#ctx0" brushRef="#br0" timeOffset="117897">17287 13756 432 0,'0'0'1440'16,"0"0"-600"-16,0 0 328 0,0 0-496 15,-1 0-271-15,7 0 271 16,12-2 120-16,6-2-24 0,5 0-80 31,10 2 64-31,8 0-56 16,6 2 97-16,8 0-161 15,7 0-64-15,-3 0-184 0,-4 0-216 16,-3 0-40-16,-9 0-64 15,-2 0-64-15,-2 0-32 0,-10 2-1096 32,-17 4-3169-17</inkml:trace>
  <inkml:trace contextRef="#ctx0" brushRef="#br0" timeOffset="119096">10225 13732 640 0,'0'0'2256'16,"0"0"-1224"-16,0 0-528 0,0 0 561 15,0 0-25-15,0 0-224 16,0 0-408-16,0 0-408 0,2 2-280 0,1 0-1912 15</inkml:trace>
  <inkml:trace contextRef="#ctx0" brushRef="#br0" timeOffset="120229">17639 15078 3024 0,'0'0'4257'0,"0"0"-3657"0,0 0-296 16,0 0 504-16,0 0 65 15,0 0-505-15,0 0-144 0,81-7 240 16,-39 5 88-16,0-2-144 31,3-1 0-31,2-1-48 0,-2-2 96 16,-6-3 24-16,0 2-144 15,-8-1-135-15,-4-1 7 16,-6 3-104-1,0-1-80-15,-3-2-24 0,0-1-745 0,1-4-807 32,-3 4-2329-32,-8 2-4399 0</inkml:trace>
  <inkml:trace contextRef="#ctx0" brushRef="#br0" timeOffset="121502">9293 14789 2680 0,'0'0'1952'16,"0"0"-679"-16,0 0-497 15,0 0-456 1,0 0-240-16,0 0 312 16,0 0 152-16,131-4 16 0,-61 4-40 15,15 0 57-15,23-2-9 16,35-4-56-16,18-9-176 0,-12 2-48 15,-31-4-80-15,-43 4-32 32,-21 3-56-32,4-1-56 15,0 2 0-15,-2-1-64 0,-14 1 16 16,-12 5 48-16,-13 2-48 0,-9 2-8 15,-4 0 56-15,-4 0 0 0,0 0 40 16,0 0 8 0,0 0-112-1,0 0 0-15,-12 2-1016 16,-4 9-2969-16</inkml:trace>
  <inkml:trace contextRef="#ctx0" brushRef="#br0" timeOffset="122579">19723 15099 7417 0,'0'0'1408'0,"0"0"-1320"0,0 0 352 15,0 0 889-15,0 0-177 16,156-4-408-16,-98-1-312 0,7-1-280 16,0 0-88-16,-4-3-64 31,8 1-752-16,-15 5-1504-15,-20-3-5954 0</inkml:trace>
  <inkml:trace contextRef="#ctx0" brushRef="#br0" timeOffset="123411">13224 14859 4384 0,'0'0'2201'15,"0"0"-1433"-15,194-14 312 31,-52 6 41-31,18 2-113 16,-5 6 72-16,-34 0-464 0,-35 0-8 0,-20 0-264 16,-6 0-328-16,30 12-16 0,-14 4-1224 15,-10 2-3401-15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03:49.573"/>
    </inkml:context>
    <inkml:brush xml:id="br0">
      <inkml:brushProperty name="width" value="0.05292" units="cm"/>
      <inkml:brushProperty name="height" value="0.05292" units="cm"/>
      <inkml:brushProperty name="color" value="#FF0000"/>
    </inkml:brush>
    <inkml:context xml:id="ctx1">
      <inkml:inkSource xml:id="inkSrc115">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1" timeString="2022-03-28T03:07:59.233"/>
    </inkml:context>
  </inkml:definitions>
  <inkml:trace contextRef="#ctx0" brushRef="#br0">6877 4413 4136 0,'0'0'1097'16,"0"0"-865"-16,0 0 416 15,0 0 64-15,0 0 240 0,0 0-88 16,0 0-95-16,54 0-217 15,-35 0 56-15,0-2-248 16,4 0-16 0,1-1 16-16,5-1-48 0,2 0-80 15,5 0-56-15,6 2 24 16,3 0-128-1,3-1-8-15,7 1 0 0,0 2 0 0,3-2 8 16,2 2 48 0,3 0 16-16,-3 0-40 15,3 0-48-15,-2 0-40 16,0 0-8-16,6 0 104 15,2 0-104-15,4 0 0 16,9 0 0-16,-3 0 8 0,0 0 0 0,-4 0 0 31,-4 0 0-31,-7 0 0 16,-4 0-8-16,-3 0 0 15,-4 0 8-15,-5 2 0 0,1 3 8 16,-10-3-16-16,1 0 0 16,-8-2 8-1,2 2-8-15,-3-2 8 16,3 0 40-16,-10 2-48 15,5-2 0-15,-2 0 8 0,-1 0 0 16,2 0 40-16,2 0-24 0,-2 0-24 16,4 0 64-16,4-4 48 15,1 0-48-15,2 1-64 16,7-1 0-1,0 2 64-15,7 0-24 16,0 0-32-16,1 2-16 16,2 0 16-16,-1 0 89 0,3 0-41 15,0 0 24-15,5 0 32 16,3 0 144-16,4 2-144 15,-2 0-48 1,-2 0 16-16,-1 0-32 0,-6 0 40 16,1-2-24-16,-3 3-8 15,-1-3-40-15,-3 0-16 0,2 2 72 16,0-2-64-16,2 0 48 0,-2 0-56 31,3 0 96-15,-5 0-96-16,4 0 48 0,1 0-48 15,-3 0 8-15,1-2 0 0,-1-3 8 31,-2 1-8-31,1 0-8 16,-1 0 56-16,3 1-48 0,-7-1-8 16,3 0 0-16,1-1 8 15,0 1 0-15,4 0 0 16,-2 0 8-16,3-2-16 0,0 3 56 15,2-3-48-15,-1-1 0 0,-4 1 0 16,0 0 96-16,0 1-96 16,-5-1 64-1,3 1-72-15,1 1 0 31,-6 2-8-31,7 2 24 0,-5-2-16 0,3 2 8 0,1-2 32 16,-6 2-24-16,1 0 32 16,-1-2-40-16,-6 0 48 15,3-2-48-15,-3 2 0 16,5 0 72-16,-5 1-16 15,3 1 0 1,1-2 8-16,-3 0-64 0,-1 0 48 0,3 2-40 16,-6 0 48-16,-2 0-56 15,0 0 0 1,-1 0 56-16,3 0-64 15,-5 0 0-15,1 0 0 16,-1 0 0 0,-3 0 0-16,-1 0 0 0,-2 0 0 0,-2 0 8 15,-7 0 0-15,0 0-8 0,-4 0 0 31,-4 0 0-31,-1 0 0 16,-2 0 8-16,-3 2-8 16,0 0 0-16,-4 0 0 0,1-2 0 31,1 1-8-31,-3-1 0 0,2 0 0 0,-2 2-8 15,3-2-24 1,-1 2 40-16,3 0 8 0,-1 0 0 16,4-2 0-16,-1 2-8 15,-1 0 8-15,4 2-8 0,-2-2 0 31,3 2 8-31,1 1 8 0,-1-1-16 16,-3-1 0 0,3 1 0-16,1 0 0 0,4 0-56 15,-2 0 56-15,1 1 48 16,-2-1-48-16,-2-2-8 0,0 2 8 0,1-3 0 15,-4 1 8 17,3 0-8-32,0 2 8 0,1-2-8 15,-1 2 0-15,0-2 0 0,2 3 0 16,-1-3 8-16,-1 2 0 15,3-2 0-15,-1 0-8 0,0 1 8 16,0-1 0-16,3 0 32 31,2 2-40-31,0-2 0 0,0 0 0 16,4 3 0-16,-1-3 0 15,7 2 0-15,-1-2 0 0,1 2 0 16,4-2 0-16,-1 1-8 16,4-1 8-16,-1 0 0 31,0 0 0-31,-2-2 0 0,2 2 0 15,0-2 16-15,-3 0-16 0,3 2 0 16,-5-2 8-16,3 0 16 0,-1 3-16 16,-1-3-8-16,1 0-8 15,3 0 8 1,-2 0 0-1,2 0 0-15,2 0 8 0,-2 0-8 16,3 0 0-16,-7 0 0 16,8 0-56-16,-3 0 56 0,1 0 0 0,-1 0-8 15,1 0 8 1,-1 0 8-1,2 0-8-15,-4 0 8 32,-1 0-8-32,2 0 0 0,1 0 8 0,1 0 0 0,3 0-8 15,-2 0 16-15,2 0-8 0,-2 0 0 16,-3 0-8-16,1 0-8 31,-1 0 8-31,2 0 0 0,-1 0 0 16,2 0 0-1,4 0 8-15,-4 0 32 0,2 0-40 0,-1 0 0 16,0 0 8-16,-1 0 0 15,3 0-8-15,-4 0 0 32,1 0 0-32,0 0 0 0,-2 0 8 31,3 0-8-31,0 0 0 15,1 0-8-15,-2 0 8 0,2 0 0 0,1 0 0 16,2 0 0-16,-1 0-8 16,-3 0 8-16,4 0-8 15,-6 0 8-15,1 0-8 0,0 0 0 16,-1 0 0-16,-6 0 0 31,1 0 0-31,-2 0-48 0,-1 0 16 0,-1 2 40 0,-4 2 48 16,-1-2-48-1,-1 0 0-15,-3-2 0 16,0 2 0-16,-5 0 0 0,0 0 0 15,-2-2 0 1,-1 2 8-16,-2-1-8 0,-3-1 0 16,1 2-8-16,-3 0 16 0,-1-2-8 31,0 0 8-31,-2 2-8 0,4-2 0 15,-4 0 0-15,2 0 16 16,4 0-16-16,-2 0 8 0,1 2 0 16,-2-2-8-16,2 0 0 15,1 0 8 1,-1 2 0-1,1-2 0-15,2 3 0 0,-1-3-8 16,1 2 8-16,2 0-8 16,-2-2 0-16,3 2 0 0,0-2 0 15,1 0 0-15,2 2 0 16,9-2 0-1,-5 0 0-15,9 2-8 16,0-2 8-16,4 0 0 0,5 2-8 16,-1 0 8-16,2 0-40 15,7-2 24-15,3 2 16 0,1-2-8 16,6 0 16-16,0 0 32 15,8 0-32 1,-2 0-8 0,6 0 8-16,-5 0-8 0,4 0 16 0,-4 0-16 15,4 0 0-15,-2 0 16 16,0 0-16-16,-2 0 0 0,0 0 0 15,1 0 0-15,-6 0 0 32,2 0-8-17,-1 0 0-15,1 0 8 0,-1 0 8 0,-4 0-8 16,0 0 0-16,2 0-8 15,-8 0 8-15,3 0-8 16,-2 0 8-16,-6 2 0 0,0 1 0 31,-4 1 0-31,-1-1 0 16,-2 1 0-16,4-2 0 0,-3 2 0 15,1 0 0-15,1-2-8 16,1 2 8-16,2 0 8 0,1-3-8 16,1 3 8-16,-1 1 0 31,0-3-8-31,-6 0 0 15,4 0 0-15,-6 0 0 0,1 0 16 0,1-2-8 16,-4 2-8-16,1-2 16 16,-1 0 24-16,0 0-40 0,-3 0 0 15,2 0-8 1,-4 0 0-1,-1 0 8-15,-3 0-48 0,-4 0 48 16,2 0 0 0,-6 2-8-16,-1 0 8 0,-2-2 0 0,-1 2-8 15,-3 0 8-15,2 2 0 0,-4-3-8 31,2 2 8-31,-1-3 0 16,1 2 0-16,-2 0 0 0,2 0 0 16,-1-2 0-1,-1 2-8-15,4 0-8 0,-2 0 16 16,2 0 8-16,3 0 0 0,3-2 0 31,-3 0 0-31,8 0 8 0,3 0 40 16,2 0-40-16,4 0-16 15,3 0 40-15,2-4-40 16,6-2 0-1,-1 0-8-15,2-2 8 0,0 2-8 16,-3 2 0 0,-1 0 0-16,-5 0 0 0,-1 2-8 15,-4 2 8-15,-1 0 0 16,-1 0 8-16,-4 0 0 15,1 0 0 1,-4 0 0-16,-6 0 16 0,2 0-16 0,-4 0 8 16,0 0-8-1,-2 0 0-15,0 0 8 16,-2 0-8-1,-4 0 0-15,7 0 0 16,-2 0 0 0,1 0 0-16,4 0 8 0,3 0-8 0,1 0 0 0,-3 0-8 15,4 0-56-15,-2 0 64 16,3 0-8-16,-7 0-40 0,-1 0 32 15,-1 0 8-15,-4 0-40 16,-3 0 48-16,-1 0 8 16,0 0 8-16,-1 0 0 31,6 0-8-31,-4 0 0 15,3 0-8-15,1 0 0 0,-1-2 0 0,-1-3-8 16,0 3 0-16,1 2-8 16,-6 0-72-16,2 0 80 0,-2 0-112 15,0 0 40-15,0 0-96 31,0 0-8-31,0 0-8 0,3 0 32 16,-3 0 88-16,0 0 0 16,0 0 72-16,0 0 8 15,0 0 0-15,2 0 56 0,-2 0-48 16,0 0-8-16,0 0-8 15,0 0 0 1,0 0-8-16,0 0 0 0,0 0 0 16,0 0 0-16,0 0-48 15,0 0 40-15,0 0 8 16,0 0-8-16,0 0 8 0,0 0-8 15,0 0 8 1,0 0 0 0,0 0 8-1,0 0 0-15,0 0 0 0,0 0 0 0,0 0-8 0,0 0-336 16,0 0-673-16,-2 0-823 15,-11 0-2321-15</inkml:trace>
  <inkml:trace contextRef="#ctx0" brushRef="#br0" timeOffset="8256">7727 5906 2576 0,'0'0'1440'0,"0"0"-824"0,0 19 721 16,0-6-57-1,-5 2-192-15,2 4-216 16,-5 1-303-16,1 2-129 0,-4 0 104 15,-2 4 48 1,-3 0-16-16,-5 4 40 0,-5 1-8 16,-5 1-128-16,-4-2-96 0,-4 4-7 31,-11 2-121-31,-2-1-176 0,-1 1-32 16,1-2 104-16,4-4-64 15,1-3-88-15,2-5 0 16,3-2 0-16,0-2 32 0,-3-2 96 15,1-2-120-15,-6-1 96 32,2-2-88-32,-6 1 160 0,-1 1-176 15,-3-2 0-15,-5 4 0 16,0-4 104-16,2 3-40 15,0-3 8 1,1 0-56-16,2-1-16 0,4-1-56 0,1-1-144 16,0-1 120-1,-7-1-16-15,2 3-32 0,0-3-136 16,-7 2 192-16,5-3-176 15,-1-1 64-15,6 3-8 16,-1-5 184 0,2 2-80-16,1-2 80 0,-2 0 0 15,-3 0 0 1,1 0 8-16,-4 0 0 0,3-1 64 0,1 1 24 15,4-2-88-15,3 0 0 16,-3 0 8-16,3 0 0 16,-4 0-8-16,3 0 80 0,1-2-72 31,0-3 160-31,3-1-88 15,-2 2-8-15,7 0-64 0,-1-1 48 16,4 3 24-16,-1-2 16 16,1 2-88-16,2-1-8 0,-2-3 0 15,7 2 0-15,-2-5 0 47,5 1 0-47,0-1 8 0,0-4 0 16,3-1-8-16,-7-1 0 15,3-4 0-15,-4-3 0 16,-3 1 64-16,-2-4-16 0,-3 1-32 15,0-4 88-15,-3 2-8 16,3-2-8-16,0-2-40 0,1 1 0 16,4-3-40-16,2 0 56 0,1-4-64 15,0-3-48-15,8-4 48 16,2-3-72-16,4-2 0 0,6-2-8 15,6 0-16 1,8 2 16 0,0-2 32-16,11 1 40 0,17-2 0 15,12-4-40-15,12 3 32 16,6-3-56-16,5 4 72 0,0 4-40 15,8 2 32-15,-2 5 8 0,9 1 0 32,7 3 0-32,4 4-8 15,6 4 8-15,15 4-8 16,-8 8-48-16,3 3 48 0,0 6 0 15,-16 5 8-15,16 2 0 16,-2 0 8-16,0 0 48 0,-4 0-48 31,1 0 0-31,-6 4 0 0,-5 1 0 16,-1 2 40-16,-7-1-48 15,-3 0 0-15,-2 2 0 16,-1-3 0-16,-7 2 0 0,-3-3 0 16,-4 2-8-16,-4 0 0 31,-4 0 8-31,-1 0 0 15,-2 2 0-15,-5-2 0 0,0 2 0 16,-6 1 8 0,1-2-8-16,1 3-8 0,-3 0 8 0,0 2-8 15,4 0 8-15,-2 1 0 16,0 0-8-1,1 2 0-15,-1 0-48 16,-4 2 56-16,1-2 0 0,-7 4 0 16,4-4 16-16,-3 2 0 15,0-4 32-15,-4 2-48 0,7-1 0 16,-10-2 0-1,5 0 0-15,-1 1 0 16,-2 0 0-16,4-1 0 16,-2 2 0-16,-1-4 0 0,-1 0 16 15,-2 0-8-15,-1-4 0 31,0 2 72-31,-4-2-80 0,4 2 48 16,-1-2-32-16,1 0 32 16,-1 0-40-16,-1 0 64 0,5 0-64 15,0 2 56-15,-7-2 0 16,4 2-48-16,-2 0-8 0,-3-1 8 31,0 0 32-31,-6-1-48 16,1 2 0-16,2-1 16 15,-5 1-8-15,-1-3 64 0,1 1-64 16,-2 0 0-16,-3-1 64 15,1-1-24-15,-4 0 24 0,1-2-24 16,-3-2-40-16,3 0 72 16,-3 2-64-1,0-2 32-15,0 0-40 16,0 0 48-16,0 0 0 0,0 1-8 15,0-1 24-15,0 0 16 16,0 0 0-16,0 0 24 0,0 0-24 16,0 0-8-1,0 0 16 1,0 0-48-16,0 0 32 0,0 0 24 15,0 0 24-15,0 0-8 0,0 0 0 16,0 0 0-16,0 0 8 16,0 0-48-16,0 0 8 0,0 0-8 31,0 0 0-31,0 0-80 15,0 0-8-15,-24-5-1064 16,5 1-1120-16,-5 2-2713 0</inkml:trace>
  <inkml:trace contextRef="#ctx0" brushRef="#br0" timeOffset="11129">6173 7514 1088 0,'0'0'1440'0,"0"0"-664"15,0 0 112-15,0 0 105 16,0 0-209-16,0 0-208 0,0 0-112 15,0 0-72-15,0 0-64 16,0 0-64-16,0 0-112 0,0 0-16 31,0 0-32-31,0-2 56 16,0 0 48-16,0 2 0 0,5-2 64 15,2 0 41-15,2 0-1 16,-1 0-72-16,2 0-16 16,-2-1 32-16,3-1-40 0,1 0 8 31,1 1 8-31,4-1-72 15,3-2 24-15,-1 0-32 0,4-1-8 16,3 1-32-16,6 3 72 16,-1-1-40-16,-1 0-64 15,3 0-24-15,-6 2-8 0,1 2-24 16,-3 0 32-1,-2-3 24-15,0 3 48 16,1 0 24-16,-2-2-56 0,-1 0 80 16,0 0 0-16,0 0-88 15,2 2-16-15,-2-2 0 16,2 0-16-16,1-1 48 15,3 1-16-15,2-2-24 32,5 2 8-32,-1-2 129 0,0 2 175 0,1-3-96 0,-3 3-104 15,0 0-40-15,-1 2-16 16,-2-2-64-16,1 2 16 15,0 0 0 1,2 0-24-16,1 0 8 16,0 0 88-1,1 0-136-15,-3 0 80 0,4 0-80 0,-3 0 8 16,0 0-8-16,-2 0 0 15,0 0 0-15,-5 0 40 0,-1 0 24 32,2 0-64-32,-5 0 0 15,2 0 40-15,-1 0 24 0,2 0-8 16,1 0-16-16,0 0 32 15,2 0 24-15,2 0 16 16,-2 0 0-16,-2 0-16 0,2 0 0 16,1 0-16-1,-3 0 0-15,5 0-72 16,-4 0 56-16,2 0-24 15,2 0 16 1,0 0-48-16,2 0 40 0,-2 0 32 0,0-2-40 16,2-2 8-16,-4 2-8 15,2 2 0 1,-3-1-40-16,-3 1 64 0,-1 0-64 15,1 0 0-15,-4 0 48 16,2 0-56-16,-3 0 8 16,0 0 0-16,0 0 0 0,-1 0-8 15,1 0 8 1,1 0 0-16,4 0 0 15,0-2 0-15,-1 2 0 16,3 0-8-16,0 0 8 0,-2 0-8 16,1 0 16-16,-1 0-16 15,-7 0 0-15,-2 0 0 0,3 0-8 31,0 0 0-31,3 0 8 16,-4 0 0-16,2 0 8 16,-2 0-8-16,2 0 8 0,-1 0-8 15,1 0 0-15,-2 0 8 16,-1 0-8-1,1 0 8-15,2 0-8 16,1 0 0-16,4-2 0 16,-1 2 8-16,3-2-8 0,2 0-8 15,2 0 8-15,2-3 8 0,3 1-8 16,-2 0 0-16,7-2 0 15,-4 2 0-15,1-1 8 16,-1 1 0 0,-1-1-8-16,-3 3 0 15,0 0 0-15,-4 0-8 16,-1 2 8-16,-3 0 0 0,-1-2 0 0,-3 2 8 15,-2 0-8-15,0-2 0 16,-5 2 8 0,-1 0-8-1,0 0 8-15,-3 0-8 0,2 0 0 16,0 0-8-16,-4 0 8 15,1 0 8-15,-1 0-8 0,1 0 0 16,-3 0-8-16,0 0 8 0,1 0 0 31,-1 0 8-31,-4 0-8 16,2 0 0-16,-2 0 0 15,0 0 0-15,0 0 0 0,0 0 8 16,0 0 8-16,0 0-8 16,0 0-8-16,0 0-272 0,0 0-472 31,0 0-856-31,0 2-721 15,-13 6-2264 1,-3 1-3496-16</inkml:trace>
  <inkml:trace contextRef="#ctx0" brushRef="#br0" timeOffset="16008">8124 5887 6857 0,'0'0'3257'0,"0"0"-1505"16,0 0-216-16,0 0-15 16,0 0-513-16,0 8-808 0,0 14-104 15,0 14 0-15,0 7 376 16,0 3 128-1,3 0-200-15,2-4-104 16,2-2-32 0,-7-1 8-16,0-5-143 0,0-2-17 0,0-4-24 15,0-5 8-15,0 0-96 0,0-7-641 16,0-2-759-1,-12-9-888-15,-2-1-865 16,-1-4-5105-16</inkml:trace>
  <inkml:trace contextRef="#ctx0" brushRef="#br0" timeOffset="16517">7997 5876 3208 0,'0'0'1529'15,"0"0"-425"-15,0 0 96 0,0 0-96 32,0 0-120-32,0 0-143 15,127 21-121-15,-101-14-152 0,-3 1-160 31,-6-1-176-15,-4 6-72-16,-3 1-112 0,-4 2 56 16,-6 3 272-16,0 4 160 0,-6-1-128 0,-10-1-104 15,-2-2-71-15,0-4-97 16,1-2-64-16,0-5 48 0,6-4-64 15,0-2 24-15,3-2 48 16,8 0-128 0,0 0 0-16,0 0-208 0,0 0-96 15,16-2-249 1,10-4 433-16,6-2 104 15,4 2 16-15,1 1-8 0,-3 4 0 0,-5 1 8 16,-7 0-8-16,-4 0 0 16,-8 0-8 15,-5 0-40-31,-2 6-32 0,-3 2 88 0,0 4 296 15,0 2 297-15,-8 4 111 16,-7 2-144-16,-6 3-168 0,3-4-232 16,-6 1-56-16,2-3-104 15,2-4-32-15,4-1-648 0,2-3-456 31,2-3-745-31,7-6-2456 0</inkml:trace>
  <inkml:trace contextRef="#ctx0" brushRef="#br0" timeOffset="16921">8394 5906 984 0,'0'0'5977'0,"0"0"-4305"0,0 0-775 16,0 0-121 0,0 0-456-16,0 0-48 15,0 0 328-15,0 0-120 0,43 104-8 16,-31-65-64-16,-6 4-72 0,4-3-144 15,-4-6-120-15,2-4-56 16,-4-8 0 0,-1-6 40-16,2-7-56 15,-2-5 8 1,-1-4 40-16,-2 0 545 0,1 0 719 0,-1-4 240 15,5-17-288 1,0-7-599-16,1-8-417 0,2-4-104 16,1-2-48-1,2 2-96-15,-3 4-96 16,3 2-560-16,4 6-585 15,4-2-719 1,-1 7-617-16,-4 6-2560 0</inkml:trace>
  <inkml:trace contextRef="#ctx0" brushRef="#br0" timeOffset="17205">8812 5753 3504 0,'0'0'2865'0,"0"0"-1281"16,0 0-352-1,0 0 25-15,0 0-9 16,0 0-304-16,-22 128-232 0,5-82-120 16,0 7-31-16,0-1-297 15,-2 0-136-15,0-2-72 16,3-3 40-16,1-10-96 15,4-6 0-15,4-7-72 16,-1-7-88-16,5-6-272 16,-2-5-169-16,5-6-327 0,-5 0-192 15,5-15-1537-15,0-8-1856 31,0-5-46-31</inkml:trace>
  <inkml:trace contextRef="#ctx0" brushRef="#br0" timeOffset="17590">8756 5773 128 0,'0'0'2664'16,"0"0"-824"-16,0 0-31 15,0 0-129-15,0 0-423 0,0 0-561 16,0 0-440-16,32-24-32 15,-24 28 88-15,8 8 56 16,-5 6 168-16,4 5 56 0,1 2 40 16,-5 5-96-1,2 2-80-15,-1 7-47 16,-3-1-57-16,-1 0-120 0,4 1-128 15,-4 0 32-15,0-1-128 16,0-4 56-16,2 0-64 16,1-6 16-16,-3-1-32 15,3-8 16 1,-1-3 0-16,-4-6 16 0,-1-1-16 15,-5-7-16-15,2-2-160 0,-2 0-72 16,0 0-176-16,0 0-369 16,0-15-1223-16,-5 2-2249 15,-3-2-3032-15</inkml:trace>
  <inkml:trace contextRef="#ctx0" brushRef="#br0" timeOffset="17893">8723 6149 4584 0,'0'0'1873'16,"0"0"-977"-16,0 0 344 16,0 0 25-16,0 0-249 15,84-33-376-15,-53 25-72 0,3-2-32 16,-5 4-152-16,-3-2-128 0,-7 4-112 15,-4 0-144-15,-6 2 48 16,-7 2-48 0,-2 0-648-16,0 0-1248 15,-2 0-2721-15</inkml:trace>
  <inkml:trace contextRef="#ctx0" brushRef="#br0" timeOffset="22800">12685 4961 5761 0,'0'0'3304'0,"0"0"-1351"16,0 0-273-16,0 0-360 0,0 0-527 0,0 0-497 15,0 0-272-15,0 0 56 16,11 0-56-16,4 0 256 15,6 0-32-15,-2 0-32 16,4 0-80 0,-4-4-32-16,-1-6-24 15,-2-2 48-15,-2-2 8 0,-6-4 48 16,-1 0-40-1,-2-4-40-15,-5 1 72 0,0 2-72 0,-3 3-88 16,-10 4 32 0,-2 5-48-16,-8 7-8 15,-4 0-104-15,-2 13-352 16,-5 15 232-16,3 8 64 0,2 6 96 15,7-2 64 1,7-2-48-16,7-6-104 0,2-6 80 0,6-4 8 31,0-6 0-31,0-6-48 16,8-1 16-16,3-3 48 0,7-4 48 15,1-2-64-15,5 0 16 16,5 0-320-16,7-13-576 0,14-12-889 31,-8 0-2096-31,-5 3-1736 0</inkml:trace>
  <inkml:trace contextRef="#ctx0" brushRef="#br0" timeOffset="23446">13055 4827 1536 0,'0'0'3953'0,"0"0"-1929"16,0 0 65-16,0 0-265 0,0 0-368 16,0 0-271-16,-23-6-201 15,5 10-432-15,-1 13-424 0,-7 10-120 16,2 5 136-1,-2 4-64-15,3 3-64 16,7-4-16-16,5-3-48 16,4-5-8-16,3-6-24 0,4-2 8 15,0-8 0-15,0 0-24 16,4-5-64-16,9-4-320 0,5-2-16 31,3 0 120-15,3-8 111-16,5-9-7 0,-4-5-136 15,0-1-32-15,-2-4-40 0,-12 3 192 16,1 0 208-16,-4 0 80 15,-7 2 88-15,-1 2 232 0,0 1 16 32,0 2 88-32,0 4-56 31,0 4 0-31,0 5 17 0,-1 2 23 0,-3 2-104 0,4 0-200 15,-1 6-104-15,-4 14 8 16,0 10 64-16,-3 8 104 0,2 4-32 31,-4 4 16-31,0 0-64 0,5 3 24 31,1-6-112-31,0-2 32 0,4-3-32 0,0-8-16 0,0-4-32 16,0-8 32-16,0-4 0 16,0-6 0-16,5-4-96 15,-2-2 96 1,-1-2 8-16,0 0 40 0,-1 0 40 31,7-8 184-31,2-12 128 0,0-7-144 0,3-3-80 0,3-4-168 16,0 0-96-16,2-2-808 15,3-7-640 1,0 9-753-16,-5 4-2936 15</inkml:trace>
  <inkml:trace contextRef="#ctx0" brushRef="#br0" timeOffset="23638">13282 4989 3304 0,'0'0'3185'16,"0"0"-977"-16,0 0 9 15,0 0-345 1,0 0-535-16,0 0-385 0,0 0-512 0,0 6-440 31,0-6-112-31,0 0-1761 16,0 0-3656-16</inkml:trace>
  <inkml:trace contextRef="#ctx0" brushRef="#br0" timeOffset="24131">13778 4744 6857 0,'0'0'2961'0,"0"0"-1089"31,0 0-208-31,0 0-519 15,0 0-361-15,-115 83-384 0,99-51-248 16,7 0-48-16,5 2-24 16,3-4-80-16,1-4 8 0,0-4-8 15,0-2-72-15,3-5 64 16,5-6-88-1,3-3 16 1,4-6-408-16,-1 0-88 0,7 0-72 0,4-17 47 16,0-10-263-16,5-6-448 15,10-24-881-15,-9 9-1703 16,-6 6-537-16</inkml:trace>
  <inkml:trace contextRef="#ctx0" brushRef="#br0" timeOffset="24804">13778 4744 1216 0,'139'-118'2248'15,"-139"104"-367"-15,-3 2 431 0,1 6-287 16,-3 4-265-16,4 2-608 15,-1 0-368 1,2 0-344-16,0 4-264 16,0 12-160-16,0 9 249 31,0 7 215-31,0 6 0 0,-3 3-88 0,3 4-40 0,0-3-32 15,0-4-104-15,0-4-160 0,0-6-40 32,0-6-16-32,11-3-16 15,-3-10-520-15,7-3-440 0,-1-6-241 16,4 0-399-1,5-6-264-15,-2-14-601 0,0-4-303 16,0 0 1343-16,-5-2 537 0,-5 0 296 16,-3 3 608-1,-8 2 680-15,0 3 552 16,0 3 593-16,0 3 175 0,-5 5-311 15,-1 3 39-15,-2 2-528 32,-2 2-168-32,0 0-79 0,-4 0-457 0,1 12-328 15,-2 8-160 1,4 3 0-16,1 1-8 0,2 1-8 15,7-3 0-15,1-6-8 0,0-2-40 16,0-6-40 15,0-2-32-31,5-4-248 0,6-2-24 0,0 0-33 16,2 0-55-16,0-8 200 15,0-4-16-15,1 0-80 16,-2 2 176-16,-4 2 80 0,-3 3 72 16,-4 3 56-16,4 2 128 15,-5 0 232 1,0 0 24-16,0 0-168 15,0 0-200-15,2 5-16 16,3 7 176-16,-1 3 88 16,1 4-8-16,-1-1-72 0,4 0-88 15,-5-2-40-15,3-2-48 16,2-6-8-16,-4-3-176 0,2-4-640 31,9-1-608-31,-1-1-977 16,-3-12-1807-16</inkml:trace>
  <inkml:trace contextRef="#ctx0" brushRef="#br0" timeOffset="25187">14301 4688 4200 0,'0'0'2161'0,"0"0"-241"15,0 0-271-15,0 0-753 0,0 0-560 16,0 0-208 0,-17 28-112-1,10-9 32-15,2 2-40 0,2-1 88 16,-2 1-96-16,5-6-72 15,0 2 24-15,0-7 48 0,0-1-64 16,3 2 48-16,5-5 8 16,1 2 8-1,2-3 32-15,3 2-32 16,-4-1-128-16,1 0-32 15,-1-2 8-15,-2 0-24 0,-5 1 96 16,-1 2 0-16,-2-1 72 16,0 2 8-16,0 3 192 0,0 0 296 31,-11 3-168-31,-2-2-120 15,-3 0-200 1,3-2-96-16,5-8-680 0,0 1-929 0,4-3-2255 0</inkml:trace>
  <inkml:trace contextRef="#ctx0" brushRef="#br0" timeOffset="25587">14487 4718 3848 0,'0'0'2513'0,"0"0"-1001"16,0 0-304-16,0 0-575 15,0 0-297-15,0 0-232 0,0 0-96 16,-60 103-8-16,60-91-96 15,0-1-24 1,0-2-64-16,5 1-24 16,3-2 104-16,0-1 48 15,4 2-25-15,-1-1 33 0,0 0-128 16,4-1 24-1,-6 0-16-15,3-1 48 0,-6 0 40 0,2-2 80 32,-5 2 0-32,-3-3 0 15,0 4 560-15,0 1 401 16,-8 0-57-16,-6 4-416 0,-1 0-296 15,2-2-192-15,-1 0-112 16,6-8-1248 0,1 0-1049-16,6-2-4280 0</inkml:trace>
  <inkml:trace contextRef="#ctx0" brushRef="#br0" timeOffset="26049">14663 4899 1896 0,'0'0'1512'0,"0"0"-408"15,0 0 193 1,0 0-249-16,0 0-304 15,0 0-136-15,0 0-88 16,0 0-88-16,0 0-71 0,105-14 135 16,-103 4 192-16,-2-4-80 15,0-1-184-15,0 0-216 0,0-4-208 31,-12 2-80-31,-1 0-152 16,-4 8-96-16,-3 7 72 16,-1 2 160-16,-1 0 16 0,2 13 80 15,3 10 48-15,4 1 136 16,1 4 24-16,6-3 88 0,3 3-64 31,3-3-80-15,0-3-24-16,0-4-40 0,3-4-88 0,7-4 0 15,2-1 56-15,1-6-48 0,2-1 96 16,3-2-104-16,3 0-128 15,8-12-408-15,-5-4-856 16,-1 0-2849 0</inkml:trace>
  <inkml:trace contextRef="#ctx0" brushRef="#br0" timeOffset="26441">15005 4674 1376 0,'0'0'4641'16,"0"0"-2065"-16,0 0-191 31,0 0-721-31,0 0-640 0,-42 25-471 16,31-8-225-16,-3 4-120 15,4-2-208 1,5 0-48-16,5-3 0 0,0-2-32 0,0-3 32 16,0 0 40-16,3-3-80 31,5-1 72-31,4-1 16 0,1-1-104 15,3 1 8-15,-3-4-24 16,4 2-9-16,0-2-55 0,-3 0 0 16,-3 0 72-1,-6-2 56-15,2 0 48 0,-7 2 8 16,0-2 0-1,0 2 56-15,0 1 192 0,-4 4 233 16,-12 3-481-16,-21 16-80 16,3-2-1113-16,-1 0-3736 0</inkml:trace>
  <inkml:trace contextRef="#ctx0" brushRef="#br0" timeOffset="30058">17181 5153 3624 0,'0'0'2329'0,"0"0"-329"0,0 0-87 15,-7 0-465-15,7 0-472 0,-3 0-368 16,3 0-200-16,0 0-40 31,0 0-40-31,0 0 33 16,0 0 31-1,-2 0 144-15,2 0 120 0,0 0-24 0,0 0-56 16,0 0-56-16,-4 0-80 0,4 0-72 16,0 0-63-16,0 0-65 31,-2 0-136-31,2 0 0 15,-2 4-40-15,-1 3 16 16,3 3 8-16,-6 1-8 0,1 6 24 16,3 3-96-16,-3 3-8 0,1 6-8 0,0 5 0 15,-1 6 0 1,1 4 0-1,2 1 0-15,2 0 0 16,0-3 0-16,0-5-48 16,0-5 48-16,0-9-40 0,0-4 0 15,0-6 48-15,0-4 8 0,0-5 0 16,0-2 40-1,0 0 32-15,0-2 0 16,0 0 16-16,0 0 0 16,0 0-32-16,0 0-64 0,0 0-280 15,0-15-937 1,8-2-1479-16,3-2-2513 0</inkml:trace>
  <inkml:trace contextRef="#ctx0" brushRef="#br0" timeOffset="31821">17379 5284 3120 0,'0'0'3137'0,"0"0"-849"16,0 0-479-16,0 0-289 0,0 0-624 16,0 0-456-16,0 0-192 15,-58 52-88-15,53-30-8 16,1 2 0-16,0 6 89 0,3 1-81 31,1-1-16-31,0-2-8 16,0-3-32-16,0-3-88 0,0-3-16 0,0-6-8 15,3-5-56 1,5-1-16-16,3-3 72 15,1-4-40 1,-1 0 48-16,5 0 64 0,3-8 64 16,4-8 72-1,-4-7-112-15,1 0-24 0,-1-3 16 0,-3 0-72 16,-3-1 0-16,-1 5 88 15,-6 1 56-15,-4 0 24 16,-2 3 152-16,0 0 0 16,0 2 24-16,0-2-208 15,-7 2-40-15,-1 2-104 16,0 2 0-1,-2 2-128-15,6 4-72 0,0 4-160 0,3 0-120 16,1 0-328-16,0-1-281 16,0 1-343-1,8 0 48-15,6-3 432 16,2-1-33-16,4 0 25 15,-4 0 224-15,2-1 320 16,-5 3 168-16,0 4 160 0,-4 0 88 16,-1 0 8-16,-1 0 200 0,-2 0 208 31,1 4 64-31,-3 7 248 15,-1 3 72-15,0 4 233 0,-2 1-289 16,0 8-96-16,0 1-80 16,0 2-112-16,0 2 0 15,0-4-40-15,0 0-136 0,0-3-104 16,0-8-47-1,0 0-33-15,0-8-96 16,0-1-8-16,4-3 0 0,0-3-88 16,0-2 40-16,1 0 31 15,5 0 25 1,1-4 185-16,2-11 79 0,2-3 40 15,-1-3 0-15,-1-2-64 16,2 1 24-16,-4 3 16 16,-1 0-48-16,-1 4 80 15,-7 0 32-15,1 1 56 0,-3 0-24 16,0 2-8-1,0-2-80-15,0 0-80 16,-3-1-112-16,-5 2 8 16,-2 3-88-16,2 1-16 15,2 5 0-15,1 3-16 0,2 1-136 16,3 0-352-16,0 0-728 31,0 0-632-31,0 0-145 0,3 0 233 16,8 0 15-16,2 0-239 15,0 0 344-15,2 0-89 0,-1 0 729 16,-3 0 384-16,2-2 632 15,-1-2 552-15,-1 2 792 16,-1 2-639-16,-2 0 295 0,1 0-112 31,1 0-96-31,-2 0 144 16,0 0-368-16,2 0-127 0,-4 2-1 0,1 9 8 15,-2 6 272-15,-4 7 96 16,-1 2 32-16,0 5-208 16,0 1-208-16,0-2-119 15,0 0-81 1,0-5-168-16,4-1-64 0,0-5 16 15,4-4-16-15,-1-2-8 0,3-5 8 16,-4-4-8 0,-3-1 0-16,5-3 0 15,-4 0 8-15,4 0 56 16,0 0 96-16,3-11 168 15,-3-4 40 1,3-2-64-16,4-2-72 0,-4 2-16 0,-1-2-40 16,-2 6 200-16,-5-4 208 15,-3 4 160-15,0-4-112 0,0 2-151 31,0-4-113-31,-1 1-240 16,-6 2-112-16,-1 0 56 0,0 4-64 31,0 4 0-31,0 3 0 0,5 5-64 0,-4 0-88 16,-1 0-240-16,2 0-577 0,4 0-487 31,-3 3-624-31,4 5-649 16,1-2-2344-16</inkml:trace>
  <inkml:trace contextRef="#ctx0" brushRef="#br0" timeOffset="33154">18310 5296 1800 0,'0'0'2312'15,"0"0"-503"-15,0 0 287 0,0 0-631 16,0 0-417-16,0 0 88 0,-13-17-208 31,11 17-136-31,0 0-103 16,2 0-113-16,-3 0-120 0,3 0 80 15,-1 0-24-15,1 0-72 0,-4 0-40 16,3 0-80-16,-1 0-168 16,-1 0 0-16,-2 0-24 15,5 5-120 1,-8 5-8-16,5 2-56 0,-4 2 48 15,4 4-40 17,1 0 32-32,2 1-40 0,0 0-8 0,0-1 48 0,0-2-48 0,0 1 16 15,0-6 40 1,0 2-56-16,0-4 0 15,4 1 56-15,1-2-88 16,-2 1 0-16,5-5-8 0,-5-1-112 16,2-3-136-1,0 0 112-15,1 0-56 0,1 0 24 0,2 0 144 31,3 0 88-31,-3-7 32 16,3-4 0-16,4-1-64 16,-5 1 56-16,0-2-88 0,1 0 56 15,-1 0-8-15,0 1 40 16,-3 1 16-16,0-2 8 0,-3 3-8 31,-1-1 104-31,-1-2-32 16,-3 1 80-16,0-2 144 15,0-2-112-15,0 2 16 0,-3-2 32 16,-2 2-104-16,-7 2-16 0,4 2-48 31,-1 1 24-31,-1 6-8 0,2 1 72 16,1 2 72-16,-2 0-120 15,2 0-104-15,1 0-48 16,-2 0-96-16,-2 0-488 0,4 0-576 15,1 5-321-15,0-1-767 0,5 1-3625 32</inkml:trace>
  <inkml:trace contextRef="#ctx0" brushRef="#br0" timeOffset="34755">18699 5277 3864 0,'0'0'2561'16,"0"0"-177"-16,0 0-495 0,0 0-369 0,0 0-328 15,0 0-199-15,0 0-305 32,-26 0-192-32,24 0-144 15,-4 0-128-15,-1 11-160 16,-2 1 40-16,1 4 88 0,-2 0-8 15,2 2-56-15,0 2-16 0,0-2-104 16,3-2-8-16,3 2 0 31,2-3-48-31,0 0-56 0,0-3 96 16,0 1-72-16,0-2 8 15,0-3 64-15,7 3-48 0,1-6 8 16,0 3-128-16,2-4-152 16,1 1 64-16,3-5-128 31,-1 0 136-31,0 0-24 0,2 0 128 15,-1-5 96-15,-2-5 48 16,1 1 8 0,-4-4 16-16,-1 1 72 0,2-1 8 0,-4-4 8 15,-1-1 16-15,-3 0 32 16,3-4-96-1,-5 0 48-15,0 2-88 0,0 2 32 16,0 0 56-16,0 4-96 16,-7 0 120-16,-2 4-112 15,-3 2 48-15,1 4-64 0,-2 0-8 16,3 0-8-1,-4 2-32-15,6 2-88 16,0 0-64-16,1 0-24 0,2 0-24 16,5 0-232-16,0 0-113 15,-3 0-407-15,3 0-576 16,0 0-1537-16,0 0-4544 0</inkml:trace>
  <inkml:trace contextRef="#ctx0" brushRef="#br0" timeOffset="37112">19949 5276 2712 0,'0'0'2825'0,"0"0"-377"16,0 0-103-16,0 0-593 0,-5 0-528 15,5 0-303-15,0 0-185 16,0 0-200-16,0-4-208 0,5-6-128 16,6-5-40-16,2 2-24 31,2-4-80-31,1 6 96 15,1-1-56-15,-4 1-96 0,2 4 16 16,-1 3-16-16,3 2-72 16,-1 2 0-16,5 0-32 0,0 6-24 15,1 14 40-15,4 6 88 16,-3 6 0-1,-4 4 8-15,-3 0 8 16,2 2 0-16,-5-4 0 0,1-2 56 16,-2-4-72-16,-4-6 16 15,-2-1 64-15,-1-8 24 0,0-3 24 16,-3-1-16-1,-2-3-56-15,1-2 16 16,-1-2 8 0,0-2 40-16,0 0-16 0,0 0 40 0,0 0-144 15,0 0-80-15,0-4-736 16,0-19-1456-16,-5 4-2337 0,-3-2-4809 15</inkml:trace>
  <inkml:trace contextRef="#ctx0" brushRef="#br0" timeOffset="37480">20331 5100 2816 0,'0'0'2905'31,"0"0"-953"-31,0 0-199 16,0 0-449-16,0 0-568 0,-98 111-200 0,75-75-64 15,4 1-88-15,1-3-152 16,2 0 88-16,2-2-56 0,-1-4 56 16,4-3-15-1,-1-6-49 1,3 0 0-16,-3-6-72 0,6 0-8 15,-4-5-8-15,5-3-96 0,5-3-24 16,-4 0-32-16,4-2-16 16,0 0-72-16,0 0-456 0,0-2-617 31,0-9-1007-31,0-4-5226 15</inkml:trace>
  <inkml:trace contextRef="#ctx0" brushRef="#br0" timeOffset="39309">19744 5149 1176 0,'0'0'1536'16,"0"0"240"-16,0 0-15 15,0 0-169 1,0 0-96-16,0 0-327 0,0 0-297 16,0-4-232-16,0 4-144 0,0 0-56 15,0 0-64-15,0 0 0 16,0 0 9-16,0 0-25 15,0 0 16 1,0 0-48-16,0 0 32 16,0 0-32-16,-2 0-40 15,-1 0-24-15,-4 0-40 0,-2 6-128 16,-3 3-88-16,1 5-8 15,-8 4 0-15,1 1-8 16,-3 4 8 0,2-1 0-1,1-1-8-15,-2 2 0 0,3-5 8 0,4-4 0 16,3-1 8-16,0-6-8 15,7-1 8-15,0-4 0 16,1 0 40-16,2-2-40 0,0 0-8 31,0 0 8-31,0 0-8 16,0 0 0-16,0 0 0 0,0 0-8 15,0 0 8-15,0 0-16 16,0 0-32-16,0 0 0 0,0 0-8 16,0 0-16-16,0 0 24 15,0 0 0 1,0 0 0-16,0 0 32 15,0 0 0-15,0 0 16 0,0 0-8 16,0 0 0-16,0 0 0 16,0 0-56-16,0 0 64 0,0 0-8 15,0 0 8 1,0 0 0-16,0 0 0 15,0 0 0-15,0 0 0 16,0 0 0 0,0 0-8-16,0 0-8 0,0 0-48 0,0 0 16 15,0 0 40-15,0 0-64 16,0 0 0-1,0 0 16-15,0 0 40 16,0 0-40-16,0 2 48 16,0 0 8-16,7 2-8 15,4 1 8-15,2 2 0 0,0-1 0 16,3 4 8-16,-3-1 0 0,3-2 0 31,-3 3 0-31,5-4 0 16,-4 3 0-16,2-2-8 15,-1 1 8-15,3-2-8 0,-5 1 8 16,-2-3 0-1,-3 0 8-15,-5-2-8 0,-1-2 64 0,-2 1 40 16,0-1 48 0,0 0-40-16,0 0-120 15,0 0-1040-15,0 0-1009 16,-5 0-4360-16</inkml:trace>
  <inkml:trace contextRef="#ctx0" brushRef="#br0" timeOffset="39967">19539 5488 2784 0,'0'0'2217'0,"0"0"-617"0,0 0 40 16,0 0-519-16,0 0-401 0,0 0-232 15,0 0-120-15,0 0-160 16,0 0-8-16,0 0-120 15,0 0-32 1,0 0-40-16,0 0 80 16,0 0 56-16,0 0 64 0,0 0 0 15,0 0-32-15,0 0-16 0,4 2 112 16,4 4-56-16,1 3 64 15,2 2 0 1,5 2-32-16,2-1-88 16,0 1 41-1,1 4-1-15,2-4-16 0,-2 2-16 0,-1-2-72 16,-2-2 80-16,-1-1-40 15,-7-4-8-15,0-2-24 16,-3-1-40 0,0-1 48-16,-4-2-40 15,-1 0 8-15,3 0-8 16,-3 0-24-16,0 0-48 0,0 0-280 15,0 0-928-15,0 0-993 16,0 0-3600-16</inkml:trace>
  <inkml:trace contextRef="#ctx0" brushRef="#br0" timeOffset="41167">20860 5170 1824 0,'0'0'4417'0,"0"0"-2201"0,0 0-127 16,0 0-569-16,0 0-832 15,-46 32-296-15,27-15-32 16,-2 4-64-16,2-1-160 0,1-3 17 0,0 2 39 16,2-4-56-1,3-2 16-15,2-1 40 0,1-3 72 0,4-4-40 16,4-1-104-16,0-2-64 31,2-2-56-31,0 2-48 16,0-2-24-16,0 2-56 0,0 0-72 15,0 4 48-15,2 1 80 16,6 0-8-16,7 3-16 0,-1 0 96 15,5 2 0-15,-1-2 0 32,0 3 0-32,0-4 48 0,-4 1-40 15,2-2-8-15,-4 1 0 16,-1-4 0-16,-3-1-304 0,-3-2-25 31,1 0-247-31,-6-2-400 0,0 0-688 0,0 0-1521 31,0 0-3640-31</inkml:trace>
  <inkml:trace contextRef="#ctx0" brushRef="#br0" timeOffset="41848">20701 5526 3064 0,'0'0'2241'0,"0"0"-753"16,0 0-88 0,0 0-648-16,0 0-432 15,0 0 161 1,0 0 47-16,0 0 56 0,0 0-136 0,73 103 40 15,-52-87-184-15,-3-2 32 0,-4-2-120 16,-2-3 0-16,-3-2-48 31,-2-3 40-31,-2-4-104 0,-5 0 56 16,3 0 16-16,-3 0 48 31,1 0-224-31,1-16-56 0,3-4-1384 0,-2 0-3857 0</inkml:trace>
  <inkml:trace contextRef="#ctx0" brushRef="#br0" timeOffset="42526">21058 5262 3816 0,'0'0'2313'0,"0"0"-513"0,0 0 65 0,0 0-777 0,-14-102-608 31,20 78-368-31,12 3-96 16,3 6-8-16,2 4 72 0,-1 5-8 15,2 4 32-15,1 2-96 16,0 0 144-16,1 10 8 0,0 7 8 31,-10 0 48-31,-1 1-40 16,-4 1 104-16,-6-4 48 0,-2 2 32 15,-3 0 121-15,0 0 55 16,-5 0-40-16,-12 2-128 15,-4-2-144-15,-2 0-56 0,4-5-120 16,1-2-48-16,6-4-152 31,4-2-24-31,5-2 56 0,2-2 104 16,1 2-160-16,0 2-40 15,0 3-112-15,0 2 128 16,0 5 112-16,0 6 40 0,4 4 40 0,3 1 8 16,-2 0 0-1,-2 1 0 1,2 0 0-16,-4-1 8 0,-1-1 0 15,4-5 0-15,-4-2-8 16,0-4 0-16,0-2 8 16,0-5 0-16,0-2 0 15,0-4 48-15,0 0-56 16,0 0-384-16,6-10-1225 15,-4-4-3192-15</inkml:trace>
  <inkml:trace contextRef="#ctx0" brushRef="#br0" timeOffset="43091">21436 5320 4368 0,'0'0'2233'15,"0"0"-449"-15,0 0-15 16,0 0-937-16,0 0-344 0,-60-118-440 15,60 92-48-15,0 3 0 16,7 8 0 0,11 4-144-16,1 3 40 0,4 6 0 15,1 2-8-15,-2 0-16 16,3 0 24-16,-3 10 56 15,1 5 48-15,-5-2 0 0,-5 4 112 16,-7-2 112 0,-3 4 56-1,-3-1 168-15,0 0 144 0,-6 2-120 0,-12-3-176 16,0-2-104-1,2-3-80-15,3-4-112 0,7-2-56 16,1-4-144-16,2 0-32 0,3 2-8 31,0 0-232-31,0 6 56 0,0 4 264 16,0 7 104-16,0 2 40 15,6 5 0-15,-1 2 8 16,1 0 0 0,-2 2 0-16,-3-4 0 0,4-1 0 0,-3-5 88 31,1-5 112-31,-1-2-40 0,-2-7-64 15,3-4-48-15,-2-4-48 16,-1 0-784-16,2 0-1809 0</inkml:trace>
  <inkml:trace contextRef="#ctx0" brushRef="#br0" timeOffset="43717">21753 5314 3392 0,'0'0'2241'15,"0"0"-505"-15,0 0-80 16,0 0-583-16,0 0-529 0,-52-122-336 31,52 98-64-31,0 3-144 16,11 6-8-16,10 2 0 0,-1 7-48 15,4 3 16-15,-2 3 40 16,3 0 0-16,-3 0-80 0,-2 13 80 15,1 2 64-15,-7 0 40 32,-4 4 48-32,-4-1 128 15,-6 3 64-15,0 2 184 0,-6-1-128 16,-13 1-152-16,2-2-64 15,-5-5-88-15,10-4-48 0,-2-6-48 16,6-2-8-16,5-2 0 31,-1-2 0-15,4 0-80-16,0 0-264 0,0 2-168 0,0 4-16 15,0 2 176-15,7 6 232 16,4 4 120-16,0 6 8 0,2 1 0 0,-1 2 8 16,-1-1 176-1,-1 0 40 1,-2-1 248-16,-5-3-40 15,0-5-96-15,-3-2-112 16,5-3-40-16,-5-5-56 0,0 2-48 16,0-5-16-16,0 0-64 0,0-2-320 0,5-2-1224 31,1-2-1737-31,6-13-4072 15</inkml:trace>
  <inkml:trace contextRef="#ctx0" brushRef="#br0" timeOffset="44381">22098 5258 2968 0,'0'0'1456'16,"0"0"393"0,0 0-753-16,0 0-424 15,0 0-304-15,-22-115-200 0,28 99-128 16,10 6-40-16,4 4-144 15,1 5 128 1,0 1 16-16,0 0 0 0,-2 0 80 16,2 9 24-16,-7 4-24 15,1 0 64-15,-4 4 16 16,-3-3 128-16,-8 2 25 0,0 0 223 15,0 0 8-15,-6 2 72 16,-13-2-200 0,-4 0-184-16,-1-2-80 15,3-4-80-15,5-4-16 31,3-2 64-31,6-4-120 0,2 0 8 16,2 0-8-16,3 0-144 16,0 0 16-16,0 0-64 0,0 0-168 15,11 0 40-15,2 0 144 31,0 0-24-31,3 14 112 32,-1 2 16-32,1 8 72 0,-5 2 128 15,1 6 136-15,-4 2 16 16,-3 0 48-1,1 2-48-15,-3-4 184 0,-1-2-160 0,-2-5 0 16,2-7-72-16,-2-4-16 0,0-7-88 16,0-2-32-16,0-5-96 0,0 0-152 15,0 0-608-15,0-9-1040 16,0-4-5186-16</inkml:trace>
  <inkml:trace contextRef="#ctx0" brushRef="#br0" timeOffset="45010">22399 5330 3016 0,'0'0'1937'15,"0"0"111"-15,0 0-696 32,0 0-360-32,0 0-663 15,0 0-329 1,-36-117-80-16,36 96 64 0,0 3-32 0,13 1-32 15,2 7 16-15,-1 1 15 0,2 3 49 16,-3 4 8-16,3 2 89 31,-3 0-97-31,3 0 56 16,-3 6-48-16,5 9 248 15,-8 4 32-15,-1 3 136 0,-7-1 80 16,-2 4 88-16,0-1-16 16,0 0 24-16,-13-2-112 0,-1-4-80 15,-3-4-104 1,6-6-87-16,-2-2-105 15,7-4 56-15,-4-2-168 0,8 0-96 32,-4 0-152-32,1 0-217 0,5-2 265 0,0 0 72 0,0 2-56 15,0 0-40 1,0 0-80-16,0 10 120 15,0 8 136-15,11 4 48 16,-4 6 104-16,-1 4 176 0,4 2-72 16,-2 1-24-1,-3 1-8-15,1-2-16 0,-6-2-16 0,0-2-24 31,0-2 72-31,0-4-47 16,0-4-33-16,0-6-112 0,0-6-161 16,0-8-1095-16,0 0-1416 15,0-6-5786-15</inkml:trace>
  <inkml:trace contextRef="#ctx0" brushRef="#br0" timeOffset="45811">22736 5362 1696 0,'0'0'2784'0,"0"0"-783"15,0 0-73-15,0 0-495 16,0 0-361-16,0 0 40 16,-69-46-296-16,59 26-96 0,4-2-296 31,1 0-119-16,3-2-177-15,2 2-48 0,0 1 16 0,5 4-96 16,9-2-16-16,9 4 8 16,5 0-96-16,2 2 56 15,1 5 0-15,3 1-32 0,-7 7 8 31,-1 0-32-31,-3 0 15 16,-4 9-23-16,-8 2 48 0,-3 5 64 0,-4-1 128 16,-4 0 177-16,0 2 71 15,0-4 152-15,-16 4-120 16,-2-4-104-16,-2 0-152 15,-2-1-152 1,4-5-184-16,2 0-112 16,8-1-192-1,0-2 112-15,4-2 80 0,3 0 72 0,-2 2 15 0,3-2 49 16,0 1 64-16,0 4 48 15,0 3-40 1,0 4 72-16,0 6 16 16,0 8-48-16,0 6 48 0,0 8 0 15,0 4 0 1,0 5 0-16,0-3 0 0,0-2 80 15,0-8 72-15,0-6 32 0,0-10-79 32,0-6 47-32,0-8 24 15,0-2-80-15,0-2 32 0,0-4-32 16,-2 0-96-16,-4 0-1057 15,-1 0-2047 1</inkml:trace>
  <inkml:trace contextRef="#ctx0" brushRef="#br0" timeOffset="49445">20097 6447 3136 0,'0'0'1697'31,"0"0"-361"-31,0 0 504 16,0 0-287-16,0 0-233 0,0 0-256 15,0 0-232-15,2-2-280 0,4-4-184 16,-2-2-136-16,4-3-79 15,0 2-17-15,0-1-40 16,3-3 8 0,0 2-8-16,2-3 8 15,-1 0-32-15,1 2-24 16,-2 1-40-16,0 1 48 0,-1 3 8 15,-2 3-56-15,-2-2 0 0,-1 3 48 16,-3 1 16 0,3 2-64-1,-5 0 64-15,0 0-64 0,0 0 0 16,0 0-8-16,5 0-96 0,3 0-80 15,3 13 176-15,7 0 72 32,1 8 8-32,4 1-16 0,-2 3 24 15,1 5-72 1,1 1 64-16,-2-1-8 0,-3-2-16 15,-1-4-40-15,-2-4-8 0,-4-4 8 16,-4-5-8-16,-1-4 8 31,-3-3-8-31,-3-4 64 0,0 0 104 16,0 0 176-16,0 0 32 15,0 0-112-15,0 0-120 16,0 0-56-16,0 0-96 0,0 0-368 0,0-11-1144 16,0-2-1217-1,-4 1-3544 1</inkml:trace>
  <inkml:trace contextRef="#ctx0" brushRef="#br0" timeOffset="51003">14500 5597 4761 0,'0'0'2408'0,"0"0"-656"16,0 0-63-16,0 0-377 0,0 0-464 16,-3 0-240-16,3 0-152 15,0 2-215-15,0 13-241 0,8 12 72 31,3 3 216-31,2 6 8 16,0-2-16-16,3-2-120 0,-9-2-72 16,5-8-32-16,-7-3-56 15,2-8 0-15,-2-5 8 0,-2-2 0 16,0-4 40-16,-3 0 72 31,0 0 216-31,3 0 448 16,1-12 32-16,4-10-128 0,0-8-312 15,0-8-176-15,-3-4-79 16,1 0-121-16,-3 4-401 0,-1 4-559 15,3 9-648-15,1 8-561 16,4 6-1871 0,-2 7-3178-1</inkml:trace>
  <inkml:trace contextRef="#ctx0" brushRef="#br0" timeOffset="51498">14881 5550 1672 0,'0'0'4977'0,"0"0"-2865"0,0 0-151 16,0 0-297-16,0 0-656 31,0 0-560-31,0 0-264 0,-94 61-7 15,80-27-17 1,3 1 8-16,1-3 8 0,5-1-168 0,3-7 56 16,2-4-64-16,0-4 0 31,0-4 0-31,0-4-56 15,0-2-16-15,7-4-8 0,-1-2-216 16,4 0-17-16,3 0 9 31,0-12 152-31,3-8 152 0,-3-8-128 0,-2-6 8 0,-4-6 72 31,-2 0 40-31,-2-1-48 16,-3 11 56-16,0 9 0 0,0 8 56 0,0 9 248 16,0 4-16-16,0 0-288 15,0 13-32-15,3 6-48 16,5 8 80-16,-3-1 16 15,5-2-8 1,-1-4 8-16,-2-2-8 16,-1-6 0-16,2-2-8 0,0-2-40 0,0-6-608 15,1-2-848-15,7 0-737 16,-3-12-975-1</inkml:trace>
  <inkml:trace contextRef="#ctx0" brushRef="#br0" timeOffset="51963">15025 5377 1688 0,'0'0'2224'0,"0"0"-359"16,0 0 39-16,0 0-344 15,0 0-63-15,26 135-265 0,-25-97-328 16,2 0-192-16,2-1-231 31,-1-5-273-31,2-4-80 16,5-4-120-16,5-4 32 0,-3-3-40 15,8-6-8-15,4-1-272 16,0-4-241-16,3-6-151 0,1 0-216 0,-2 0-168 16,-4-18 80-1,-7-4 167 1,0-8 265-16,-4-2 264 15,-4-2 280-15,-2 0 104 0,-3 8 248 16,-1 5 273-16,-2 11 367 16,0 5 264-16,0 5-200 0,0 0-328 15,0 0-416 1,0 0-312-16,0 9-56 15,0 6 56 1,0 0 8-16,0 0 0 0,3-1-8 0,-3-2-48 16,0-4-296-16,2-2-464 15,-2-6-744-15,0 0-1097 16,0 0-2760-16</inkml:trace>
  <inkml:trace contextRef="#ctx0" brushRef="#br0" timeOffset="52122">15340 5375 2680 0,'0'0'2161'16,"0"0"-1329"-16,0 0 72 0,0 0-296 15,0 0-384-15,0 0-224 16,87 55-24-16,-37-51-1480 15,-8-4-529-15,-2 0-191 0</inkml:trace>
  <inkml:trace contextRef="#ctx0" brushRef="#br0" timeOffset="52641">15671 5348 680 0,'0'0'3152'0,"0"0"-967"0,0 0-337 16,0 0-215-16,0 0-473 16,0 0-328-16,0 0-240 15,-115 100-184-15,109-66-112 16,6 0-104-16,0-2-24 0,0-1-8 15,0-7 48 1,0-2-40-16,9-8-112 0,-1-5-32 16,-3-4 32-1,2-5-40-15,1 0-16 16,3 0-64-16,4-20 56 15,2-8-64-15,1-6-160 0,0-6-112 16,-2-3-88 15,-3 0-80-31,0-4-80 0,-3 3 16 0,-4 0-16 16,-3 6 232-16,-3 4 208 15,0 7 152-15,0 6 128 0,0 5 280 16,0 6 144-16,0 1 112 16,-1 7 72-16,-1 2-144 15,2 0-208 1,0 0-176-16,0 0-208 0,0 7-8 0,0 9 8 31,0 8 56-31,0 4 192 0,0 4 41 0,2 4 159 16,4 0-8-16,-1 4-40 15,1 0-72-15,-4 0-136 16,8-2-104-1,-4-2-40-15,7-4-40 0,-2-6-8 16,6-5 0 0,0-8-8-16,3-4-544 0,15-9-616 0,-2 0-1081 15,-4-9-3928-15</inkml:trace>
  <inkml:trace contextRef="#ctx0" brushRef="#br0" timeOffset="53803">18103 6395 4608 0,'0'0'1761'31,"0"0"-89"-31,0 0 273 16,0 0-553-16,0 0-528 0,0 0-296 16,3 112-176-16,-3-102-72 0,0-2-80 15,0-2-88-15,0-4-23 16,0-2-17-16,0 0 24 15,0 0-8 1,0 0-128-16,0 0-593 16,-3 0-967-16,1-8-1633 15,-1-4-5879-15</inkml:trace>
  <inkml:trace contextRef="#ctx0" brushRef="#br0" timeOffset="54408">18150 6168 2800 0,'0'0'2713'16,"0"0"-1649"-16,0 0-488 0,0 0-192 16,0 0-232-16,0 0-152 31,0 0-48-31,40 98-584 15,-32-76 72-15,3-3 352 16,-4 0 208-16,3 2 24 0,-4-1 680 16,-3-3 272-16,-3 4 176 0,0-1 33 15,0 0-121 1,0 2-120-16,0 2-184 15,0-2-32-15,-3 0-183 16,-5-2-89-16,-2-2-96 16,5-6 16-16,-1-2 48 0,4-6-16 0,-1-2-24 15,3-2 80-15,0 0 56 16,0 0 56-1,0-4 185-15,0-9-633 16,0-8-128-16,0-3-152 16,0-4-88-16,11-2-17 31,4 2-39-31,4 4-40 0,1 4 56 0,-6 6 104 15,2 5 64-15,-4 6 0 16,-4 3-24-16,3 0 24 16,-3 0 16-16,2 5 48 0,3 10-56 15,-2 0-48-15,5 6-96 16,2-1-128-1,1 0-1160-15,12 2-329 16,-3-4-935-16,-6-6-2618 0</inkml:trace>
  <inkml:trace contextRef="#ctx0" brushRef="#br0" timeOffset="54783">18453 6320 3832 0,'0'0'3953'15,"0"0"-2376"-15,0 0 31 16,0 0-536-16,0 0-704 15,0 0-24-15,0 0 40 0,0 0-80 16,23 85-144-16,-15-63-80 16,2-2-8-1,-4-2-64 1,2-6 0-16,-1-2 0 0,-2-4 0 15,-1-4 40-15,1 0-48 0,-3-2 8 16,1 0 0-16,5-8 217 16,-3-14 79-16,3-4-296 15,3-8-8-15,1 0-713 0,10-6-791 31,-2 8-1184-15,1 10-2522-16</inkml:trace>
  <inkml:trace contextRef="#ctx0" brushRef="#br0" timeOffset="55221">18818 6252 1200 0,'0'0'4457'0,"0"0"-2201"0,0 0 153 0,0 0-777 0,0 0-608 15,-80 23-472-15,60 1-344 16,4 3 40-1,5 5-87 1,-1-2-41-16,9 0-64 0,3-3-48 16,0-5-8-16,0-2 0 15,3-4 0-15,9-6-48 0,-3-2-152 0,3-6-57 16,-1-2-127-16,2 0-40 31,0-4 8-31,1-14 80 16,1-8 8-16,-4-6-88 0,2-2 56 15,-6-2 104-15,2 2 88 31,-2 8 88-31,-4 5 80 0,-3 11 208 0,0 5 368 0,0 5-40 32,0 0-208-32,3 0-328 0,2 5-96 15,3 12 96-15,0 0 48 16,4 6 32-16,-3-1-32 0,6 0 8 31,-2-2-16-31,0-5-32 0,-2-2 40 0,-1-5-48 16,-4-6-520-16,0-2-744 0,-1 0-1161 31,2-14-1608-31</inkml:trace>
  <inkml:trace contextRef="#ctx0" brushRef="#br0" timeOffset="55974">18989 6054 4640 0,'0'0'2217'0,"0"0"-265"16,0 0-95-16,-11 128-561 0,10-82-384 15,1-1-264-15,0-2-328 16,0-3-7 0,0-3-65-16,4-7-176 15,4-8-16-15,4-6-56 16,-1-6-272-16,0-8-481 0,-3-2-143 15,4-2 16 1,2-16 208-16,-1-8-328 16,3 0 119-16,-3 0 281 15,-1 5 368-15,-6 8 232 16,-1 5 112-16,-3 6 608 31,1 2 9-31,-3 0-337 0,1 0-64 0,1 8 168 0,1 2 48 0,-1 2-72 16,1 2-264-16,-1-3-56 31,-2 2-152-31,1-3-40 0,-1-3-472 15,0-3-840-15,0-1-1481 16,0-3-2912 0</inkml:trace>
  <inkml:trace contextRef="#ctx0" brushRef="#br0" timeOffset="56174">19153 6120 576 0,'0'0'1040'0,"0"0"-656"15,0 0-224 1,0 0-88-16,0 0-72 0,0 0-392 16,113 59-320-16,-91-59-144 0</inkml:trace>
  <inkml:trace contextRef="#ctx0" brushRef="#br0" timeOffset="56565">19329 6177 1128 0,'0'0'2408'0,"0"0"145"16,0 0-521-16,0 0-1072 16,0 0-183-16,0 0 95 0,-52 109-168 15,47-73-224-15,-1 3-120 16,6-5-32-16,0-2-88 0,0-9-16 15,6-2-120 1,2-7-32 0,3-8 0-16,-2-4 16 0,5-2-88 15,-1-4 0-15,2-18-8 16,7-8-224-16,-4-8-248 15,1-7-152-15,-3-6-272 0,-3-3-72 16,-3-5-145-16,-5-1-39 31,-5 6 160-31,0 4 232 0,0 9 544 16,-15 11 224-16,2 9 440 15,2 8 448-15,0 7 184 16,8 6-16-16,-1 0-351 0,4 0-609 0,0 15-88 16,0 8 320-1,0 5 304 1,0 6-8-16,5 5 40 0,2-1-80 15,-1 4-88-15,-1-2-64 16,1 2-207-16,-1 0 7 16,2 1-136-16,4-1-40 0,-3-2-48 0,8-3-8 31,15 8-336-16,-2-13-1105-15,-2-10-1567 0</inkml:trace>
  <inkml:trace contextRef="#ctx0" brushRef="#br0" timeOffset="57716">20614 6262 1872 0,'0'0'3033'16,"0"0"-1321"-16,0 0-392 31,0 0-272-15,0 0-231-16,-87 101-321 0,63-65-184 0,-4 0-176 15,2 0 88-15,4-4-40 16,-4-2 72-16,5-6 32 0,3-3 64 0,2-6 56 16,5-3 56-1,-1-3 0 1,3-4-80-16,4-1-87 15,0-2-137-15,2-2-32 0,3 2-112 16,0-2-8-16,0 0-8 16,0 0-561-16,14-4-1111 0,9-9-2353 15,1-2-2016-15</inkml:trace>
  <inkml:trace contextRef="#ctx0" brushRef="#br0" timeOffset="58588">20777 6339 4032 0,'0'0'2769'0,"0"0"-1033"16,0 0-519-16,0 0-617 0,0 0-64 15,0 0 160-15,0 0-224 16,58 64-120-16,-30-51-128 16,-6-2-112-16,3-1-32 0,-4-2-64 31,-5-4 32-31,-5 0 0 0,-3-2-40 15,-3-2 0-15,-3 2 72 16,-2-2 48-16,0 0 304 0,0 0 161 16,0 0 55-16,0 0-64 15,0 0-104-15,0 0-152 31,0 0-128-31,0 0-104 0,0 0-8 16,0 2 8-16,0 0-24 16,0 0-16-16,-2 2 32 0,-4 4-16 15,-6 4-64-15,-2 2 8 16,-1 4 0-16,-1 0-16 31,0 2 8-31,3-1-8 0,0-2 0 0,2 0 0 16,-1-2 0-16,1-2 8 15,3-3 40-15,2-3-40 0,-2-1 56 16,4-2 72-1,-1 1 8 1,5-3-16-16,-4 0-80 16,4 0-40-16,0-2-8 0,0 2 0 0,0-2-8 15,0 0 8-15,0 0 0 16,0 0 8-16,0 0-8 0,0 0 16 31,0 0 40-31,0 0-40 16,0 0 40-16,0 0-16 15,0 0-40-15,0 0-360 0,0-8-1080 16,4-5-1481-16,3 0-7297 15</inkml:trace>
  <inkml:trace contextRef="#ctx0" brushRef="#br0" timeOffset="62813">21241 6386 56 0,'0'0'1800'0,"0"0"520"16,0 0 457-16,0 0-96 0,-4 0-521 15,-4 0-704 1,-3 0-351-16,0 0-321 15,3-3-80-15,-2-5-48 16,4-6-168 0,-1-4-184-16,2-7-256 0,4-3-48 0,1-4-48 15,0 2-64-15,0 4-32 16,13 5-24-16,4 6 16 15,3 5-8 1,2 6 24-16,7 4 8 16,-4 0 8-1,0 0 72-15,0 6 40 0,-8 6 8 0,-2 2-8 16,-7 0 0-16,-6 3 8 15,-2-2 0-15,0 4 80 0,-5-2 72 32,-13 3 8-32,-3-1-88 15,-5-2 32-15,7-2-56 0,-1-5-48 31,6-3 0-31,9-3-8 0,-1-4-64 0,4 3 56 16,2-1-96-16,0 2-176 0,0 4-256 16,0 5 216-1,2 6 232-15,6 1 96 16,3 6-8-16,-1 0-40 0,-2 0 48 15,3-2 8-15,-6-2 40 16,1-2 32-16,-6-4 72 16,0-2-8-16,0-3-40 15,0-4-32-15,0-3-72 16,0-2-200-16,0-2-1385 15,4 0-1647-15,0 0-5442 0</inkml:trace>
  <inkml:trace contextRef="#ctx0" brushRef="#br0" timeOffset="63309">21612 6356 2896 0,'0'0'2801'16,"0"0"-777"-16,0 0-359 0,0 0-193 16,0 0-392-16,-55-113-440 15,55 96-320-15,0 6-168 16,5 0-136-16,10 5-8 15,2 4-8-15,1 2-56 16,-2 0 48-16,-3 0 8 16,0 2-8-16,-6 9 8 0,1 0 8 15,-7 3 120-15,-1 2 144 16,0 3 40-1,-1-2-8 1,-11 0-103-16,-2-2-73 0,6-5-80 16,-2-1-48-16,8-5 0 15,-2-2-8-15,4 0 0 16,0 0-64-16,0 5-48 15,0 6-32-15,0 4 71 16,0 10 73-16,6 1 0 16,4 4 0-16,-5-2 8 15,-2-2 8-15,2-2-8 0,-2-3 0 16,-3-8 0-1,0 0 8-15,0-6-8 16,0-3-592-16,0-2-1432 16,0-2-3289-16</inkml:trace>
  <inkml:trace contextRef="#ctx0" brushRef="#br0" timeOffset="63858">21872 6475 4120 0,'0'0'2161'16,"0"0"-257"-16,0 0-255 15,0 0-801-15,-37-119-552 16,37 83-152-1,0 0-56-15,0 4-80 16,0 8-8-16,10 9 0 16,3 6-80-16,4 7 0 0,-4 2 80 0,5 0 0 15,1 9 88 1,-2 4 8-16,-1 4 32 15,-5 0 8-15,-6 4 112 16,-4-1 40-16,-1 1 48 16,0 2 96-16,-1-1-80 31,-15-1-96-31,-4 0-80 0,1-3-64 0,1-6-96 0,9-2-16 15,0-8-24 1,6-2-96-16,0 0 48 16,3 0-264-16,0-4-208 15,0-6 88-15,0 4 40 0,10 2-8 16,1 4 128-1,2 0 120-15,-2 0 176 0,4 16 40 16,-7 4 64 0,0 4 72-16,-2 4 112 15,-1 0 96-15,-2 2-128 16,-1-4-24-16,-2 0-104 0,2-3-80 15,-2-6-40-15,0-2-8 16,3-4-392-16,-2-3-1248 0,4-3-3105 16</inkml:trace>
  <inkml:trace contextRef="#ctx0" brushRef="#br0" timeOffset="64450">22221 6341 3448 0,'0'0'1593'16,"0"0"-265"-16,0 0 232 0,-34-77-584 15,34 58-391-15,0-2-233 16,0 8-224-16,18 2-120 0,0 3 0 15,6 6-8-15,-6 2 72 16,3 0 0-16,-4 0 32 16,-1 8 0-16,-3 5 8 0,-1-2 32 15,-3 4-56-15,-5 0 8 16,-3 2 40-16,-1-2 344 0,0 4 96 15,-5-2-88 1,-14 2-136 0,1-2-48-16,-1-2-120 0,3-5-56 15,4-5 0-15,4-3 40 0,8-2-40 16,0 0-64-16,0 0-64 15,0 3-144-15,0 1-104 16,0 2-8 0,8 6 200-16,4 2 0 31,-3 2 56-31,1 6 8 0,1 0 104 0,-6 0 136 0,2 0-72 0,-4-2-16 15,-1-2-104 1,-2-2-8-16,3-4-48 16,-3-1-360-16,1-7-728 15,1 0-1816-15,3-4-3594 16</inkml:trace>
  <inkml:trace contextRef="#ctx0" brushRef="#br0" timeOffset="65040">22534 6411 288 0,'0'0'4433'0,"0"0"-2897"15,0 0 192-15,0 0-151 0,0 0-649 16,0 0-368-16,0 0-120 0,0 0-288 16,0 0-152-1,-24-125-144-15,24 88-48 0,0 1-200 16,0 4 160-1,8 7 160-15,0 11 8 16,0 6 48-16,4 4 16 16,2 4 8-16,-1 0 48 0,2 0 0 0,1 8 40 31,1 6 56-31,-4 0 8 15,2 2 104-15,-1 0-88 16,-7 1 8-16,1-2-16 0,-6 0 88 16,-2-4 32-16,0 4 216 15,-2-5 96-15,-13 1-128 0,1 0-231 31,-2-5-129-31,-2 0-112 16,7-5 0-16,4 1-136 0,2-2-49 16,4 2 33-16,1 2-136 15,0 3-184-15,0 3 280 0,0 3 144 16,0 4 40-16,0 0 0 31,5 2 8-15,1 1 112-16,1-4 32 0,-3 2 8 0,0-4 8 15,0-2-8-15,-4 0-24 16,2-2-32-16,-2 4-48 0,0-2 8 15,0 4-56-15,0-2-80 16,3 3-808 0,-1-8-1120-1,3-5-3617-15</inkml:trace>
  <inkml:trace contextRef="#ctx0" brushRef="#br0" timeOffset="65668">22957 6383 3208 0,'0'0'1553'0,"0"0"23"31,0 0-392-31,0 0-344 15,-30-114-528-15,23 77-312 0,2-1-112 16,1 2-304-16,4 8 224 16,0 8 192-16,0 8 128 0,8 6-48 15,1 4 104-15,6 2 16 31,-1 0 32-31,1 4 64 0,1 6-24 16,-1 2-111-16,-2 2-9 0,-4 1 16 16,-2 0-48-16,-6-1-16 15,-1 0 152 1,0 0 8-16,0 2 40 0,-14-2-128 15,-4-1 40 1,0-4-120-16,4-3-48 16,2 0 0-16,6-3-48 0,4-3-8 0,2 2-48 15,0 0-128-15,0 4-144 16,0 3 144-1,0 4 128-15,2 2 56 16,4 4 224-16,-1 0 32 16,0 4-32-16,0-1-16 15,-3 2 96-15,1 2 80 0,-3 0 64 16,0 0 0-16,0-2-112 0,0-1-104 15,0-8-128-15,0 0-32 32,-5-6 8-32,2-3-80 15,-5-2-104-15,1-2-944 0,-1-2-1928 16</inkml:trace>
  <inkml:trace contextRef="#ctx0" brushRef="#br0" timeOffset="66609">21089 7382 624 0,'0'0'4873'16,"0"0"-3577"-16,0 0-264 16,0 0 168-1,0 0-423-15,84-51-73 16,-62 47-280-16,3 4-128 15,-3 0-88-15,1 0-56 0,0 21-48 16,-6 4 168-16,1 10 112 16,0 3 160-16,-5 0-40 15,0 0 40-15,-4-5 1 0,1-4-81 31,-2-7-144-31,-3-5-104 0,-3-8-96 16,-1-3-24-16,2-4-88 0,-3-2-8 16,0 0-176-16,0 0-720 15,0-8-641-15,0-8-1663 16,0-4-5274-16</inkml:trace>
  <inkml:trace contextRef="#ctx0" brushRef="#br0" timeOffset="66902">21447 7291 3832 0,'0'0'1665'16,"0"0"-129"-16,0 0 280 15,0 0-527-15,-61 114-281 16,38-79-200-16,4-1-64 0,-2-2-104 16,0-2-184-16,7-4-47 31,-1-4-137-31,7-6-64 0,3-6-88 0,5-4-64 0,-5-4-40 15,5-2-16-15,0 0-272 16,5-4-937-16,8-10-1023 0,5-2-1953 16</inkml:trace>
  <inkml:trace contextRef="#ctx0" brushRef="#br0" timeOffset="67535">21909 7213 3104 0,'0'0'2809'0,"0"0"-569"31,0 0-615-31,0 0-97 16,0 0-656-16,0 0-184 0,0 0-104 15,-134 120-224-15,113-99-7 16,7-6-17-16,2 0-64 15,3-6-8-15,5-3 112 0,1-2-8 16,2-2-40-16,1 1-16 16,0-3-136-1,0 0-24-15,0 0-152 0,0 2-8 16,0 0-40-16,1 4 48 15,11-1 8-15,4 3 56 16,1 1-64 0,3 1 8-16,4-3 8 0,4 1 72 15,1 1-40-15,0-5 0 16,0 2-40-16,-3-4 0 0,1 1 48 15,-1-3-48-15,0 0-8 16,-2 0-560-16,7-1-1024 16,-4-13-1017-16,-9-5-5625 15</inkml:trace>
  <inkml:trace contextRef="#ctx0" brushRef="#br0" timeOffset="68193">22169 7135 5153 0,'0'0'2624'0,"0"0"-575"15,0 0-161-15,0 0-488 0,0 0-832 16,0 0-296-16,-1 53 409 0,-4-16 159 31,-3 9-160-31,-2 3-32 16,0 0-96-16,4 2-32 15,1-8-88-15,-1-2-40 0,2-9-55 0,3-6-137 16,-2-6-104 0,3-6-40-16,0-8-56 0,0-2-825 0,0-4-1479 15,11-10-793 1,7-10-1896-1,1-6-2784-15</inkml:trace>
  <inkml:trace contextRef="#ctx0" brushRef="#br0" timeOffset="69054">22323 7335 5473 0,'0'0'1792'0,"0"0"-160"16,0 0 313-16,0 0-585 0,0 105-392 15,0-78-240 1,8 1-271-16,3-3-113 15,0-7-136-15,1-4-40 16,2-7 72-16,2-7 32 16,1 0 56-16,5-5-88 0,1-17 24 15,4-10-144-15,-1-7-112 16,-5-2-8-16,-6-1-200 0,-4 1-336 31,-5 11-24-31,-6 6 240 16,0 10 224-16,0 8 88 15,0 2-48-15,0 4-16 0,0 0-232 16,0 0-601-16,0 0 129 15,0 4 264-15,0 6 136 0,5-2 216 16,3 4 136 0,0 2 16-16,0 2 0 15,-1 2 8-15,3 6 208 16,-2 0 344-16,-2 3-128 0,4 1-24 15,-2-5-168-15,2-1 16 16,-1-1-72-16,1-9-88 16,0-5 57-1,-2-2-41-15,1-5-8 0,4 0 168 16,2-9 40-16,4-10-152 15,-1-7-8-15,1-2-96 0,-3-2 0 16,-4-1 64-16,-6 1-24 16,-6 4-8-16,0 0 0 0,0 5-80 31,-13 0-224-31,-3 5-440 15,3 4-97-15,4 6-103 0,7 2-440 16,2 4-584-16,0 0-1081 16,5 0 1329-16,13 0 127 0,-1 0 521 31,1 0 576-31,0 0 376 15,-2 0 40 1,-3 0 400-16,-5 0 488 0,2 2 161 0,-5 10 95 16,1 2 184-16,-1 4-8 15,-2 6-55-15,2 4-105 0,1 4-184 31,-1 0-336-31,2-1-256 0,1-3 56 16,0-2-136-16,0-7-144 16,3-4 8-16,1-5-55 0,-1-7-9 15,0-3 72-15,2 0-8 16,3-11 32-16,2-13-16 15,0-9-56 1,-2-2-80-16,-6-5 32 16,-6-1-64-16,-4 5-16 0,0 8-96 31,0 8 88-31,-14 8-96 0,-2 8-120 0,-2 4-392 0,-11 4-601 15,5 12-1047-15,3 0-3265 16</inkml:trace>
  <inkml:trace contextRef="#ctx0" brushRef="#br0" timeOffset="70562">23248 7251 3504 0,'0'0'3929'0,"0"0"-3521"15,0 0 512-15,0 0 521 16,-34 99-305-16,26-65-488 0,0-4-264 16,8-4-136-16,0-5-8 15,0-4-64-15,0-7 8 16,10-5 32-1,3-3-8-15,0-2-112 16,3 0 40-16,5-15 8 16,0-10-31-16,0-1-41 0,-2-2-24 15,-9 0 8-15,-4 3 16 16,-6-3 0-16,0 3 8 0,-3 1-80 15,-10 7-144-15,-10 2-265 16,4 5-7 0,0 8-296-16,1 2-392 15,7 0-128-15,6 2-841 16,2 10-959-16,3-2-881 0</inkml:trace>
  <inkml:trace contextRef="#ctx0" brushRef="#br0" timeOffset="71011">23519 7227 3592 0,'0'0'1321'0,"0"0"-9"16,0 0 784-16,0 0-223 16,0 0-353-16,0 0-472 0,20 108-232 31,-15-78-183-31,6-2-105 15,0 2-48 1,4-3-144-16,-1-1 8 0,2 0-192 0,-1-6-32 16,1-2-24-16,0-4 0 15,-1-4-80 1,-4-6 96-16,0-4 56 0,1 0 8 15,-1-16 128-15,0-11-80 16,2-5-112 0,-6-7-24-16,-2-5-88 0,-5-5-48 0,0 6-464 15,0 2-320 1,-13 11 360-16,-2 8 328 15,-3 10 136-15,5 6-104 0,-4 6-352 16,-1 0-769-16,-11 8-735 16,3 10-2065-1,3-2-2648-15</inkml:trace>
  <inkml:trace contextRef="#ctx0" brushRef="#br0" timeOffset="74915">20168 7047 5769 0,'0'0'1656'0,"0"0"-896"15,0 0-56-15,0 0-135 0,0 0 407 16,0 0 16-16,168-8-288 16,-93-7-312-1,10-5-184-15,35-16-208 16,-23 4-1464-16,-13 4-4601 0</inkml:trace>
  <inkml:trace contextRef="#ctx0" brushRef="#br0" timeOffset="75859">21108 7928 4480 0,'0'0'2601'31,"0"0"-1097"-31,0 0-15 16,0 0-257-16,0 0-616 0,0 0-336 15,0 0 232-15,63 0 440 16,-14-4 33-16,14-7-201 15,9-8-160-15,11-2-264 0,4-1-240 32,5-3-120-32,-2 3 0 15,19 8-1184-15,-25 5-1097 0,-25 5-4048 0</inkml:trace>
  <inkml:trace contextRef="#ctx0" brushRef="#br0" timeOffset="84318">17192 6988 928 0,'0'0'2976'15,"0"0"-879"1,0 0-281-16,0 0 25 0,0 0-417 15,0 0-328-15,0 0-96 16,0 0-63-16,0 0 7 0,0 0 64 16,0 0-8-16,0 0-128 15,0 0-176 1,0 0-143-16,0 0-177 15,0 0-152-15,0 0-144 0,0 0-80 16,0 0-72-16,0 0-32 16,0 0 32-1,5 10 64-15,3 5 8 0,3-2 8 16,1 6 56-16,-1-2-56 0,3 6-8 15,-2-1 48 1,2-1-32-16,-2 4-8 16,0-3 0-16,0-2 0 15,-4-2 40-15,2-2-40 16,-4-2-8-16,0-6 8 0,-4-2-8 15,3-2 16-15,0 0-8 0,-5-4 0 32,0 0 48-32,0 0-40 15,0 0 72-15,0 0-16 0,0 0 0 16,0 0-8-16,1 0-16 15,-1 0-48-15,0 0 48 32,4 0-40-32,-3-4 0 0,4-8 56 0,2-8-64 15,5-6 72-15,0-2-72 16,-1-4-8-16,5-4 0 0,-1 2-64 15,1 0 0-15,-2-1 64 16,-1 8-64 0,-3 1 64-1,1 3 0-15,-3 7 0 0,-4 6 0 16,0 2 8-16,0 4-8 0,-3 0-64 15,1 3 64-15,3-2-88 16,-5 1 24-16,0 2 0 0,0 0 72 16,1 0 0-16,-1 0 0 15,0 0-8 1,0 0 8-16,0 0-368 15,0 0-1177-15,-6 0-1639 16,-12 0-5058-16</inkml:trace>
  <inkml:trace contextRef="#ctx0" brushRef="#br0" timeOffset="88763">15785 5934 3040 0,'0'0'2665'0,"0"0"-897"16,0 0 40-16,0 0-247 15,0 0-441-15,-3 0-344 16,0 0-88-16,3 0-23 15,-2 0-65-15,2 0-192 16,0 0-136 0,0 0-168-16,0 0-104 15,0 0-128-15,0 0-72 16,0 13 48-16,0 8 144 15,0 5 0-15,0 10 8 0,2 6 8 16,4 8 72-16,-6 5-64 0,0 2-16 16,4 5 72-16,-1-4-72 15,5 1 0 1,0-9 0-16,-3-4 0 15,1-9 0-15,-1-7-8 0,-2-7 8 0,1-5 0 32,-4-8 0-32,0-2 0 0,0-3 8 15,0-5 0-15,0 0 56 16,0 0-16-16,1 0-48 15,2 0-40 1,1 0-1000-16,-4 0-1441 0,3-11-5001 0</inkml:trace>
  <inkml:trace contextRef="#ctx0" brushRef="#br0" timeOffset="89171">15671 6473 4440 0,'0'0'4025'16,"0"0"-2632"-16,0 0 23 15,0 0-104-15,0 0-672 0,0 0-640 16,0 0 56-16,0 0-56 16,26 66 248-16,-5-36-120 0,-2 0-48 31,0-4 64-31,-1-1-80 15,-2-8 65-15,-3-2-57 16,-3-6 72-16,-4-5-56 0,-1-2 56 16,-2-2 56-16,1 0 232 15,0 0 128-15,5-6 168 0,7-13 128 31,6-11-240-31,4-11-552 16,8-7-64-16,3-18-1336 16,-1 12-2705-16,-15 9-5617 0</inkml:trace>
  <inkml:trace contextRef="#ctx0" brushRef="#br0" timeOffset="107708">14424 2769 4336 0,'0'0'3049'0,"0"0"-1481"15,0 0-127 1,0 0 111 0,0 0-336-16,0 0-552 0,0 0-207 15,0 0 151-15,0 0-104 16,0 0-104-16,0 0-96 0,0 0-8 0,0 0-8 15,0 2-56-15,0-2-56 16,0 0-80 0,0 0-80-1,0 0-16-15,0 0-8 0,0 0 8 16,0 0-8-16,0 0 8 15,0 0-8-15,0 0 8 0,0 0 8 16,0 0 0-16,0 0-8 0,0 0-8 31,0 0-64-31,0 0 24 16,0 0-8-16,0 2 56 0,8-2 0 15,0 2 0-15,3 0 8 16,2-2 48-16,4 2-8 0,7 0-48 16,3 2 48-16,1-1 0 31,6 1 40-16,3-2-16-15,-3 0-72 0,1-2 0 0,1 2 8 16,1-2 0-16,-2 0 40 0,1 0 0 16,-4 0-32-16,2 0-8 15,-3 0 56-15,3-2-56 31,1-2 0-31,4-3 40 0,-2 3-32 16,2-2-16-16,0 2 8 16,1 0-8-16,-6 2 0 0,2 1 0 15,-7 1 0-15,0 0 0 16,-5 0 0-16,3 0 0 15,1 0 0 1,-1 0 0-16,4 0 0 0,1 0 0 16,1 0 0-1,0 0-8-15,-2 0 0 0,5 0 8 0,1 0-16 16,-2 3 8-16,2-1 8 15,5 2 0-15,-3 0 48 16,-2-2-32-16,4 0-16 16,-4 0 80-16,2 0-16 15,-2 1-64 1,2-1 72-16,1-2-24 0,0 2 96 0,-1-2-48 15,1 2-48-15,-4-2-40 32,4 0 72-32,2 2-72 0,2-2 64 15,1 0 24-15,5 0-8 16,3 0 32-16,1 0 17 15,-1 0 47 1,8 0-64-16,2 0 24 0,5 0-48 0,3 0 32 31,2 2 16-31,0-2-48 0,-4 0-48 16,-1 0 32-16,0 1-16 15,-2 1 0-15,0-2-56 16,4 2 40-16,-3 0-40 0,-2 0-8 16,-4 2 8-16,1-2 40 15,-7 0-40-15,-2-2 56 0,-1 2-8 16,-4-2-40-1,-3 0 56-15,-4 0-72 16,-3 0-8 0,-4 0 0-16,2 0 8 0,-1 0 0 0,6 0 8 15,-6 0 0 1,4 5 0-1,-2-3-8-15,0 2 8 0,4-1-8 16,2 1 0-16,-1 0 0 0,2-2 0 16,1 0 8-16,2 0 0 15,1-2 0-15,-1 2-8 0,0-2 8 31,-2 0-8-31,-3 0 0 16,-1 0 8-16,-3 0 0 0,1 0 0 16,3 0 48-16,3 0-48 15,1 0 40-15,2 0-40 0,-1 0 40 16,0 0-48-16,3 0 0 31,-2-2 40-31,1-2-40 0,-1 2 8 16,2 0-8-16,-3 0 8 15,1 0 0-15,-6 0 8 16,4 1-8-16,1 1 0 0,-2-2-8 15,-2 0 40-15,6-2-40 16,-7 2-48-16,3 2 40 0,0-3 8 31,-1 1 0-31,-2 0 0 16,1 0 0-16,-2 0-8 0,-2 0 8 15,-1 0 0-15,-1 2-8 0,-1-2 8 16,1 2 0 0,0-2 0-1,4 0 0-15,-3-1 8 16,6 1-8-1,-2-2-8-15,-2-1 8 16,-3 1 8-16,4 0-8 0,-1 0 8 16,1 0-8-16,-1 0 0 0,-1 1 8 15,1-1 0-15,2-1-8 16,2 1 0-16,-4 2 0 0,2 2-8 31,-5 0-40-31,-1 0-16 0,-6 0 24 0,-4 0 40 16,-3 0 0-16,1 0 0 0,-1 0-8 31,1 0 8-31,2 0 8 0,1 0 0 15,7 0 0-15,0-4 104 16,-2 0-112 0,4 0 16-16,-5 0-16 0,1 1-40 0,-6 0 32 15,1 1 8-15,-3 0-8 16,1-2-8-16,-1 2 8 0,0 0 8 31,-1 0 0-31,-1 0 0 16,-4-2 0-16,1 2-8 15,-7 0 0-15,4 2 0 0,-2 0-40 16,1 0 40-16,-2 0 0 15,3 0 8-15,-3 0-8 0,3 0 8 16,-1 0 0 0,1 0 0-16,-5 0 48 15,2 0-48-15,-3 0 0 16,-2 0 0-1,3 0 0-15,-6 0 0 0,1 0 0 0,2 0 0 16,-3 0-40-16,5 0 32 16,-2 0 8-16,0 0 0 15,-1 0 8-15,-1 0-8 16,-1 0 16-16,0 0-8 15,-2 0-8-15,2 0 0 16,-5 0 8-16,1 0-8 0,-1 0 8 16,0 0 0-1,0 0 40-15,0 0-40 16,0 0-8-16,0 0 8 15,0 0-16-15,0 0 16 0,0 0 32 16,0 0-32-16,0 0-8 16,0 0 8-1,0 0 0-15,0 0 64 16,0 0-16-16,0 0 16 15,0 0 24-15,0 0-24 16,0 0 8-16,0 0-32 0,0 0 48 16,0 0-80-16,0 0 88 15,0 0-40-15,0 0-56 0,0 0 56 16,0 0-8-1,0 0 0-15,0 0-48 16,0 0 8-16,0 0-8 16,0 0 32-16,0 0-40 0,0 0 0 15,0 0 72 1,0 0-64-1,0 0 40-15,0 0 24 16,0 0 24-16,0 0-88 0,0 0 72 0,0 0-64 16,0 0-16-1,0 0 8-15,0 0-8 0,0 0 0 0,0 0-8 31,0 0 8-31,0 0-88 16,0 0-640-16,-29 0-1056 16,-3 4-2177-16,-12 2-2409 0</inkml:trace>
  <inkml:trace contextRef="#ctx0" brushRef="#br0" timeOffset="112179">16622 2007 3328 0,'0'0'3065'0,"0"0"-841"16,0 0-15-16,0 0-129 15,0 0-319 1,0 0-345-16,-15-4-232 16,12 4-296-16,0 0-207 0,1 0-313 15,-1 10-368-15,-3 12-120 16,-1 10-128-16,1 6 248 0,-1 3 0 15,6-1 56 17,-3-8-56-32,4-6 0 0,0-4 0 15,0-4-16-15,0-4 16 0,0-4-369 16,0-4-943-16,4-2-448 15,4-2 23-15,-3-2-263 0,6 0-248 16,3-18 983-16,3-4-351 31,-1-6-96-31,-3 2 351 16,0-1 585-16,-4 8 776 0,-1 2 24 0,-3 8 832 15,-5 5 585-15,0 4 63 16,0 0-176-16,0 0-840 16,3 11-488-1,1 10 392 1,4 1 257-16,-3 2-105 0,4-2-96 15,-2-4 32-15,-1-4-160 0,4-4-144 16,-4-4-80-16,2-4-48 0,2-2 136 16,-2 0-8-1,3 0 344-15,4-14 168 16,0-6-104-16,-1-2-103 31,-1-4-73-31,-5-2-120 0,-3 3-48 0,1 4-152 0,-6 1 8 31,0 3-16-31,0 5-80 16,0 3-16-16,0 5-136 0,0-1 0 15,0 5-56-15,0 0-40 16,0 0-136-16,0 0-97 0,4 3-79 16,4 12 64-16,5 4 384 15,3 4 112-15,0 0 0 0,0-1 48 31,-3-5 0-31,-2-2-48 16,-1-5 0-16,0-5 0 16,-4-3-8-16,1-2 0 0,-3 0 8 31,3 0 0-31,-1-3 232 0,4-11 168 0,-2-3-96 0,-3-4 8 15,-2-3 121-15,-3 0-129 16,0-3 40 0,0 3-152-16,-5 3-120 15,-4 4-8-15,4 4-64 0,-2 2 0 31,6 3-120-31,-4 2-344 0,5 4-72 16,0 2-137-16,0 0-159 16,0 0-112-16,0 0-168 0,13 0 624 15,-2 0 256-15,0 4 48 16,6 6 56-16,-3 6 24 0,-3 7 96 31,1 0 8-31,-3 3 72 16,1 2 56-16,-2 1 128 0,-1-5-48 15,-1-5-40-15,1-2-64 16,-1-6-88-16,2-4 56 0,-5-3-72 15,2-2-8-15,2-2 8 16,-3 0 168-16,1 0 464 31,2-8 176-31,-7-8-16 0,5-3-216 16,-4-2 8-16,-1-1-151 15,0 1-89-15,0 2-120 0,0 0-224 16,-1 4-8-16,-9 0-240 16,3 4-521-16,-9-2-655 31,5 5-880-31,5 4-2449 0</inkml:trace>
  <inkml:trace contextRef="#ctx0" brushRef="#br0" timeOffset="113081">17295 2015 2920 0,'0'0'2657'0,"0"0"-289"16,0 0-783-16,0 0-785 0,-27 35-384 0,20-3 120 15,-1 2 80 1,2 0-72-16,4-2-200 16,2-4-152-1,0-4-128-15,0-6-64 0,0-7 0 16,2 0-40-16,8-5-8 15,1-2-8 1,0-4 56-16,2 0 0 0,3 0 64 0,-1-10 88 0,1-8-8 31,-5-4-32-31,1-2 56 16,-6-2-16-16,-1 0 8 0,-5 1-16 15,0 1-144-15,0 7 0 16,0 2-224-16,0 7-56 16,0 2-120-16,0 4-120 0,0 2-240 31,0 0-152-31,0 0-8 0,0 0 167 31,0 0 329-31,0 0 152 16,0 0 80-16,0 0 176 0,0 0-64 15,2 0 0-15,2 0 72 16,0 0-8-1,0 0 8-15,0 0 0 0,-1 0-72 16,2 0-88-16,-5 2-128 0,0-2-144 16,0 0-24-16,3 0 24 0,-3 0 128 31,0 0 144-31,0 0 72 15,0 0 96-15,0 0-8 0,0 0-8 16,0 0 16-16,0 0 0 0,0 0 64 16,0 0 80-16,0 0-88 15,0 0-56-15,0 0-16 0,0 0-48 16,0 0 8-16,0 0-32 15,0 0-368 1,0 0-849 0,0 0-1335-16</inkml:trace>
  <inkml:trace contextRef="#ctx0" brushRef="#br0" timeOffset="113926">17438 2047 2112 0,'0'0'2088'0,"0"0"-287"16,0 0-177-1,0 0-296-15,0 0-271 0,0 0-153 0,0 0-176 16,-15-6-240-16,13 6-200 31,2 0-240-31,0 0-48 0,0 4-152 16,0 12 64-16,0 7 88 15,0-2 40-15,0 3-32 31,0 3 8-31,0-5 24 0,0-1-32 0,5 0-16 0,2-5 8 16,1-4 0-16,-3-2-96 0,4-2-40 31,-1-6 16-31,4-2 32 16,1 0 88-16,3 0 48 0,0-10-40 31,-2-8-8-31,3-2 56 0,-5-3-40 0,0 2 96 16,-7-3-16-1,-4 1 32-15,-1 3-16 0,0 3 32 16,0 2 16-16,0 3-32 15,-1 3-48-15,-4 3-8 16,-3-1-72-16,0 3 0 0,0 0-8 16,-2 0 0-1,2 0-168-15,0 1-88 16,-2-1-168-16,0 2-152 0,-1-1-400 15,3 3-457-15,-2-2-1495 16</inkml:trace>
  <inkml:trace contextRef="#ctx0" brushRef="#br0" timeOffset="116446">17050 2735 4352 0,'0'0'2969'16,"0"0"-1745"-16,0 0-319 0,0 0-145 15,0 0-480-15,0 0-152 0,-3 23 208 31,3-17-56-31,0 1-72 16,0-1-56-16,0-4-144 16,0 0 8-16,0-2 112 15,0 0 392-15,0 0 368 0,0 0 193 0,0-12 127 16,0-6-712-16,0-3-368 31,0-4-56-31,3 5-72 16,-1 6 0-16,2 4 0 0,-4 6 0 15,2 4-152-15,-2 0-248 16,2 2 8-16,1 12 264 0,2 6 128 15,-2 0 120-15,0 2-120 16,-3-4 8-16,3-2-8 31,-3-6-48-31,0-4 40 0,0-1 8 16,0-5 96-16,0 0 144 0,0 0 112 15,0-11 256-15,0-6-520 0,0-6-88 16,0-1 8 0,0 2-8-16,0 6 0 15,0 6-8 1,0 6-88-16,0 4-160 0,0 0-72 15,0 0-96-15,0 16 296 16,4 3 128-16,-3 0 48 0,2 1-48 0,-3-2 8 31,0-6 0-31,0-4-8 31,0-4 48-31,0-4 0 0,0 0 216 0,0 0 160 0,0-4 312 16,0-7-512-16,-3-6-56 16,-2 0-160-16,2 2-8 0,0 1 8 31,3 6-8-31,0 4 0 15,0 4 0-15,0 0-152 0,-2 0-72 16,2 0-72-16,0 0-32 16,-1 0 72-16,1 0 24 15,0 0 56-15,0 0-200 0,0 4-432 47,0-1-1489-47,0-1-4528 0</inkml:trace>
  <inkml:trace contextRef="#ctx0" brushRef="#br0" timeOffset="117655">20041 2705 4152 0,'0'0'2033'0,"0"0"-665"0,0 0-80 0,0 0-559 0,0 0 39 15,0 0-112-15,0 46-48 16,-3-33-64-16,3-6-184 16,0-1-176-16,0-4-96 15,0 0-24 1,0-2 64-16,0 0 152 0,0 0 448 15,0-6 241 1,0-5-169-16,0-8-600 0,0-1-112 0,0 2-72 16,0 4 80-16,0 4 224 15,0 4 200 1,3 4-128-16,-3 2-208 15,0 0-184-15,0 0-88 0,0 0-120 16,0 0-120-16,0 10 152 16,0 1 176-16,0-2 0 0,0 1 16 15,0-4-8-15,0-2 40 31,0-1-48-31,0-3-104 0,0 0-104 16,0 0-40-16,0 0-160 16,3 0-16-16,-3 0 24 15,2 0 136-15,-2 0 152 0,3 2-16 16,0 1 40-16,-3 1 32 31,3 0 56-31,-1-2 8 0,0 0 24 16,2-2-32-16,-4 0-841 15,4 0-1663-15,-3-8-5770 16</inkml:trace>
  <inkml:trace contextRef="#ctx0" brushRef="#br0" timeOffset="118304">19661 2011 176 0,'0'0'5417'31,"0"0"-2953"-31,0 0-335 15,0 0-137-15,0 0-872 16,0 0-608-16,0 0-320 0,8-80-71 0,5 80-121 16,2 0 0-16,-2 0 0 15,-2 4 0-15,-5 4 0 16,1-2 8-1,-5 3-8-15,-2-4 8 16,0-1 64-16,0 0-64 16,0-2-8-16,0 0-8 0,0-2 0 15,0 2-88-15,0-2 48 0,0 0-65 16,0 2-95-1,0 4-224-15,0 8-384 16,0 5 440-16,6 6 248 31,-4 3 72-31,1 4 56 0,-3-2 0 0,0-2-8 0,0-3 8 16,0-3 0-16,0-4-376 0,0-8-1192 31,0-2-2553-31</inkml:trace>
  <inkml:trace contextRef="#ctx0" brushRef="#br0" timeOffset="118743">19887 2024 2840 0,'0'0'2729'15,"0"0"-769"-15,0 0-376 16,0 0-263-16,0 0-297 15,-53-107-536-15,53 95-272 0,0 2-216 16,7 2-40-16,10 4-104 16,1 4 8-16,3 0-16 15,0 0 32-15,-5 4 8 16,0 10 16-16,-4 2 96 15,-6 2 0-15,-4 2 8 16,-2-2 224-16,0 3 80 0,0-4-112 16,-8-2-56-16,-2-4-144 15,4-5-40 1,1-2-136-16,3-1-48 15,2-1 168-15,0 2 48 16,0 3-120-16,0 5-48 0,0 5 72 16,0 5 104-16,0-1-56 15,0 11-480-15,0-5-897 0,0-9-1679 16</inkml:trace>
  <inkml:trace contextRef="#ctx0" brushRef="#br0" timeOffset="119159">20049 2024 1608 0,'0'0'4033'0,"0"0"-2121"16,0 0-288-16,0 0-535 15,0 0-137-15,0 0-592 16,-37-103-336 0,46 91-24-16,8 2-72 0,0 2 0 15,3 6-8-15,-1 2 32 16,-3 0-8-16,0 0 48 0,1 2-40 15,-9 8 40-15,1 2 8 16,-7 1 8 0,-2 0 128-16,0 1 16 15,0 2-8 1,0 0-80-16,-7-2-64 0,1-4-88 0,1 3 8 15,0-6-56-15,4 5 48 16,1 3 8-16,0 0 16 31,0 8 64-31,0-1-8 0,0-1-8 16,0 2 8-16,0-1 8 31,0-5-280-31,0 2-600 0,0-8-1185 0,0-2-2696 0</inkml:trace>
  <inkml:trace contextRef="#ctx0" brushRef="#br0" timeOffset="119642">20239 1889 3608 0,'0'0'1993'16,"0"0"-433"-16,0 0-40 0,0 0-815 0,0 0-441 16,0 0-168-16,0 0 32 0,84-61-72 15,-63 66-56-15,2 9 0 16,-4 1 16-16,-7 4 40 31,-3 1 104-31,-7-2 72 0,-2 2-8 16,0-1 16-16,-8 0-48 15,-8-2-48-15,-2-4-104 0,2-5-40 16,5-3-200-16,2-3-16 15,5-2-136 1,0 0 8-16,4 0-56 0,0 0-41 0,0 0-183 31,0 4-160-31,2 5 416 16,4 8 264-16,3 0 104 0,-3 6 0 0,-1-1 56 15,-2 1 16-15,-3 1-72 16,0 1-112 0,0-5-1488-16,0-6-3649 0</inkml:trace>
  <inkml:trace contextRef="#ctx0" brushRef="#br0" timeOffset="120104">20503 1873 2872 0,'0'0'2473'0,"0"0"-705"31,0 0-400-16,0 0-303-15,0 0-257 0,0 0-136 0,0 0-88 16,0 0-584-16,-63-47 0 0,80 46-272 16,1 1 192-16,8 0 72 15,-2 0-80-15,-1 8 24 31,-2 8 56-31,0 0 0 0,-8 4 0 32,-2 0-8-32,-4 1 16 0,-3-4 16 0,-4 1-8 0,0-2 48 15,0-1-40-15,-4-4-8 16,-3-3 88-16,1-1-16 15,1-1-32-15,-2-1-40 0,2 3-8 16,1 5 0 0,0 2-8-1,1 6-88-15,2 2 88 0,1 1 0 0,0 1-40 16,0-3 48-16,0-5 0 15,0 0-112 1,0-7-1000-16,0-5-1841 16,0 0-3296-16</inkml:trace>
  <inkml:trace contextRef="#ctx0" brushRef="#br0" timeOffset="120643">20714 1798 1672 0,'0'0'1968'0,"0"0"-871"16,0 0-185-16,0 0-312 16,0 0-408-16,0 0-112 31,68-38-72-31,-53 42 0 0,-2 11 96 15,-4 0 104-15,-2 4-24 0,-6 1 96 16,-1-2 96-16,0 2 120 16,-1-4 72 15,-17 2-128-31,0-4-127 0,-4 0-161 0,2-4-152 15,4-4-168-15,5-2 88 0,4-4-281 16,2 0-143-16,5 0 144 0,0 0-128 16,0 5-320-16,0 2 368 15,8 5 304-15,1 3 80 0,-3 2 48 31,4 3 8-31,-4 1 0 16,-1 0 88-16,-2 2 200 0,-3-1 184 16,0-3 24-16,0 2 24 15,0-1-104-15,-3-4-312 0,-10 4-104 16,-1-4-1672-16,-3-4-5288 0</inkml:trace>
  <inkml:trace contextRef="#ctx0" brushRef="#br0" timeOffset="122242">22694 2513 3928 0,'0'0'2841'0,"0"0"64"16,0 0-625 0,0 0-856-16,0 0-904 15,0 0-520 1,0 12-40-16,0 6 40 0,0 2 209 15,0 0 39-15,0 0 8 16,-3-4-80-16,3-5-72 0,-3-2 8 0,3-5-104 16,0-2 104-1,0-2 16 1,0 0 120-16,0 0 216 15,0-10 592-15,0-8-752 0,0-1-304 16,0 0 0-16,0 4-152 16,0 6-8-16,0 5-16 0,0 4-136 31,0 0-176-31,6 2 168 15,-3 8 256-15,-3 2 24 0,2-2 40 16,-2 0 112-16,3-2-72 16,-3-2-40-16,0 0-832 0,0 0-1345 15,-11-2-4640 1</inkml:trace>
  <inkml:trace contextRef="#ctx0" brushRef="#br0" timeOffset="123142">21964 2673 1384 0,'0'0'2960'16,"0"0"-951"-16,0 0-177 31,0 0-447-31,0 0-465 15,0 0-360-15,0 0-144 16,7-2-40-16,1 2 120 0,1 0 120 0,3 0-112 16,4 6-16-16,3-2-31 0,5 2-57 15,4-2-48 1,6 3-96-1,1-2 64-15,6-1 8 0,-3 0-24 16,8 2-96-16,-8-4-104 16,4 2-96-16,2-2 72 0,1-2-8 15,7 3 8-15,-2-3-64 0,3 0 32 31,-1 0-40-31,0 0-8 16,-2 0 16-16,-7 0 40 16,-2 0-56-16,-9 0-56 0,0 0 56 15,-3 0-48 1,-3 0-24-16,2 0-24 0,-6 0 48 0,-1 0 40 31,0-3 0-31,-3 1-40 16,-5 0 48-16,-3 0-48 15,-2 2 40-15,-7 0 0 16,3 0-48-16,-4 0-16 15,3 0 64-15,-2 0 8 0,1 0-16 0,3 0-48 32,0 0 64-32,1 0 8 15,-3 0 0-15,5 0-8 0,-4 0 0 16,1 0 64-16,-5 0-64 15,0 0-320-15,0-6-912 0,-12-2-849 32,-7-4-8145-32</inkml:trace>
  <inkml:trace contextRef="#ctx0" brushRef="#br0" timeOffset="124151">22282 1706 1344 0,'0'0'4833'0,"0"0"-3089"16,0 0-768-16,0 0-656 16,0 0 17-1,0 0 359-15,23 111 232 0,-20-68-48 0,-3 4-176 16,0-7-32-16,0-4-144 15,0-8-247-15,-5-8-17 16,2-8-72 0,3-8 8-16,-3-1 208 15,3-3 472-15,-3 0 104 0,3 0-48 31,-4-13-311-31,3-4-353 0,-2-9-272 0,3-7-152 16,0-2-89-16,0 0-95 0,14 3-72 31,2 8-24-31,0 8 96 16,-3 8 80-16,0 4 32 0,2 4 48 15,-4 0 32 1,-3 0 88 0,0 10-32-16,2 1 72 15,-5 0 16-15,0 1 0 0,-4-3 0 16,-1 2 64-16,0-1-64 15,0-2 56-15,0-2 16 0,0-2 8 0,0 0-24 16,0-4 32-16,0 0 24 16,0 0 24-16,0 0 16 15,0 0 24-15,0 0-16 0,0-4 104 16,2-4-264-1,9-6-168-15,0-4-136 16,1 2 0-16,-1 1-96 16,0 6 152-16,-3 5 64 0,-1 4-8 31,-2 0 32-31,3 0 8 0,-5 0 56 15,2 6 40-15,0 3 56 16,-2 2 16-16,0-3-16 16,0 2 112-16,-3 0-24 0,0 0 56 15,2 2-40-15,-2 0-80 16,2 2-24-1,6-2-760-15,3 0-1569 0,5-2-2232 16,0-3-2128-16</inkml:trace>
  <inkml:trace contextRef="#ctx0" brushRef="#br0" timeOffset="124595">22681 1849 3240 0,'0'0'2377'16,"0"0"-321"-16,0 0-127 15,0 0-337-15,0 0-304 0,-53-30-320 16,46 30-327-16,-1 11-401 16,-1 10-184-16,2 5 24 15,2 2 40 1,4-2 8-16,1 1 24 0,0-8-96 15,0-1-40-15,0-6-8 0,0-4-8 16,0-3-8-16,5-5-160 16,3 0-104-1,3 0 32 1,2-15 144-16,3-5-24 0,0-5-97 15,-1-4-15-15,-2 1 32 0,-4 0 8 16,1 2 80-16,-7 7 104 16,1 6 8-16,-1 7 64 15,-3 6 128-15,0 0 24 0,0 0-112 31,0 0-104-31,0 0-208 0,5 10 32 16,1 6 112-16,-1 0 56 16,1 0 8-16,2 2-352 15,1-4-568-15,-1 2-992 16,1-4-2105-1,-1-4-1440-15</inkml:trace>
  <inkml:trace contextRef="#ctx0" brushRef="#br0" timeOffset="124883">22869 1753 3728 0,'0'0'2609'0,"0"0"-689"31,0 0-832-31,0 0-799 0,0 0 7 0,0 0 232 15,0 0-80-15,29 104 56 0,-16-78-32 16,-1-2-64 0,1 0-72-16,0-2-24 15,-1-4-56-15,-1 1-104 16,0-8-24-1,-3 1-80-15,2-5 16 0,-2-3-64 0,-1-2-40 16,-1-2-672 0,4 0-648-16,-4-11-945 15,-1-1-4368-15</inkml:trace>
  <inkml:trace contextRef="#ctx0" brushRef="#br0" timeOffset="125159">23054 1642 3272 0,'0'0'2257'16,"0"0"-65"-16,0 0-255 0,-51 111-385 31,31-73-440-31,-1-1-152 15,-1 0-159-15,5-5-105 0,-2-2-152 16,5-6-80-16,-1-4-112 0,4-1-32 16,3-6-72-16,3-3-72 31,-2-1-80-31,2-7-96 0,4-2-400 15,-4 0-1360-15,0 0-1185 16</inkml:trace>
  <inkml:trace contextRef="#ctx0" brushRef="#br0" timeOffset="127611">14963 2611 4640 0,'0'0'2113'0,"0"0"-425"0,0 0 57 31,0 0-457-31,0 0-520 16,0 0-312-16,0 0-16 0,-11 0-80 15,11 0-8-15,0 0 9 16,0 0 15-1,0 0 48-15,0 0 64 16,-3 0 32-16,3 0-104 0,0 0-16 16,0 0-80-16,0 0-72 15,0 0-144-15,-3 4-104 0,3 4-96 16,0 4 96-16,-2 4 0 15,-1 0 64-15,1 0-56 16,1-1 48-16,-3-4-56 16,3-3 0-16,1-2 8 15,0-4 56-15,0-2 32 16,0 0-16-16,0 0 96 0,0 0 24 15,0 0 88-15,0 0 9 32,-3-2-41-17,-1-10-112-15,1-1-144 0,1-6-96 0,-2 3-24 16,4 2-56-16,0 4 71 0,0 1 105 15,0 8-48-15,0-1 40 16,0 2 0-16,0 0-80 31,0 0-80-31,0 0-120 0,0 0 64 16,0 10-128-16,0 2 344 15,0 4 8-15,0-2 0 0,0 0 16 16,0-4 64-16,0-4-72 16,4-2 40-16,-4-2 0 15,0-2 56-15,0 0 56 0,0 0 48 31,0 0 8-31,0 0-48 0,0-12-168 16,0-4-80-16,0-2-40 0,0 0-8 16,0-1 8-16,0 8-56 15,0 3 48 1,0 4-72-1,0 4-24-15,0 0-96 0,0 0 16 0,0 0 64 16,0 0 56-16,0 0 136 16,0 6 48-16,0 0 8 15,0 0 88-15,0-1 24 0,0 0-64 16,0-3-56-16,0-2-304 15,0 0-1168 1,0 0-1225-16,0-9-7153 16</inkml:trace>
  <inkml:trace contextRef="#ctx0" brushRef="#br0" timeOffset="127949">14910 2681 672 0,'0'0'1392'0,"0"0"-832"16,0 0-560-16,0 0-536 0</inkml:trace>
  <inkml:trace contextRef="#ctx0" brushRef="#br0" timeOffset="128317">14910 2681 1008 0,'-16'62'3080'0,"16"-60"-1567"0,0-2-113 16,0 0 368-16,0 0-471 16,0 2-345-16,0 0-72 15,0 0-192-15,0 2-304 0,0 3-200 16,-2-2-88-16,1-1-96 15,-2 2 0 1,1-4 16-16,2 0-8 0,0 0 0 16,0-2 8-16,0 0 88 15,0 0-104-15,0 0-128 16,0 2-64-16,0 1-72 0,0-1-88 15,0 0 120-15,0 0 16 16,0-2-56-16,0 0 8 16,0-4-296-16,11-13-1305 15,2-1-2071-15</inkml:trace>
  <inkml:trace contextRef="#ctx0" brushRef="#br0" timeOffset="129420">14902 2003 4536 0,'0'0'2465'0,"0"0"-489"32,0 0-111-32,0 0-529 0,0 0-464 15,0 0-368-15,0 0-144 16,0 0-159-16,-47 21-145 15,36-4-40-15,0 5-16 0,4 9-16 0,2 1-48 16,2 2 64 0,3-2 0-1,0-4 0-15,0-4 0 0,0-5-64 16,0-2 47-16,11-5-39 15,-6-2-16-15,5 0 48 0,1-2-24 16,-1-1 0-16,1-2 48 16,4-1-80-16,-2-2-72 15,0-2-48 1,0 0-48-16,1 0 64 15,-1 0 128-15,5-11 56 0,-7-6 96 16,-3 3-16-16,3-2 0 16,-6-3-32-16,2 4 24 0,1-5 0 31,-5 2-8-16,2-2 8-15,-2 1-56 0,-3 4 88 0,0 0-96 16,0 4 160-16,0-1-64 16,0 1 137-16,0 0-17 0,-5-1 8 15,-1 1-16-15,-2-2-56 16,1 0-32-16,-1 1 24 31,0 1-104-31,5 0 104 0,-2 3-48 16,0 4-40-16,0 2-16 31,4 2-48-31,-4 0 16 0,2 0 160 15,-1 0 0-15,0 0-24 0,0 0-32 16,1 0-48-16,-3 0-64 16,1 0-8-1,-2 0-8-15,1 0-272 0,-1 0-376 0,-10 0-713 16,1 0-1263-16,3 0-5210 0</inkml:trace>
  <inkml:trace contextRef="#ctx0" brushRef="#br0" timeOffset="135491">14939 2758 1296 0,'0'0'896'0,"0"2"-144"15,0 0 376 1,0 0-215-16,0-2-81 0,0 0 208 15,0 0 248-15,0 0-7 16,0 0-169-16,0 0-120 16,0 0-264-16,0 0-312 0,0 0-264 15,0 0-152-15,-1 0-208 31,1 0-1328-31,-4 0-4305 0</inkml:trace>
  <inkml:trace contextRef="#ctx0" brushRef="#br0" timeOffset="137552">20885 7440 1032 0,'0'0'1984'31,"0"0"25"-31,0 0 55 0,0 0-88 15,0 0-279-15,0 0-297 16,0 0-328-16,0-5-143 16,0 5-105-16,0 0-120 0,0 0-232 15,0 0-216-15,-3 2-176 31,-5 7-80-31,2 4 8 0,-7 6 168 16,-3 3-8-16,-2 3-64 16,-2 0-24-16,1-3 8 0,0-5-80 0,4 0 64 31,-1-5 32-31,3-2-40 15,3-2 8-15,2-2-72 16,5-4 8-16,0 2 0 0,0-4 0 16,1 0 0-16,2 2 0 15,0-2-8-15,0 0-8 0,0 0-8 16,0 0-40-1,0 0-32-15,0 0 0 16,0 0 16-16,0 0-40 16,0 0-40-16,0 0 0 0,2 0 0 15,4 0 104-15,5 0 48 16,-1 0 96-16,3 0-88 0,3 0 0 31,4 0 8-31,2 0-16 16,6 0 0-16,-1 6 0 0,5 2 0 15,-4 0 8-15,-2 0 0 16,-7-1 8-16,-3-4-8 0,-5 1 40 15,-6-4-40-15,-1 2 8 32,-4-2 48-17,3 0 24-15,-3 0 16 0,0 0 24 0,0 0 0 16,0 0-16-16,0 0-64 15,0 0-48-15,0 0-464 0,0 0-776 16,-5 0-1673-16,-6 0-7209 0</inkml:trace>
  <inkml:trace contextRef="#ctx0" brushRef="#br0" timeOffset="139783">20373 7504 464 0,'0'0'2424'0,"0"0"-519"15,0 0-105-15,0 0-40 16,0 0-455-16,-17 0-273 31,17 0-128-31,-2 0-88 0,2 0-120 16,-3 0-32-16,1 0-15 15,-1 0-41-15,1 0-48 0,-2 0-80 16,-1 0-224-16,-5 8-176 0,-1 3-72 16,-2 2 0-16,1-1-8 31,4 2 0-31,-1-2 0 15,-1 0 0-15,4 2 0 0,1 0-56 16,0 6-16-16,2 1 56 16,-1 4 8-16,-2 1 8 0,4 0-8 15,2 0-48-15,0-1 0 31,0-2 48-31,0-3-8 16,0-3-40-16,8-2-120 0,4-2 8 16,1-3 160-16,1-2-64 0,1-3 8 15,4-1 64-15,-3-1 8 16,2-3 64-1,3 0-16-15,-2 0 8 32,2-14-56-32,-1-2 56 0,-2-2-16 0,-2-5 0 0,-3-3 56 15,-2 1-16-15,-5-3 8 16,-2-2 16-16,-4-1-24 15,0 1 0-15,0 2-80 16,-4 2 96-16,-7 0-56 16,0 5 0-1,-4 4 0-15,4 2-40 0,0 4 64 0,1 5-8 16,3 2-64-16,1 2-72 15,0 2 72 1,1 0-16-16,-3 0-64 16,3 0-80-16,-7 0-312 15,0 0-64-15,0 6-168 16,1 4-273-16,0-1-207 0,-1 4-320 15,6-5-1169-15,-1-1-3256 0</inkml:trace>
  <inkml:trace contextRef="#ctx0" brushRef="#br0" timeOffset="140860">21372 8727 120 0,'0'0'5601'31,"0"0"-3537"-31,0 0-327 15,0 0 7-15,0 0-768 0,0 0-536 16,11-46-184-16,5 26 48 16,3-3-64-16,-1 4 8 15,5 0-40-15,-7 2-7 0,2 4-9 31,-5 4-80-31,-2 1-8 16,0 6-56 0,-4 0-48-16,1 2-96 0,1 0-48 0,1 2 80 15,1 11 16-15,-1 8 48 16,1 7 0-16,1 4 88 0,-1 4-24 15,-3 2 136 1,2 2-80-16,-4077-5 32 16,8145-5 128-16,-4073-7-136 31,-2-5 8-31,0-8-48 0,-3-2 72 0,2-5 56 0,-2-1 232 15,0-2 248-15,0 0-32 16,0 0-264-16,0 0-192 16,0-2-224-16,0-9-1264 15,0-4-1024-15,-2-2-2065 16,-1 2-3457-16</inkml:trace>
  <inkml:trace contextRef="#ctx0" brushRef="#br0" timeOffset="141218">21749 8504 464 0,'0'0'4297'16,"0"0"-2681"-16,0 0 152 0,0 0 145 15,0 0-729-15,0 0-488 16,-42 45-24-16,12-13 112 16,-4 6-192-16,-3 5-159 0,1 2-1 15,2-3-128 1,4-4-64-16,5-6-128 15,3-6 8-15,6-4-64 16,3-8 32-16,3-1-80 0,3-8 88 16,6 1-48-16,-1-4-40 15,2-2 0-15,0 0-8 16,0 0-128-16,0 0-696 15,2 0-593-15,24-19-583 16,0 0-761 0,-1 1-4616-16</inkml:trace>
  <inkml:trace contextRef="#ctx0" brushRef="#br0" timeOffset="141872">22098 8538 5329 0,'0'0'2416'15,"0"0"-191"1,0 0-185-16,0 0-912 0,0 0-464 0,0 0-15 0,0 0-113 15,-116 94-24-15,87-64-48 32,3-3-72-32,0-1-120 15,8-4-96-15,1-6-24 0,4-2-56 16,5-6 0-16,4-2 32 15,0-4 0-15,2 0 24 0,2-2-40 16,0 0-104-16,0 0 64 31,0 0-72-31,0 0 0 0,0 0-104 16,6 2-8-16,11 2 112 15,0 2 0-15,9 2 48 0,3 0-40 16,5-2 40 0,2 3-40-16,-2-4 0 0,3-1 0 31,-5 0 0-31,-3 0 0 0,-3-2 0 15,-8-2-8-15,-5 2 8 16,-4-2 48-16,-7 0-48 0,1 2-8 16,-3-2 0-1,0 0-488-15,0 0-824 0,0 0-560 16,0 2-817-16,0 3-2584 0</inkml:trace>
  <inkml:trace contextRef="#ctx0" brushRef="#br0" timeOffset="142290">22003 8928 5393 0,'0'0'2184'0,"0"0"73"16,0 0-89-16,0 0-832 15,0 0-423-15,0 0-481 16,0 0-392-16,0 0-40 0,-28-2-200 15,28 2 72-15,12 3 80 16,4 5 48-16,2-2 128 16,1 3 208-1,4-3-40-15,-1-2 24 16,3-1-64-16,0 1-24 15,-4-2-80-15,2 0 56 0,-4-2-64 16,-1 0-40-16,-5 2-40 16,-3-2 16-16,-2 0-8 0,-8 0-64 15,0 0 40 1,0 0-48-16,0 0-728 15,3 0-744-15,-3 0-817 16,0 0-3256-16</inkml:trace>
  <inkml:trace contextRef="#ctx0" brushRef="#br0" timeOffset="143056">22487 8600 5105 0,'0'0'2032'0,"0"0"273"0,0 0-305 16,0 0-720-16,0 0-648 0,0 0-320 15,-29 28-64-15,23-5-47 16,1 3-97-16,3 2 0 0,-2 0 48 15,4 0 0 1,0 0-80 0,0 0-16-16,0-4-40 0,4 0-16 15,8-3 8-15,-1-4-8 16,0 0 0-16,2-4 0 31,2-3 0-31,-2-1 0 0,1-5-32 0,4-4 24 0,-2 0 0 16,4 0-40-16,1-4 48 15,3-9 0-15,-5 0 8 16,4-2 64-16,-4 0 8 15,-4-4-8-15,-2 4 16 32,-4-4 112-32,-2-3 168 0,-6-2 40 0,-1-4 48 0,0-4-184 0,0-2-144 31,0-3-32-31,-8 1-32 15,-6 2-64-15,-4 0-8 16,0 6-64-16,0 4 64 0,1 5 8 16,-1 4 56-16,3 5-48 15,1 4 240-15,1 5-96 0,2 1-64 31,3 0-88-31,-2 0-56 16,2 0-80-16,0 1-144 16,-2 5-272-16,0 0-352 0,4 0-232 0,-7 0-441 15,2 1-1383 1,1-5-5890-1</inkml:trace>
  <inkml:trace contextRef="#ctx0" brushRef="#br0" timeOffset="149231">19752 6531 1720 0,'0'0'1488'0,"0"0"-552"16,0 0 177-16,0 0-145 15,0 0-320-15,0 0-224 16,0 0-16-16,0 0 72 0,0 0 8 15,0 0-48-15,0 0-71 32,0 0-121-32,6 0-120 0,9 0-48 15,4 0-80-15,18-14-264 16,-4 0-1777-16,-8 0-3712 0</inkml:trace>
  <inkml:trace contextRef="#ctx0" brushRef="#br0" timeOffset="149954">19887 7830 4216 0,'0'0'2017'0,"0"0"-1625"0,0 0 456 16,0 0 328-16,0 0-343 0,0 0-513 31,0 0-8-31,39 0 80 15,-16-6-232 1,7-3-160-16,-4-2-1385 0,-5 5-4504 0</inkml:trace>
  <inkml:trace contextRef="#ctx0" brushRef="#br0" timeOffset="150841">20373 9118 1016 0,'0'0'3280'0,"0"0"-1695"16,0 0-305-16,0 0 248 0,0 0-559 15,-6-12-553-15,6 10-208 16,2-3-80-16,14 2-48 16,-3-1-64-16,4-2-8 0,6 0-8 0,14-2-56 31,-1 1-776-31,-10 4-1865 0</inkml:trace>
  <inkml:trace contextRef="#ctx0" brushRef="#br0" timeOffset="166948">16900 8216 1400 0,'0'0'1968'0,"0"0"-623"0,0 0 503 31,0 0 152-31,0 0-439 16,0 0-377-16,0 0-160 0,0 0-56 15,0 0-175-15,0 0-129 16,-2 0-320-16,-3 0-80 16,2 0-64-16,-5 0-32 0,0 4-96 15,-3 3 8-15,-4 1-72 16,4 3 104-16,-7-1-48 0,5-1 48 15,-1 0 32 1,2-1 0-16,-2-2 8 16,6-1-24-16,-4 1-8 15,1 1-40-15,-2-1-8 0,-1 0 24 16,1 0-48-1,-2 2-40 1,-1-2 40-16,1 2 0 16,-1-2-40-16,2 0-8 0,-4 0 8 0,5 0 0 15,-6 2 8-15,-2 0 32 16,1 0-48-16,-1 2 8 0,-1-2 8 31,2 0 56-31,1 0-64 16,1 0 0-16,-1-2 8 0,-1 0-8 15,3-2 48 1,1 3-8-16,1-4-40 0,2 1 48 0,-3 0-40 15,3 2 88-15,0-4-24 32,-3 2-8-32,1 1-56 0,1-3 88 15,-4 2-56-15,0-1-40 16,1-1 56-16,0 2-16 15,0 0-40-15,0-2 64 0,3 0 0 16,-2 0-24-16,0 0 8 31,1-2 8-31,-1 3-56 16,-2-3 56-16,2 0-56 0,-3 2 0 0,1-2 0 15,-3 0 8-15,3 0-16 16,0 0 8-16,1 2 0 0,2-2 0 16,-3 2 0-1,1-2 0 1,2 2 0-16,-8 0 0 15,6-1-8-15,-3 1 8 0,-2 0-8 16,2 0 17-16,-2 0-17 0,2 2 8 16,3-2 8-1,-1 0-16-15,2-2 48 16,1 3 0-16,1-3-40 15,1 0 8-15,-2 0 0 16,4 0-8-16,-2 0-8 0,0 0 8 16,2 0 0-16,-1 0-8 0,1 0 8 15,0 0-8 1,1 0 16-1,0 0-8-15,-1 0 0 16,-2-3 0-16,2 1 0 0,-2 0-8 16,2 2 0-16,-1-2 0 15,3 0 0-15,-3 0 0 0,1 0 0 16,-2 0 8-16,2 0 0 31,-4 1 0-31,1-3 0 16,1 0-8-16,-7 2 0 0,3-3-8 15,1 1 0-15,-2 2-8 16,0 0-32-16,0 0 40 0,2-2 0 0,-3 2 0 15,1-1 0 1,2-1-16-16,-2 2-56 16,0-3 64-1,4 3 8-15,-2-2-8 0,1 2-57 16,4-2 65-16,-4 2-56 15,2 0 56-15,2-2 0 0,-4 2-64 16,4-1 64 0,-7 1-56-16,5-3 64 15,-4 1 0-15,1 2 8 16,3-2 0-16,1 2-8 0,4 0 8 15,-1 0 0-15,0 0-8 16,3 0-8-16,-2 0 8 0,3 1-8 31,-3-4 8-31,0 1-8 16,1 2 0-1,-1-4 8-15,-3 0-48 0,-3-2 32 0,1 0 8 16,-2 0-8-16,1-2-184 0,-1 4 192 16,4-2 0-16,3 4 0 31,-2 0 8-31,7 0 0 15,-2 2 8-15,0-4-8 0,0 2 0 16,2-2 0-16,-5-2-8 16,5 0 0-16,-4-3-40 0,2 2 48 15,-1-3-8-15,1-3-40 16,-1 2-24-1,1-6 64-15,0 4-40 16,2-6 0-16,1 1 48 0,2 1 0 16,0-4 0-1,0 1-8-15,0 1 8 0,0-2 8 0,0 1 0 16,0 1 40-1,0 2-40 1,0 5 0-16,0 2-8 0,0 0 0 16,0 2 0-16,0 0 8 0,0-2-8 15,2 0 0 1,1-4 0-16,2-1 48 0,0 2 32 0,1-2-32 31,1 0-32-31,-1-1 32 16,4 1-48-16,-4 1 48 0,2 0-40 15,2 0-8-15,3-2 0 16,0 2 0-16,3-2-40 0,5 1 24 15,0-2-56-15,3 1 32 16,-3 2 32-16,3 3-32 31,1-2 40-31,0 1-16 0,1 2 8 16,5 0 0-16,-2-1-8 15,5 4-64-15,0-1-8 0,0 1 80 16,0 3 0-16,0 1-56 31,1 1 56-31,-7 0 0 16,1 0-8-16,-2 2-56 0,-6 2 64 0,2 0 0 15,-4 0-8-15,4 0-32 16,-1 0 40-16,1 0 0 0,-1 0-16 16,3 0-24-1,1 0 48 1,1 0 128-16,2 0-24 15,2 2 48-15,-7 2-40 0,3-2 40 16,-1 0-80-16,0 0 0 0,-2 0-64 16,-3-2 48-16,7 2-8 0,-6-2-32 31,3 2 56-16,-3-2-64-15,1 0 64 0,-1 0-16 16,-2 0 24-16,2 0-32 0,-2 0 1 16,4 1-1-16,-1 1 16 0,2 0-56 15,-2 0 8-15,0 3 0 16,-1-1-8-16,1 0 0 31,-2 0-8-31,1 2 0 0,1-1 0 16,-4 2 0-16,7-1 8 15,-5 2 0-15,5 0-8 16,0 0 8-16,1 0-8 0,-2 0 0 31,1 2-8-31,1-2 0 16,-1 2 0-1,-4-2 8-15,1 2 0 0,0-2-8 0,-1 0 16 16,2 2-16-16,-6-2 8 0,2 0 0 15,-3 0 0-15,1 3 0 16,2-4-24 0,-6 3-24-16,-3-2 48 15,2 3-16 1,-1-4 8-16,-1 3-40 0,0 3 40 0,0-2 8 15,1 1-8-15,-4 3 8 16,3-2 0-16,-1 2 0 0,-2-2 0 16,2 2 0-1,-2-3 0-15,-2 0 0 16,5-2 8-16,-2-2-8 15,-3-1 8-15,2 0-8 0,-5-1 8 16,1 0 0-16,2 2-8 16,0-3 0-16,-1 4 0 0,2-1 0 31,-2 0-8-31,1 0 8 0,2 2 0 15,-5 2 0-15,2-1 8 16,2 0 0 0,-2 1-8-16,-2 0 0 0,0 0 0 0,-1 0 0 15,1-2 0-15,0-2 0 31,-1 2 0-31,-1-3 0 0,1 0 48 16,-2-1-48-16,3 0 0 16,-1-2 8-16,-2 0-8 15,1 3 0-15,3-5 8 0,-4 2 0 16,0-3-8-1,1 1 0-15,-1 0 8 16,0-2 56-16,0 0-56 0,0 0 64 16,0 0-56-16,0 0 32 15,0 0-40-15,0 0-8 16,0 0-8-1,0 0-312-15,0 0-49 0,0 0-39 16,0 0 16-16,0 0-72 16,0 0-136-16,0 0-384 0,0-5-456 15,0-10-1385-15,0 1-7561 16</inkml:trace>
  <inkml:trace contextRef="#ctx0" brushRef="#br0" timeOffset="169692">16825 2613 2184 0,'0'0'2120'0,"0"0"-583"31,0 0 127-31,0 0-288 0,0 0-399 16,0 0-257-16,0 0-144 15,0 0-112-15,-6 0-136 16,4 4-168-16,-6 6-16 0,0 4-16 15,2 2-120-15,-1-2 88 16,2 0-32-16,2-1-56 16,-2-2-8-16,2-3 56 15,3 0-48 1,-1-2 0-16,1 0-8 0,0-4 16 15,0 0-16-15,0-2-8 0,0 0 8 16,0 0 80-16,0 0 96 16,0 0 160-1,0 0 216-15,0-6-23 16,0-6-185-16,0-2-248 15,0-4-96-15,0-2 0 16,4 2-8-16,-2 2-64 0,1 6 72 16,0 4-16-16,-3 4-64 0,0 2-56 31,0 0-40-31,0 0 32 15,0 0-33-15,0 0-39 16,0 0 48-16,0 8 120 0,4 2 48 16,-3 2 48-16,-1 2 16 15,0-2-56-15,4-2-8 16,-4-2 8-16,0-2 8 0,0-4-8 15,0-2 96 1,0 0-16-16,0 0 48 16,3 0 9-16,-3 0-9 0,0-8-16 15,3-2-112-15,-1 0-8 16,-1 0 0-1,4 4-72 1,-5 4 24-16,3 0-128 0,-1 2 15 16,0 0-39-16,2 0 24 0,-2 0 64 15,4 8 56-15,-4 2 56 0,-2 0 0 16,0 0 48-16,0 0 32 15,0-2-80-15,0-2 48 16,0 0-40 0,0-4-8-16,0-2 96 31,0 0 8-31,0 0 32 0,0 0 161 0,-5 0-89 0,0-10-144 15,1-4-64-15,0 0-24 32,1 2 8-32,3 0 8 0,0 4-40 15,0 4 40-15,0 2-112 16,0 2-16-16,0 0-33 0,0 0-119 15,0 8 280-15,0 4-80 16,5 4 88-16,-3 0 56 31,2 0 8-31,-4-3-56 0,0-6-8 16,2-3 8-16,-2-2 48 0,0-2 64 15,0 0 113-15,0 0 399 0,0 0 160 16,0-10-448 0,-2-2-336-1,-4-2 32-15,1 2-40 16,0 0-16-16,5 4 16 0,-1 4-8 15,1 4-8-15,0 0-144 16,0 0-88-16,0 0-24 0,0 0 64 0,0 0 64 16,0 6 136-16,0 2-264 15,0 5-649-15,0-6-1783 16,-2 1-6114-16</inkml:trace>
  <inkml:trace contextRef="#ctx0" brushRef="#br0" timeOffset="170495">16393 3076 4865 0,'0'0'2552'0,"0"0"-760"16,0 0-63-1,0 0-529-15,0 0-600 0,-12-120-296 0,12 101-80 16,8 6-120-16,4 3-104 16,-3 5-56-16,6 5-56 31,3 0-56-31,-2 0 48 0,0 13 40 15,-1 2 80-15,-4 4 40 16,-1 3 64-16,-9-1 8 0,-1 4 56 16,0-1-56-16,-1 0-40 15,-14-2-16-15,4-6 8 16,-4-2-56-16,4-5-8 0,3-6 0 15,0-1 64 1,0-2-56-16,4 0 48 16,1 0-48-16,0 0 0 0,3 0-8 15,0 0-48-15,0 0-88 16,0 4-96-1,0 6 32 1,6 4 184-16,2 2 16 0,-1 2 0 0,-1 1 0 16,-1-2 0-16,0 0 48 15,-3-3-40 1,-2-3 64-16,1 0-72 0,-1-5-176 0,0-1-1208 31,0-5-2881-31</inkml:trace>
  <inkml:trace contextRef="#ctx0" brushRef="#br0" timeOffset="170999">16672 3060 2456 0,'0'0'3201'0,"0"0"-1041"0,0 0-311 16,0 0-225-16,0 0-616 0,0 0-624 15,0 0-112-15,-47-114-192 16,47 98-80-16,5 4 0 0,6 1-8 16,6 5-96-1,-3 4-8 1,2 2-24-16,2 0-48 0,-2 0 16 15,-3 10 80-15,-2 5 64 16,-4-2 24-16,-2 4 104 0,-4-2 8 16,-1 2 64-16,0-2-32 0,0 2-16 15,-11-5 24 1,0-2-48-16,-1-2-56 15,4-2-48-15,2-2-72 16,1-2-16-16,3-2-32 16,2 5-56-16,0 0 0 0,0 5-40 15,0 2 136-15,0 6-8 31,0 1 72-31,0 0 16 0,0 3 24 16,0-1 24-16,0 0-40 16,0 1 0-16,0 1-8 15,0 1-208-15,0-5-1240 0,0-4-2721 16</inkml:trace>
  <inkml:trace contextRef="#ctx0" brushRef="#br0" timeOffset="171493">16871 3040 4993 0,'0'0'2120'0,"0"0"-432"15,0 0-127-15,0 0-433 0,0 0-560 16,0 0-176 0,-54-60-272-16,54 58-120 15,0 2-152-15,10 0 0 0,8 0 96 16,1 0-64-1,1 0 56-15,-3 2 56 0,0 6-80 16,-6 0 24-16,0 2-8 0,-11 2 8 31,2 0 64-31,-2 0 104 16,0 0-16-16,0 0-24 0,-8-2-64 15,-4-2-64 1,3 0-232-16,1-1 24 0,3-2 64 0,0-1 104 16,3 4 0-16,2 3-80 31,0 0 64-31,0 5 112 0,0 0 0 15,0 0-16-15,0 2 24 16,0-3 24-16,0 0-16 16,0-1 40-16,0-1 8 0,0-4-56 15,0 4-96-15,0-3-1617 16,-1-6-4832-1</inkml:trace>
  <inkml:trace contextRef="#ctx0" brushRef="#br0" timeOffset="171992">17060 3072 1800 0,'0'0'3025'0,"0"0"-1153"16,0 0 0-16,0 0-271 0,0 0-769 15,0 0-400-15,0 0-200 32,0-84-104-32,14 78-48 0,-1 4-64 15,3 0-16-15,-3 2-8 16,-2 0-40-16,-2 0-8 15,-3 8 56-15,-3 2 136 0,-3 4 64 16,0 0 112-16,0 2-128 31,-11-2-72-31,-2 0-112 0,0-4-120 16,3-2-40-16,4-4 8 0,1-4 128 15,5 2 16-15,0 0-64 16,0 3-96-16,0 2-160 0,0 5 40 16,0 4 272-1,7 4 8 1,-1 2 8-16,2 1 0 0,-5-1 0 15,1-3 56-15,-4 2 32 16,0-4-80-16,0 4-8 0,0-5-800 16,0-6-2513-16</inkml:trace>
  <inkml:trace contextRef="#ctx0" brushRef="#br0" timeOffset="172502">17223 3038 3088 0,'0'0'2361'0,"0"0"-409"16,0 0-8-16,0 0-639 31,0 0-745-31,0 0-400 16,0 0-152-16,3-73-8 0,13 72-8 15,0 1-80-15,2 0-16 16,1 0 32-16,-4 5 72 0,-2 10 96 0,-3 2 128 15,-9 4 32 1,-1-1 72 0,0 4-72-16,-1 0-24 15,-16-2-104-15,0-1-48 0,-1-4-80 16,2-4-56-1,4-4-8-15,3-5 0 0,1-2-48 0,6-2 32 16,2 0-136 0,0 0-16-16,0 0-120 15,0 0-56-15,0 2 40 16,0 4 80-16,2 5 200 0,6 0-24 15,1 6 88 1,-5 2 24-16,-3 4 104 0,2 1 80 0,-3 0-8 31,0 1-16-31,0-2-160 16,0 1-424-16,0-6-1897 0,-3-6-4688 15</inkml:trace>
  <inkml:trace contextRef="#ctx0" brushRef="#br0" timeOffset="173904">17287 2657 3048 0,'0'0'2273'16,"0"0"-393"-16,0 0-32 15,0 0-591-15,0 0-529 0,0 0-272 16,0 0-248-16,0 0-200 15,0 8 88-15,0 2 40 16,0 2 64-16,0 0-24 16,0 0-16-16,0-2-32 15,0-3-56-15,0-2 32 16,0-1-32-16,0-4-64 0,0 0 72 15,0 0 96-15,0 0 72 16,0 0 360-16,0 0 185 16,0-6-97-1,0-6-384-15,0-2-312 31,0-2-64-31,0 4 56 0,0 2-72 16,4 4 8-16,-4 2 24 16,0 4-40-16,0 0-112 15,0 0-104-15,1 6 80 0,4 6 224 16,-3 4 8-16,2 2 40 15,0-2-40-15,-4-4 8 0,1-2-8 16,-1-6 0-16,0-2 48 16,0-2 32-16,0 0 96 15,0 0 72-15,0 0 224 0,0 0 272 16,0-10-232-1,0-2-512-15,0-2-8 16,0 4-64-16,0 2-40 0,0 5 24 16,0 3-168-16,0 0-176 15,0 0-88-15,0 0-208 16,0 0-233-16,0 2-719 0,0-1-3193 15</inkml:trace>
  <inkml:trace contextRef="#ctx0" brushRef="#br0" timeOffset="174602">17142 1199 1008 0,'0'0'5857'15,"0"0"-3769"1,0 0-519-16,0 0-121 15,0 0-632-15,0 0-592 16,0 0-160-16,-3 53 136 0,3-21 104 16,0 2 128-16,-3 0 41 15,3 0-169-15,0-4 0 16,0-4-104-16,0-4-72 31,-2-2-48-31,2-2-8 0,0-6-64 16,0 0 32-16,0-4-40 0,0-2-192 15,0-2-800-15,0-4-857 16,0 0-2064-16,6 0-3040 0</inkml:trace>
  <inkml:trace contextRef="#ctx0" brushRef="#br0" timeOffset="175600">17276 1295 1816 0,'0'0'2824'16,"0"0"-1791"-1,0 0 543-15,0 0-280 0,0 0-423 16,8 109-177-16,0-82-120 0,0-1 72 15,2-3-184-15,1-1-216 16,-3-6-72-16,2-6-88 16,-4-2-48-1,-1-6-40-15,2-2-40 16,-2 0 40-16,3 0 288 15,3-10 448-15,2-10 73 0,3-4-329 16,-5-4-96-16,-3-1-80 16,-3 1-120-16,-1 5 8 0,-4 4-40 15,0 8-24-15,0 4 88 31,0 3-24-31,0 2-168 16,0 0-24-16,0 2 0 0,0-2-256 16,0 2-168-16,0 0 72 15,0 0 0-15,0 0-8 0,0 0 0 16,0 2 15-1,0 9 41-15,0 3 240 16,6 2 64-16,2 3 8 16,2 2 64-16,1-2-72 0,-1-2 0 15,1-4-8-15,-1 0-56 16,1-5-24-16,0-2-64 0,1-4-32 15,-4-2 32 1,1 0 40-16,-1-6 112 16,4-12 168-16,-1-2 128 31,-6-6 56-31,1-3 65 0,-4-1-9 0,-2 2-16 0,0 5-152 15,0 4 8 1,0 5-144-16,0 8 40 16,-2 0-144-16,-2 4-8 15,-1 2-200-15,3 0-272 0,2 0-144 16,0 0-89-16,0 0 49 15,0 0 104-15,0 0 16 0,0 0 72 16,0 0-16-16,0 0-120 31,0 0-192-31,0 0-113 16,2 0 345-16,7 0 408 0,-7 2 104 15,4 6-8-15,6 3 64 16,-7-2 0-16,4 5 56 0,3 2 56 16,-4 7 112-16,3-2 96 31,0 5 112-31,1-1-16 0,-4-1-151 15,3-2-89-15,-1-2-40 0,1-6-56 16,-1-2-32-16,-1-4-32 16,-2-4 352-1,-1-4-184-15,-1 0 128 16,-3 0 120-16,3 0 184 15,-1-8 176-15,4-8-24 16,1-2-288-16,-3-5-151 0,-3 2-49 0,-3 1-24 16,0-3-8-16,0 2 80 15,0 1-48 1,-1 1-120-16,-11 4-112 15,-1 4-48-15,2 1-56 16,-5 3-184-16,3 3-360 16,2 0-505-16,-2 4-479 0,5 0-912 15,0 0-2385-15</inkml:trace>
  <inkml:trace contextRef="#ctx0" brushRef="#br0" timeOffset="176097">17880 1357 520 0,'0'0'4641'16,"0"0"-2713"-16,0 0-456 0,0 0-431 15,0 0-1041-15,0 0 0 16,3 12 0-16,2 3 48 16,-2-2 120-1,2 2 112-15,-2-2-80 16,-1 0-64-16,0-1-64 0,2-1-16 15,0 4-40-15,1-3-8 16,1 0 0-16,-1-4-8 16,0 0 0-16,0-4-48 15,-1-2 48-15,-2-2 0 31,0 0 40-31,2 0 424 0,-4 0 256 0,5-8 48 0,2-6-72 16,-1-4-192-16,2-5-103 16,0 0-41-16,0-3-136 0,-4 2-48 31,-3 3-48-31,-1 4-56 15,0 2 56-15,0 4 0 16,0 3 32-16,0-1-96 0,0 3-64 16,-9 0-216-16,-3 3-496 0,-1-1-257 15,0 0-247-15,-4 2-1032 31,7-3-2689-31</inkml:trace>
  <inkml:trace contextRef="#ctx0" brushRef="#br0" timeOffset="191782">18227 1163 1176 0,'0'0'2864'0,"0"0"-919"15,0 0 15-15,0 0-295 0,0 0-489 16,-6-10-248-16,6 8-336 15,0 2 0-15,0 0-56 16,0 0-200-16,-5 0-144 16,5 0-79-16,0 0-49 15,0 0-8-15,0 0 24 16,-2 0 48-16,2 0 40 0,0 0 32 15,-1 0 40-15,1 0 56 16,-4 0 24-16,4 0-32 31,0 0-88-31,0 0-40 0,0 0-88 16,0 0-72-16,0 0-64 0,0 0-40 15,0 0 32-15,0 0-8 16,0 0 80-16,0 0 40 16,0 0 80-16,0 0 40 0,0 0-32 15,0 0-56 1,-3 8 32-1,3 2 8-15,0 0-32 0,-3 4-8 16,3 0-24-16,0 2 32 16,-2 2-32-16,2 0-40 15,0-2 0-15,0 2 0 0,0-1 56 16,0 0-64-1,0 4 8-15,0-4-8 16,0 4 0-16,0-3 72 0,0 2-24 16,0 0-40-16,0-3 72 15,0 0-16-15,0-4 0 16,0 0-56-16,0-5 40 15,0 0-48 1,-3 0 8-16,3-2-8 0,0 2 8 16,-1-2 0-16,1 0 8 0,-2 0 32 15,2-2-40-15,-3 0 88 16,3-2-88-16,-2 0 8 15,2-2-8 1,0 2 40-16,0 0-40 16,0-2-8-1,0 0 8-15,0 0-8 0,0 0 0 0,0 0 0 16,0 0-8-16,0 0 0 15,0 2 8-15,0-2-8 0,0 0 0 32,0 2 0-32,0-2-32 15,0 0 40-15,0 0 8 0,0 0 0 16,0 0-8-16,0 0 72 15,0 0-64-15,0 0 48 16,0 2-56-16,0-2 8 0,0 0-8 31,0 0 0-31,0 0-8 16,0 0-408-16,0 0-1168 0,0 0-1073 0,8 0-2920 15</inkml:trace>
  <inkml:trace contextRef="#ctx0" brushRef="#br0" timeOffset="206979">18503 1231 1272 0,'0'0'2664'0,"0"0"-951"0,0 0-281 0,-3 0-160 16,3 0-247-16,0 0-265 15,0 0-112-15,0 0-96 0,0 0-16 32,0 0-72-32,0 0-128 0,0 0-144 15,0 0-120-15,0 0-72 16,7 0-48-16,9 0 48 0,3 0 80 15,1 0-64-15,2 0-8 16,-6 0 8-16,-1 2-16 0,-4 4 0 16,0 0-64-1,-7 1 8-15,-1 0 48 16,2-1-112-16,-5 0-16 15,0 0 16 1,0 1 72-16,0-1 0 0,0 1 32 0,0-1 8 16,-7 1 0-16,-2-3 8 0,2 0 0 31,1 0 0-31,1-3 8 15,2-1 16-15,-1 2 24 0,4-2-40 16,-1 0-8-16,1 0-8 16,0 2 0-16,0-2-64 0,0 0 64 15,0 0-64-15,0 2-32 31,0 0-40-31,0 4-24 16,0 1 96-16,0 3-8 0,0-1 72 16,0 4 8-16,0-3 0 15,0-3 0-15,0 2 0 0,0-1 0 16,0-2 0-16,0-2-144 31,8-4-1144-31,-3 0-1337 16,1 0-2624-16</inkml:trace>
  <inkml:trace contextRef="#ctx0" brushRef="#br0" timeOffset="208620">18607 1554 800 0,'0'0'2920'16,"0"0"-1007"-16,0 0-441 0,0 0-264 16,0 0-440-16,0 0-343 31,0 0-129-31,-7-10-192 15,7 10-104-15,0-2 0 0,0 2-48 16,0 0-16-16,0 0 64 16,0 0 0-16,0 0 160 0,0 0-8 15,0 0 16 1,-3 0 0-16,1 0-56 31,2 0 88-31,0 0 40 0,-4 0-32 0,2 0-8 0,2 0-16 16,-2 0-8-16,2 0-16 0,0 0 32 15,0 0 0 1,0 0-64-16,0 0-8 15,0-2-72-15,0 0-40 16,0 0-8 0,0 2-8-16,0-2-96 0,0 2 0 0,0 0 8 15,0 0 8-15,0 0-8 16,0 0 40-1,0 0-64-15,0 0-16 16,0 0-16-16,0 0 96 16,0 0 48-16,0 0 8 0,0 0 48 15,0 0 32-15,0 0 0 16,0 0-8-16,0 0 8 0,0 0 88 15,0 0-88-15,0 0-80 32,0 0 0-32,0 0-64 15,0 0 0-15,0 0-24 0,0 0-8 16,0 0 16-16,0 0-72 15,0 0 56-15,0 0-64 0,0 0-24 32,0 0-16-32,0 0 8 0,0 0 40 15,0 0 32-15,0 0 120 16,0 0 8-16,0 0 0 0,0 0 0 15,0 0 0-15,0 0 48 16,0 0-48-16,0 0 72 16,0 0-72-16,0 0-8 15,0 0 8-15,0 0-8 16,0 0-8-16,0 0 0 15,0 0-48-15,0 0 48 0,0 0 0 16,0 0 0-16,0 0 0 16,0 0 0-1,0 0 0-15,0 0 8 31,0 0 80-31,0 0 64 16,0 0 104-16,0 0-32 0,0 0-48 16,0 0-16-16,0 0 0 15,0 0-40 1,0 0-8-16,0 0-8 0,0 0-16 0,0 0-8 15,0 0 16-15,0 0 8 32,0 0-24-32,0 0-8 0,0 0-16 15,0 0-40-15,0 0 0 16,0 0 8-16,0 0-8 15,0 0 0 1,0 0 8-16,0 0-16 0,0 0-16 0,0 0 16 16,0 0 0-16,0 0-8 0,0 0 8 0,0 0 0 15,0 0 0-15,0 0 8 16,0 0 64-1,0 0-64 1,0 0 0 0,0 0 8-16,0 0-16 0,0 0 0 0,0 0-8 0,0 0 0 15,0 0 0-15,0 0-40 0,0 0 40 16,0 0 8-16,0 0 8 15,0 0 0 1,0 0 40-16,0 0-40 16,0 0 0-1,0 0-8-15,0 0-8 0,0 0-40 16,0 0 32-16,0 0-48 0,0 0 64 15,0 0 8-15,0 0 0 32,0 0 88-32,0 0-32 0,0 0 0 15,0 0-8-15,0 0 0 16,0 0 8-16,0 0 16 0,0 0-80 15,0-2 0-15,0 0-48 16,0 0 24-16,0 2-56 16,0 0 64-16,0 0 8 0,0 0-48 31,0-2 56-31,0 2 0 15,0 0 0-15,0 0 0 0,0 0 0 16,0 0-16-16,0 0-32 16,0 0-16-16,0 0 48 15,0 0-40 1,0 0 40-16,0 0-40 0,0 0 8 15,0 0-264-15,0 0-696 16,0 0-1553-16,0 0-3952 0</inkml:trace>
  <inkml:trace contextRef="#ctx0" brushRef="#br0" timeOffset="214600">17132 1708 1792 0,'0'0'2248'0,"0"0"-1287"31,0 0 79-31,0 0 88 16,0 0-72-16,0 0-296 16,0 0-199-16,0 0-145 0,0 0 24 0,0 0-96 15,0 0-112-15,0 0-112 16,0 0-8-16,0 0 32 15,0 0-64 1,0 0-8-16,0 0-64 16,4 0 120-16,7 0 208 15,5 0 24-15,2 0 24 0,-2 0-40 0,-2 0-104 16,6 0-8-16,-4 3-32 15,5-1-32 1,-2-2-15-16,4 2-1 16,0-2 0-16,2 0-40 15,4 0 40 1,-4 0-40-16,4 0-16 0,-3 0 8 0,1 0-32 15,0 0 32-15,1 2 0 0,-2 0-56 32,4 0 8-32,0 0-8 15,2-2-32-15,-1 0-16 16,-1 0 64-16,4 0-8 15,-10 0-48-15,5 0-8 0,-1-4 8 16,-2 0-8-16,-2 0 8 0,3-1-8 47,-2 1 48-47,-1 2-48 15,2-2 0-15,-2 2-8 16,2 2-40-16,1 0 40 16,-3 0-48-16,4 0 56 0,-4 0-8 0,0 0 16 15,-1 0 32-15,-2 0-40 0,-2 0-16 16,-3 0 8-16,-4 2-8 15,2 0 16-15,-2 2 0 16,-1-2 16-16,-3 0-8 0,2 0-8 16,-4-2 8-16,-3 3-8 15,2-1 0-15,-2-2 8 16,-3 0 0-1,2 0 40-15,-2 0 0 0,0 2-40 16,0-2 80-16,0 0-16 16,0 0 0-1,0 0-24-15,0 0-48 16,0 2-224-1,0 2-1088-15,-10 1-1649 0,-1-3-7713 0</inkml:trace>
  <inkml:trace contextRef="#ctx1" brushRef="#br0">20232 2681 0,'0'0'125,"0"0"-125,0 18 16,0-18-16,0 17 15,0 1 1,0 0-16,0-18 15,0 53 1,0-53 0,0 0-16,0 17 15,0-17-15,17 0 63,-17-17-63,0-1 15,18 0-15,-18 1 16,0-19-16,0 19 0,0-1 15,0 18 1,0 0-16,18-18 16,-18 36 15,0 0-16,0-18-15,0 17 16,0 1 0,0-18-16,0 18 0,0-18 15,0 0-15,0 0 16,0 0-1</inkml:trace>
  <inkml:trace contextRef="#ctx1" brushRef="#br0" timeOffset="729">20267 3034 0,'0'18'62,"0"17"-46,0-18-16,0 19 15,0-19-15,0 19 0,-18-19 0,18 1 16,0 0-16,0-1 16,0-17-1,0 0-15,0 18 16,0-18-1</inkml:trace>
  <inkml:trace contextRef="#ctx1" brushRef="#br0" timeOffset="1544">20355 3122 0,'0'88'63,"0"-52"-63,0-19 0,0-17 15,18 18-15,0 17 16,-18-35-1,0 18 1,17-18-16,-17 0 16,18 0-16,-1 0 15,-17-18-15,18 0 16,0 1-16,-1-1 0,1-35 15,-18 36 1,0-1-16,0-17 16,0 17-16,0 0 15,0 1-15,0 17 16,0-18-16,0 18 0,0 0 15,-18 0-15,18 0 16,0 0 0,0 0 30,0 18-46,18-18 16,-18 17-16,0 1 0,18 0 31,-18-1-31,0 1 16,17 0-16,1-1 15,0 1-15,-1-18 0,1 18 16,0-1-16,-1-17 16,1 18-16,-1-18 0,1 0 15,-18 0-15,18 0 16,-18 0-1,0 0-15,0-18 16,0 18-16,0-35 16,0 17-16,0 1 0,0-19 15,0 19-15,0-1 0,0 0 16,0 1-1,0-1 1,0 18-16,-18-17 16,18 17-16,0 0 0,-18 0 15,18 0-15,0 0 16,0 0-16</inkml:trace>
  <inkml:trace contextRef="#ctx1" brushRef="#br0" timeOffset="1936">20761 3087 0,'35'106'63,"-35"-89"-48,0 1-15,18 0 0,-18-1 16,18-17-16,-18 0 31,17 0-31,1 0 16,-18 0-16,17 0 0,1-17 15,0-1 1,-18 0-16,0-17 0,0 17 0,0 1 16,0-1-1,0 0 1,0 1-16,-18-1 15,18 1-15,-18 17 16,1 0 0,-1 0-1,18 0-15,-17 0 16</inkml:trace>
  <inkml:trace contextRef="#ctx1" brushRef="#br0" timeOffset="2443">21061 3104 0,'0'53'46,"0"-35"-30,0 0-16,0-1 16,0 1-16,0 0 0,0-1 15,0-17-15,17 18 16,-17-18-16,18 0 0,-18 0 15,18 0 1,-1 0 0,1 0-16,0-18 15,-18 1-15,17-1 0,-17 0 16,18 1-16,-18-1 15,0 0-15,0 18 16,0-17 0,0-1-16,-18-35 31,1 53-31,17 0 0,-18 0 15,18 0-15,-18 0 16,18 0-16,0 18 0</inkml:trace>
  <inkml:trace contextRef="#ctx1" brushRef="#br0" timeOffset="2922">21325 3087 0,'-17'123'47,"17"-105"-32,0 0-15,0-1 16,0 1-16,0-1 16,0-17-16,17 0 15,1 0-15,0-17 16,-1-1-16,1 1 15,-18-19-15,18 19 16,-18-19 0,0 19-16,0-19 15,0 19-15,0-1 16,0 1-16,0-1 0,-36 18 15,19 0 1,17 0-16,-18 18 0,0-18 16</inkml:trace>
  <inkml:trace contextRef="#ctx1" brushRef="#br0" timeOffset="3331">21484 3034 0,'-17'141'47,"17"-106"-47,0 1 47,0-19-47,0 1 15,0-1-15,17-17 16,1 0-16,-1 0 0,1 0 16,0-17-16,-1-1 15,1 1-15,0-19 0,-18 19 16,17-19-16,-17 19 15,0-36 1,0 35-16,-17 1 16,17 17-16,-18 0 15,18 0-15,-18 0 0</inkml:trace>
  <inkml:trace contextRef="#ctx1" brushRef="#br0" timeOffset="6130">19808 2716 0,'0'0'78,"0"18"-78,0-18 0,0 0 15,0 0 1,0 18-16,0-18 16,0 0-1,0 0 48,0 0-48,0-18-15,0 0 16,0 18-16,0-17 0,0 17 15,0 0-15,0 0 63,0 17-63,0-17 15,0 18-15,0-18 16,0 18-16,0-18 0,0 17 16,0-17-16,0 18 31,0-18-31,0 18 15,0-18-15,0 17 0,0-17 0,0 0 16,0 0-16,-17 0 16,17 0-16,0-17 15</inkml:trace>
  <inkml:trace contextRef="#ctx1" brushRef="#br0" timeOffset="6984">19015 3263 0,'0'-70'47,"0"52"-31,17 18-16,1-18 15,0 18-15,-18 0 32,17 0-32,-17 0 15,0 18-15,0-18 0,0 0 31,0 18-15,0-1-16,0 1 0,0-18 16,0 18-16,-17-18 15,17 0-15,-18 17 0,0-17 16,18 0-16,-17 0 15,17 18-15,0-18 16,0 17-16,0-17 0,0 18 16,0 17-1,0-17-15,17 0 16,-17-1-16,18 19 0,-18-19 15,0 1-15,18-1 16,-18 1-16,0 0 16,0-18-16,0 17 0,0 1 15,0-18 1,17 0-1</inkml:trace>
  <inkml:trace contextRef="#ctx1" brushRef="#br0" timeOffset="7448">19226 3298 0,'-17'-105'47,"17"87"-31,17 0-16,1 1 15,0 17-15,-18 0 16,17 0-16,1 0 0,-18 0 31,18 0-31,-18 0 16,0 17-1,0 1-15,0 0 0,0 17 16,-18-17-16,18-1 15,-18 1-15,1-18 16,17 17-16,-18-17 0,18 0 16,0 0-16,0 0 15,0 18-15,0 0 16,0-1-16,0 1 0,0 17 15,0-17 1,18 0-16,-18-1 16,0 1-16,0-1 15,0-17-15,0 18 16</inkml:trace>
  <inkml:trace contextRef="#ctx1" brushRef="#br0" timeOffset="7919">19403 3228 0,'-18'-71'62,"18"71"-62,18 0 16,17 0-1,-35 0 1,0 0-16,18 18 15,-18 0 1,0-1-16,0 1 16,-18 0-16,0-1 15,18 1-15,-17-18 0,-1 17 16,18-17-1,0 0 1,0 18-16,0-18 16,0 0-16,0 18 0,0-1 15,0-17-15,0 18 0,0 17 16,0-17-16,18 0 15,-18 34 1,0-34 0,0-18-16,0 18 15,0-1-15,0-17 16,0 18-16,0-18 0</inkml:trace>
  <inkml:trace contextRef="#ctx1" brushRef="#br0" timeOffset="8568">19509 3246 0,'-18'-53'47,"18"35"-47,0 18 15,18-18-15,-1 18 0,-17 0 16,18 0-16,0 0 31,-18 0-31,17 0 16,1 53-1,-18-35-15,0 0 16,0-1-16,0 1 15,-18-1 1,18 1-16,-17 0 0,17-18 16,0 0-16,-18 0 15,0 0 1,18 0-1,0 0-15,0 17 16,0-17 0,0 18-1,0 0-15,0-1 16,0 1-16,0 0 0,0-1 15,0 1-15,0-1 16,0-17-16</inkml:trace>
  <inkml:trace contextRef="#ctx1" brushRef="#br0" timeOffset="9112">19667 3193 0,'36'-71'78,"-19"71"-78,-17 0 16,18 0-1,-18 18 1,0-18-16,0 17 16,0 1-16,0 0 0,0 17 15,0-17-15,0-1 16,-18-17-16,1 18 0,17-1 15,-18-17 1,18 0 0,-18 0-16,18 0 0,0 0 15,0 0-15,0 0 0,0 0 16,0 18-16,0-18 15,0 18-15,0-1 16,0 1 0,0 0-1,18-1-15,-18 1 0,0 0 16,0-18-16,0 17 0,0-17 15</inkml:trace>
  <inkml:trace contextRef="#ctx1" brushRef="#br0" timeOffset="10646">19879 3140 0,'-53'-18'46,"53"18"-30,-18 18-16,1-1 16,-1 1-1,18 0-15,-17-1 0,17 1 0,0 0 16,0-1-16,0 1 15,0-1-15,0 1 16,0 0 0,17-1-16,1-17 15,-18 18-15,17-18 16,1 18-16,0-18 15,-18 0 1,17 17-16,1-17 16,-18 18-1,18-18 1,-18 18-16,0-18 0,0 0 15,0 0-15,0 0 16,0 17-16,0-17 16,0 0-16,0 18 0,-18-18 31,0 17-31,-17 1 15,35-18 1,-18 0 0,1 0-16,-1 0 0,18 0 15,-17 0-15,-1 0 0,18-18 16,-18 18-16,18-17 0,0 17 15,0-18-15,18-70 32,0 70-32,-1-17 15,1 17-15,-1 1 16,1-1-1,0-17-15,-1 35 16,-17-18-16,18 1 0,-18-1 16,18 0-1,-18 18 1,0-17-1,0 17-15,0 0 0,0 0 16,0 0 0,0 0-1,0 0-15,-18 0 0,0 0 31</inkml:trace>
  <inkml:trace contextRef="#ctx1" brushRef="#br0" timeOffset="18520">1640 4657 0,'-17'0'78,"17"0"-78,0 0 16,-18 17-16,18 1 0,-17 0 15,-1-1 1,-17 36-1,17-18-15,0 1 16,18 17 0,-17-18-16,-1 0 0,18 18 15,0-18-15,0 18 0,0-17 16,0-1-16,0 0 15,0-17-15,18-1 16,-1 1 0,-17-18-16,18 18 0,-18-18 15,18 0 1,-1 0-16,1-18 0,0 0 15,-1 1 1,1-1-16,-18-17 0,17 17 16,-17-35-1,0 36-15,0-1 16,-17 0-16,-1 1 15,1 17-15,-1 0 16,18 0 0,-18 0-16,1 0 0,17 0 15,-18 0 1,18 0-16</inkml:trace>
  <inkml:trace contextRef="#ctx1" brushRef="#br0" timeOffset="18866">1729 5009 0,'53'0'63,"-18"-17"-63,-18-1 15,19 1-15,-1-1 0,0 18 16,-17-18-16,0 18 16,-1-17-16,18 17 31,-35-18-16,0 18-15,0 0 16</inkml:trace>
  <inkml:trace contextRef="#ctx1" brushRef="#br0" timeOffset="19440">2222 4833 0,'-141'53'47,"141"-18"-31,-17 1-1,-1-1-15,18 0 0,0 0 16,0-17 0,18 0-1,-18-1 1,17-17-16,-17 0 0,18 0 0,0 0 0,-1-17 15,1-19-15,0 1 16,17 0-16,-18 0 16,-17-1-1,18-87 1,-18 87-1,0 1-15,0 0 0,0 0 16,-18 17-16,18 0 16,-17 1-16,17 17 0,0 0 31,0 0-31,0 0 15,0 53-15,0 0 16,0-1-16,0 1 0,17 0 16,1-17-1,0-1-15,-18 0 0,17-17 0,1-1 16,0 1-1,-18-18 1,35 0 0,-17-35-16,-1-18 15,-17 18-15</inkml:trace>
  <inkml:trace contextRef="#ctx1" brushRef="#br0" timeOffset="19618">2381 4833 0,'0'0'32,"18"0"-17,-18 18 1,0-1-16,18 1 0,-18 0 0,0-1 15,0 1 1,17 0 0,-17-1-16,0 1 0,0-18 15,0 0 1,0 0-1</inkml:trace>
  <inkml:trace contextRef="#ctx1" brushRef="#br0" timeOffset="19772">2328 4692 0,'124'18'47</inkml:trace>
  <inkml:trace contextRef="#ctx1" brushRef="#br0" timeOffset="20383">2558 4674 0,'-71'124'32,"71"-89"-1,0 0-16,0 1-15,18-19 16,-1 1-16,1 0 0,-18-18 16,18 0-16,-1 0 0,-17 0 15,18-18-15,0 0 0,-1 1 31,-17-19-15,0 1-16,0 17 0,0-17 16,0 17-16,0 1 0,0-1 15,0 18 1,0 0-16,0 0 0,0 18 31,0 17-31,0 0 16,0 1-16,18-1 0,-18 18 15,17 17-15,-17-17 16,18 0-16,-18 0 0,18 0 0,-18-18 15,0 1-15,0-1 16,0-17 0,0-18-1,0 17-15,0-17 0,0 0 16,-18 0-16,-17 0 15,17-17-15,-17-1 0,17 0 16,1-17-16,-1 17 16,18 1-1,0-36 1,0 18-16,18 17 15,17-17-15,-17-1 16,17 19-16,0-1 0,-17-17 0,17 17 16,0 1-16,-17-1 15</inkml:trace>
  <inkml:trace contextRef="#ctx1" brushRef="#br0" timeOffset="20592">2805 4727 0,'17'88'47,"-17"-70"-47,18 17 16,-18-17-1,0 0 1,18-1-16,-18-17 0,0 18 16</inkml:trace>
  <inkml:trace contextRef="#ctx1" brushRef="#br0" timeOffset="20773">2734 4516 0</inkml:trace>
  <inkml:trace contextRef="#ctx1" brushRef="#br0" timeOffset="21015">2928 4727 0,'124'-35'31,"-89"17"-15,-18 1-16,19-1 15,17 0 1</inkml:trace>
  <inkml:trace contextRef="#ctx1" brushRef="#br0" timeOffset="21316">3016 4533 0,'0'106'31,"0"-71"0,18 1-31,0-1 16,-1 18 0,1-18-16,-1-17 0,-17 17 15,18-17-15,-18-1 16,0-17-16,0 18 15,18-18-15,-18 0 0,0 0 16,0 0 0,88-124-1</inkml:trace>
  <inkml:trace contextRef="#ctx1" brushRef="#br0" timeOffset="22377">1552 5786 0,'-17'123'46,"17"-105"-46,0 17 16,0-17-16,0-1 16,17 1-16,-17-1 0,18 1 15,0-18 1,-1 18-1,18-18 1,-17 0-16,-18 0 0,18 0 16,-18 0-16,17 0 0,-17 0 15,0 0 1,0 0 15,-17 0-15,-1 0-16,0 17 15,-17 1-15,0 0 0,0 17 31,-18-17-31,17-18 16,19 0-16</inkml:trace>
  <inkml:trace contextRef="#ctx1" brushRef="#br0" timeOffset="22558">1517 5768 0,'123'-35'31,"-105"35"-31,35 0 16,-18 0 0,1 0-1,-1 0-15</inkml:trace>
  <inkml:trace contextRef="#ctx1" brushRef="#br0" timeOffset="22782">1834 6032 0,'106'-35'62,"-53"0"-62,-18 35 16,18-18-16</inkml:trace>
  <inkml:trace contextRef="#ctx1" brushRef="#br0" timeOffset="23443">2364 5750 0,'-106'-53'47,"88"53"-31,18 36-16,-18-1 0,18 0 15,0 18 1,0-18 0,0 1-16,0-19 15,18 1-15,-18 0 0,18-18 16,-18 0-16,17 0 0,1-18 15,0 0-15,-18-17 0,17-18 32,1-35-17,-18 53-15,0-18 16,0 17-16,0 19 0,0-1 15,0 1-15,0-1 16,0 18-16,0 18 31,0-1-15,0 54-16,18-36 15,-1 18-15,-17 0 16,0-18-16,18 0 0,-18 1 16,18-19-16,-1 1 15,-17-18 1,18 0-1,-1-18-15,1-70 16,-18 53-16,0 17 16,0-17-1,0 17-15,0 18 0,0 0 16,0 0 15,18 18-31,-18 17 16,0-17-16,17-1 15,-17 1 1,0-18-16,0 0 0</inkml:trace>
  <inkml:trace contextRef="#ctx1" brushRef="#br0" timeOffset="23629">2452 5539 0,'123'53'46,"-87"-53"-30</inkml:trace>
  <inkml:trace contextRef="#ctx1" brushRef="#br0" timeOffset="24142">2646 5592 0,'-53'123'63,"53"-88"-63,0 1 0,0-1 15,0-18-15,0 1 16,0 0-16,18-1 0,-1-17 15,1 0-15,-18 0 16,17 0 0,19-53-1,-19 36-15,-17-18 16,0 17-16,0-17 0,0 17 15,0 0 1,0 1-16,0 17 16,0 0-16,0 0 15,0 70 1,0-34-16,0-1 15,0 18-15,0-18 0,0 18 16,18 0-16,-18-18 16,0 18-16,0-18 15,0 1-15,0-19 16,0 19-1,0-36 1,0 17-16,0-17 0,-18 0 0,1 0 16,-1 0-16,0-17 0,1-1 15,-1 0 1,18 1-16,0-19 0,0 1 15,0 17 1,53-105 0,-35 88-16,17-1 15,-17-17-15,17 18 16,-17 18-16</inkml:trace>
  <inkml:trace contextRef="#ctx1" brushRef="#br0" timeOffset="24305">2840 5697 0,'0'-35'47,"0"53"-32,0-1-15,18 1 16,-18 17 0,0-17-16,17 17 15,-17 0-15,18 1 31,-1-36-31</inkml:trace>
  <inkml:trace contextRef="#ctx1" brushRef="#br0" timeOffset="24463">2840 5362 0</inkml:trace>
  <inkml:trace contextRef="#ctx1" brushRef="#br0" timeOffset="24667">2981 5592 0,'123'-71'46,"-87"53"-30,-19 1-16,19-1 16,-19 18-16,1-18 0,0 1 15,-1-1-15</inkml:trace>
  <inkml:trace contextRef="#ctx1" brushRef="#br0" timeOffset="24927">3140 5327 0,'0'106'47,"0"-53"-31,0 0-16,0-18 15,17 18-15,-17 0 16,0-18-16,18 0 0,-18-17 0,0 0 15,18-1-15,-18-17 16,0 0-16,0 0 16,17-17-1,1-1-15,0-17 16,-18-18-16,17 35 15</inkml:trace>
  <inkml:trace contextRef="#ctx1" brushRef="#br0" timeOffset="25831">1376 7108 0,'70'-17'62,"-34"-1"-62,-1 18 0,0-17 16,1-1-16,-1 18 15,0-18-15,-17 18 16,-1-17-16,-17 17 0,0 0 16,0 17 15,0 1-16,0 17 1,0 0-16,-17 1 0,17 17 16,0-18-16,0 18 0,-18-18 15,18 0 1,0-17-16,0 17 15,0-35 1,0 18-16,0-18 0,0 0 16,18 0-16,-18 0 15</inkml:trace>
  <inkml:trace contextRef="#ctx1" brushRef="#br0" timeOffset="26011">1817 7126 0,'141'-88'62,"-88"70"-62,-18 18 16,18-17-16</inkml:trace>
  <inkml:trace contextRef="#ctx1" brushRef="#br0" timeOffset="26519">2240 6897 0,'-53'88'47,"53"-70"-31,0 17-16,0-17 31,0-1-31,0 1 15,0-1-15,18-17 0,-18 0 16,17 0-16,1-17 16,35-54-1,-53 36-15,18 0 31,-18-18-31,0 18 16,0-1-16,0 1 0,0 0 16,0 17-16,0 0 0,0 18 15,-18 0-15,18 18 31,0 0-15,18 17-16,-18 0 0,17 1 16,1 16-16,-18-16 15,18-1-15,-1-17 16,1-1-16,0 1 0,-18 0 15,17-18 1,1-18-16,-1 0 16,1-17-16</inkml:trace>
  <inkml:trace contextRef="#ctx1" brushRef="#br0" timeOffset="26670">2505 6897 0,'0'17'78,"0"-17"-78,17 18 16,-17 0-16,0-1 0,18 1 15,-18-18-15,0 0 16,0 18-16</inkml:trace>
  <inkml:trace contextRef="#ctx1" brushRef="#br0" timeOffset="26833">2434 6668 0,'124'88'63</inkml:trace>
  <inkml:trace contextRef="#ctx1" brushRef="#br0" timeOffset="27507">2716 6773 0,'-53'106'62,"53"-88"-62,0-1 16,0 19-16,18-19 0,17 1 31,-17-18-31,-18 0 16,18-18-16,-1 1 31,-17-19-31,0 1 16,0 0-16,0 0 0,0 17 15,0-17 1,0 52 15,0 1-15,0 0-16,0 17 15,18 18-15,-18-18 0,18 18 16,-18 0-16,17 70 15,1-87 1,-18-1 0,0-17-1,0-1-15,0-17 0,0 18 16,-18-18-16,1 0 15,-1 0-15,0 0 0,18 0 16,-35-35 0,35 17-1,0-17 1,0-1-16,18-17 0,-1-17 0,19 17 15,-1 0-15,-17 0 16,-1 0-16,1 18 0,-1 17 16,1 18-16,-18-17 31,0 17-31,0 0 15,0 0 1,18 17-16,-18 1 16,0 0-16,17-1 15,-17 19-15,0-19 0,0 18 16,18-17-16,-18 0 15,0-1-15</inkml:trace>
  <inkml:trace contextRef="#ctx1" brushRef="#br0" timeOffset="27646">2910 6526 0,'89'53'47</inkml:trace>
  <inkml:trace contextRef="#ctx1" brushRef="#br0" timeOffset="27870">3069 6738 0,'106'-53'63,"-71"36"-48,1-1-15,-1 0 16,0 1-16,0-1 0,-17 0 31,0 1-31</inkml:trace>
  <inkml:trace contextRef="#ctx1" brushRef="#br0" timeOffset="28104">3263 6473 0,'0'124'47,"0"-71"-47,0 0 15,18-18 1,-1 18-16,-17-18 15,18 1-15,-18-19 0,18 1 16,-18-18-16,0 0 16,0 0-1,17-106-15,-17 53 16</inkml:trace>
  <inkml:trace contextRef="#ctx1" brushRef="#br0" timeOffset="30121">1676 5415 0,'-36'35'78,"19"1"-63,-18-19-15,17 1 16,0 0-16,1-1 0,-1 1 15,0-18 1,1 18 0,-1-18-16,-17 17 0,17-17 15,-17 18-15,-53-18 16,52-18-1,-17 18 1,18-35-16,0 17 16,0 1-16,-1-19 0,19 1 15,-19 17-15,19-17 16,-1 0-16,-35-71 31,53 71-15,-17-1-16,17-16 15,0 16-15,0 1 16,0 0-16,0-1 15,0 1-15,0 18 0,0-19 16,0 1-16,0-71 16,0 71-1,0 17 1,0-17-16,0 17 15,17 1-15,-17-1 16,18 0 0,-1 1-16,19-36 15,-19 35 1,19-17-16,-19 17 15,1 1-15,17-1 16,-17 18-16,0-18 0,17 18 16,-18 0-16,19-17 15,-1 17-15,-17 0 0,17 0 16,0 0-1,-17 0-15,17 0 16,-17 0 0,17 0-16,-17 0 0,17 0 0,-17 17 15,-1-17-15,1 0 16,0 18-1,17-18-15,0 18 16,-17-18 0,-18 17-16,17-17 0,1 18 15,0-18-15,-18 0 16,17 18-16,1-1 0,0-17 15,-18 18 1,17-18-16,1 17 16,-18 1-1,17 0-15,-17-1 0,18 1 16,-18 0-16,18-1 0,-18 19 15,0-19-15,0 1 16,0-1 0,0 19-16,0-36 15,0 17 1,0 36-16,0-35 0,0 0 15,-18-1 1,18 1-16,0 0 16,0-1-1,-18-17-15,18 18 16,0-1-16,0-17 15,0 18 1,0 0-16,0-18 0,-17 17 0,17 1 16,0 0-16,0-1 0,0-17 31,-18 18-31,18 0 15,0-1-15,0 1 0,0-18 16,0 35 0,-17-17-16,17-1 15,0 1-15,0-18 31,-18 18-31,18-1 0,0 1 16,-18-18-16,18 18 16,0-1-16,-17 1 0,17 0 15,-18-1 1,18 1-16,0-18 15,0 0 1,-18 17-16,18-17 16,0 0-16,0 0 0,0 0 15,-17 18-15,17-18 16,0 0-16,0 0 125,0 0-125,0 0 0</inkml:trace>
  <inkml:trace contextRef="#ctx1" brushRef="#br0" timeOffset="36673">670 5309 0,'0'0'46,"0"18"-30,0 0-16,0-1 16,0 1-16,0 17 15,18-17-15,0-1 0,-1 19 16,1-19-16,-1 1 15,1-18-15,-18 18 16,18-18 0,-18 0-16,0 0 15,0 0 79,-18 0-94,0 0 0,-17 0 15,18 0-15,-72-18 32,72 0-32</inkml:trace>
  <inkml:trace contextRef="#ctx1" brushRef="#br0" timeOffset="36854">617 5398 0,'71'-71'47,"-36"53"-47,0 1 31,1-1-31</inkml:trace>
  <inkml:trace contextRef="#ctx1" brushRef="#br0" timeOffset="37658">1887 4269 0,'71'0'47,"-53"0"-32,17 0 1,0 0-16,-17 0 15,17 0-15,-17 0 16,-1-18-16,-17 18 16,18 0-16,-18 0 0,0 18 62,0-18-46,-18 35-16,18 0 0,-17 0 15,17 1-15,-18-1 16,18 18-16,-18-18 31,18 0-31</inkml:trace>
  <inkml:trace contextRef="#ctx1" brushRef="#br0" timeOffset="46791">1764 5274 0</inkml:trace>
  <inkml:trace contextRef="#ctx1" brushRef="#br0" timeOffset="56085">17216 5891 0,'0'0'0,"0"0"15,0 0-15,0 0 16,0 0 0,0 0-1,0 0 1,0 0 62,35 0-47,0 0-31,0 0 16,1 0-16,17 0 0,-1 0 15,-16 18-15,17-18 16,-18 0-16,18 0 15,-18 0-15,53 18 16,-35-18-16,0 0 0,0 0 16,0 0-16,0 0 15,18 0-15,-19 0 31,19 0-31,-18 0 0,-18 17 16,18-17-16,-18 0 16,54 18-16,-72 0 15,18-18-15,1 0 16,-19 17-16,-17-17 15,18 0 1,-18 0-16,0 0 0,-18 0 31,18 0-15,-17 0-16</inkml:trace>
  <inkml:trace contextRef="#ctx1" brushRef="#br0" timeOffset="57126">21149 5786 0,'18'0'47,"-1"0"-32,19 0 1,-1 0-16,0 0 0,36 0 16,-18 17-16,17-17 15,1 0 1,-1 0-16,18 0 0,-17 0 15,17 0-15,0-17 16,-17 17-16,-18 0 16,88 0-1,-106 0-15,-17 0 31,-18 0-31,0-18 0,0 18 16,0 0-16</inkml:trace>
  <inkml:trace contextRef="#ctx1" brushRef="#br0" timeOffset="58488">18538 5627 0,'0'0'140,"0"0"-124,0 0 0,-17 0-1,-1 0-15</inkml:trace>
  <inkml:trace contextRef="#ctx1" brushRef="#br0" timeOffset="59294">21943 5768 0,'0'0'63,"-18"0"-63,1 0 15</inkml:trace>
  <inkml:trace contextRef="#ctx1" brushRef="#br0" timeOffset="64185">18186 1852 0,'-53'18'32,"35"-18"-17,1 0-15,17 0 0,-18 0 31,0 0-31,1 0 16,-1 17-16,0-17 0,1 0 16,-1 0-16,0 0 15,-17 0-15,17 0 16,1 0-16,-1 0 15,-17-17-15,17 17 32,-17 0-32,17-18 0,-17 18 15,17 0-15,-17-18 16,18 18-16,-54-17 15,36 17-15,17-18 16,0 18 0,1 0-1,-1 0-15,0-17 0,1 17 16,-1 0-16,1 0 15,-1 0-15,0 0 16,-35 0-16,36 0 0,-1-18 31,0 18-31,1 0 16,-1-18-16,1 18 15,-1-17-15,0 17 0,1 0 16,17-18-16,-18 18 0,18 0 16,-18-18-1,1 18 1,-1 0-16,18-17 15,-18 17-15,-17 0 0,18-18 16,-1 0-16,0 18 16,1-17-16,-1 17 0,0-18 31,18 18-31,-17-17 15,17 17-15,0-18 0,-18 18 16,18-18-16,0 18 16,-18-17-16,18-1 0,0 0 15,-17-17-15,17 17 16,0 1-16,0-19 15,0 19 1,-18-18-16,18 17 0,0-17 16,0-1-16,0 19 15,0-1-15,0 0 16,0-17-16,18 18 0,-18 17 15,17-36 1,-17 19 0,18-1-16,0 0 0,-1 1 15,1-1-15,0 0 0,-1 18 16,1-17-16,0-1 0,-1 18 15,1 0-15,-1-18 32,72 18-17,-72-17-15,19 17 16,-1 0-16,0 0 15,0 0-15,1-18 0,-1 18 16,0 0-16,0 0 31,1 0-31,-1 0 16,36 0-16,-36 0 15,0 0-15,0 0 32,1 0-32,-1 0 0,0 0 15,1 0-15,-1 0 16,0 0-16,0 0 0,1 0 0,-1 0 15,18 18 1,-18-18-16,0 0 16,1 17-16,-19-17 15,19 0-15,-19 0 16,1 0-1,17 0-15,-17 18 0,-1-18 16,1 0-16,17 0 16,-17 0-16,0 18 15,-18-18-15,17 0 16,1 0-1,0 17-15,-1-17 16,1 18-16,-1-18 0,1 18 16,-18-1-16,18 1 15,17 0 1,-17-1-1,-18 1-15,17 0 16,1-1-16,0 1 16,-18-1-16,17 1 0,-17 0 15,18-1-15,-18 19 16,17-19-16,1 36 15,-18-35 17,0-1-32,0 1 0,0-18 15,0 18-15,0-1 16,0-17-16,0 18 0,-18 0 15,18-1-15,-17-17 16,17 18-16,-18 0 16,1-1-1,-1 1-15,0 0 0,1-1 16,17-17-16,-18 18 15,0-1-15,1 1 16,-1-18-16,0 18 0,1-1 16,-1-17-1,1 18 1,-1 0-16,0-1 0,1-17 0,-1 18 15,0 0-15,1-18 16,-1 17-16,0-17 16,1 18-16,-18-1 0,17-17 31,0 0-31,1 18 15,-19-18-15,19 0 0,-1 0 16,0 0-16,1 0 16,17 18-16,-18-18 0,1 0 15,-1 0-15,18 0 31,-18 0-31,18 0 16,0 0-16,0-18 31</inkml:trace>
  <inkml:trace contextRef="#ctx1" brushRef="#br0" timeOffset="66533">20020 3545 0,'0'0'31,"-18"0"-15,1 0-1,17 18-15,-18-18 0,1 18 16,-1-18-16,-17 17 15,17 1 1,-17 0-16,-1-1 16,1 1-16,0 0 0,-89 34 31,89-52-31,0 18 0,17 0 15,-17-18 1,0 0 0,17 0-16,-17 0 15,17 0-15,-17 0 0,0 0 16,-1 0-1,-17 0-15,18-18 16,0 18-16,0-18 0,-1 1 16,1 17-16,17-18 15,-17 1-15,17-1 16,1 0-16,-18 1 0,17-19 15,0 19-15,-35-54 32,36 53-17,-1-17-15,0 18 16,1-1-16,17 0 0,-18 1 15,18-1-15,-18 0 16,1 1-16,17-1 0,-18 0 16,18-17-1,0 18 1,-17-1-16,17 0 0,0 1 15,0-1-15,0 0 0,17 1 16,1-19-16,-1 19 16,1-1-16,0-17 15,17 17 1,-17 1-16,17-19 15,0 19-15,-17-1 16,17 0-16,-17 1 0,17-1 16,0 18-16,1-17 0,-1 17 15,18 0-15,-18 0 16,0 0-1,18 0 1,-17 0-16,-1 0 0,18 0 16,-18 0-16,0 0 0,18 0 15,-17 17-15,-1-17 16,0 0-16,0 18 0,1-1 31,34 1-15,-52 0-16,-1-18 15,1 17-15,0-17 16,-1 18-16,1-18 0,0 18 15,-1-18-15,1 17 32,0-17-32,-1 18 15,1 0-15,-1-1 16,1-17-16,-18 18 15,18-1-15,-1 1 0,-17 0 16,18-1-16,-18-17 16,18 18-1,-18 0-15,0-1 16,17 36-1,-17-35-15,0-1 16,18-17 0,-18 18-16,0 0 15,0-18-15,0 17 0,0-17 16,0 0-16,0 18 15,0-18-15,-18 35 16,18-17 0,-17 0-16,17-1 15,-18 1 1,18-1-16,-18 1 15,18-18-15,-17 18 0,17-18 16,-18 17-16,18-17 16,0 0-1,-18 0 1,18 18-16,0-18 15,0 0-15,0 0 0,0 0 16,0 0 31,0-18-47</inkml:trace>
  <inkml:trace contextRef="#ctx1" brushRef="#br0" timeOffset="72893">20814 5927 0,'0'0'31,"0"-18"31</inkml:trace>
  <inkml:trace contextRef="#ctx1" brushRef="#br0" timeOffset="77307">3281 4339 0,'0'18'47,"0"-1"-32,0 1-15,0 17 16,17 1-16,-17-1 15,0 18-15,0 0 16,18 0-16,-18 17 16,18 71-1,-18-52 1,17-19-16,1 18 15,-18 0-15,18-17 16,-1 17-16,1-17 16,-18-1-16,18 1 0,-18-1 15,17 1 1,1 52-1,-18-87-15,17 17 0,-17 0 0,18-1 16,-18-16-16,18 17 16,-18-18-16,17 18 0,-17-18 15,0 18-15,0-18 16,0 1-16,0-1 15,0 18 1,0-18-16,0 0 0,0 18 16,0-17-1,18 17-15,-18-18 0,0 0 16,0 18-16,0-18 15,18 1 1,-18-1-16,0 0 0,0 0 16,0 1-16,0-1 15,0-17-15,0 17 16,0-18-16,0 1 15,-18 0 1,18-1-16,-18 1 0,18 17 16,-17-35-16,-19 36 15,19-36 1,-1 17-16,1-17 15,-19 18-15,-17-18 0,0 17 16,1-17-16,-37 18 16,19 0-1,-18-1-15,-1 19 16,-140 17-1,176-36 1,-17 1-16,17 0 0,0-1 16,0 1-16,0-1 15,0-17 1,0 0-16,0 18 15,0-18-15,-70 0 16,88 0 0,-1 0-16,-17 0 0,18 0 15,-18 0-15,0 18 16,0-18-1,-17 17-15,17 1 16,0-18-16,0 18 16,-106 17-1,124-35-15,0 18 16,17-18-16,0 17 15,1-17-15,17 0 16,0 0 62,0-17-78,0 17 16,-18-18-16,18 0 15,-17-17-15,-1 0 0,0-1 16,1 1-16,-19-18 15,-34-53 1,34 53 0,1 1-16,0-1 15,-18-18-15,18 1 16,-1-1-16,1-17 0,-18 0 15,18-1-15,0 1 16,-1 18-16,-16-19 16,16 1-1,1 18-15,0-1 16,-1-17-16,19 17 0,-1-17 15,-17 18-15,17-1 0,1 1 16,17-1-16,-18 18 16,18-17-16,-18 17 15,18-18 1,0 18-16,0-17 15,0 17-15,0 0 16,0 0-16,0 18 0,0-18 0,0 0 31,0 0-31,0-18 16,18-35-1,-18 53-15,0-17 16,0 17-16,0 18 0,0-1 16,18 1-16,-18 0 0,0 0 31,0 17-31,0 0 0,0-17 15,17-18 1,-17 36 0,0-1-16,0 0 15,0 18-15,0-17 0,0 17 16,0 0-16,0 0 31,18 0-31,0 0 0,-1 0 16,1 0-16,17 0 15,0 0-15,1 0 0,-1 0 0,0 0 16,0 0-16,18 0 15,-17 0 1,-1-18 0,18 18-16,0-18 0,17 18 15,142-35 1,-124 17-16,0 18 0,-17-17 15,-1-1 1,19 1 0,-19-1-16,-17 0 15,18 1-15,-18 17 0,17-18 16,159 0 15,-158 18-31,-18-17 0,17 17 31,-17 0-31,0-18 16,18 18-16,-18-18 0,0 18 15,0 0-15,-18 0 0,71 0 32,-53 0-17,-18 0-15,18 0 16,0 0-16,0 0 0,-18 0 15,18 0-15,-18-17 16,0 17-16,1 0 0,-19 0 0,19 0 16,17 0-1,-18 0 1,0 0-1,-17 17-15,17-17 0,-17 0 16,17 0-16,-17 0 16,-1 18-16,18-18 0,-17 0 15,0 0 1,-1 0-1,-17 0-15,18 0 16,-18 0-16,18 0 0,-18 0 16,0 18-1,0-18 32,0 0-31,0 0-1,0 0-15,0 17 16,-18 1-16,18 0 0,-18-1 15,1 19-15,17-19 32,-18 1-32,0 17 15,18-17-15,-17-1 0,-1 19 16,1-19-16,17 1 0,-18 17 15,0-17-15,18-1 16,-17 1-16,17 0 16,-18 17-1,0-17 1,18-18-1,0 0-15,-17 17 0,17-17 16,0 0-16,-18 18 0,18-18 16,-18 0-1,18 18 1,-17-18-1,17 0-15,0 17 16,0-34 46,17-1-62,-17 0 16</inkml:trace>
  <inkml:trace contextRef="#ctx1" brushRef="#br0" timeOffset="81601">14640 3528 0,'-17'-18'16,"17"18"-16,0 0 31,0 0-15,0 0-1,0 0 1,0 0-1,-18 18 1,18-1 0,0 1-16,0 17 15,-18-17 1,18 17-16,-17-17 0,17 17 15,0 36 1,0-36-16,0 0 0,0 1 16,0-1-1,0 0-15,0 0 16,0 1-16,-18-19 15,18 19-15,0-19 0,0 1 16,0 0-16,0 17 16,0-18-16,0-17 31,0 18-31,0 0 15,0-1-15,-18-17 0,18 18 16,0 0-16,0-1 0,0-17 16,0 18-1,0 0 1,0-1-16,0 1 0,-17-1 15,17 1-15,0 0 16,0-18-16,0 17 0,0-17 16,0 18-16,0-18 15,0 0 1,0 18-1,0-18-15,0 0 0,0 0 16,0 0-16,0 0 16,0 0-16,0 0 31,0-36 0,17 1-31,-17 0 0</inkml:trace>
  <inkml:trace contextRef="#ctx1" brushRef="#br0" timeOffset="85039">14746 3545 0,'0'0'63,"18"0"-32,-1 0-31,1 0 0,0 0 16,17 0-16,-17 0 15,17 0-15,0 0 0,0 0 16,-17 0-1,35 0-15,-18 0 0,18 0 16,-18 0 0,18 0-16,0 0 15,0 0-15,0 0 16,0 0-16,0 0 0,0 0 0,0 0 31,-18-17-15,18 17-16,0 0 15,-18 0-15,0-18 16,1 18-16,-1 0 15,0 0-15,1 0 16,-19 0-16,18 0 0,-17 0 16,35 0-1,-18 0-15,-17-18 0,17 18 16,-17 0-16,-1 0 15,19 0-15,-19 0 16,1 0-16,0 0 0,-1 0 16,1 0-16,0 0 0,17 0 31,-17 0-31,17 0 15,-18 0-15,19 18 16,-19-18-16,19 0 0,-19 0 16,19 0-16,-19 0 0,1 18 15,-1-18 1,19 0-16,17 0 15,-36 0 1,19 0-16,-19 17 16,19-17-16,-19 0 0,18 0 15,-17 0-15,17 0 16,1 0-16,-1 0 15,0 0 1,18-17-16,-18 17 16,1 0-16,-1 0 15,0 0-15,0 0 0,18-18 16,-17 18-16,-1 0 0,0 0 15,18 0 1,-18-18-16,18 18 16,-17 0-16,34 0 15,-35 0 1,1 0-16,-1 0 0,0 0 31,-17 0-31,17 0 16,0 18-16,1-18 0,-1 0 15,0 0-15,1 0 16,122 0-1,-122 0-15,34 0 16,-17 0 0,0 0-16,0 0 15,0 0-15,0 0 0,0 0 16,-18 0-1,18 0-15,0 0 0,17 0 16,-34 18 0,-1-18-16,0 0 0,0 0 15,1 17 1,-1-17-16,0 0 15,1 0-15,-19 18 16,36-18-16,-18 0 0,1 0 16,-1 18-1,18-18-15,-18 0 16,0 0-16,18 0 0,-17 0 15,-1 0-15,0 0 16,0 17-16,18-17 16,-17 0-16,-1 0 0,0 0 15,53 0 1,-52 0-1,17 0-15,-1 0 16,1 0 0,0 0-16,0 0 0,0 0 0,0 0 15,0 0-15,0 0 16,0 0-16,0 0 15,0 0 1,-18 0-16,18 0 16,-18 0-16,-17 0 0,17 0 15,-17 0-15,-1 0 0,1 18 16,-18-18-16,18 0 15,-1 0-15,-17 0 16,18 0 0,-18 0-16,18 0 15,-18 0-15,17 0 16,1 0-16,-18 0 0,17 0 15,1 0-15,0 0 16,-1 0 0,36-18-1,-17 18-15,-1 0 0,0-17 16,0 17-16,1 0 15,-1 0-15,0 0 0,0 0 16,1 0-16,-19 0 31,19 0-31,52 0 31,-70 0-31,17 0 0,-18 0 16,19 0-16,-19 0 0,-17 0 31,18 0-31,-18 0 16,18 0-16,-18 0 0,35 0 31,-17 0-31,-1 0 0,1 0 16,-1 0-16,1 0 15,0 0 1,17 0-16,-17 0 15,-18 0-15,17 0 0,1 17 16,-18-17-16,18 0 16,-1 0-1,-17 0-15,0 18 0,18-18 16,-18 0-1,0 0 1,18 18-16,-18-18 0,17 0 0,-17 0 16,18 17-1,17 1 1,-35-18-16,18 18 0,-18-18 31,17 0-31,-17 0 16,0 0-16,18 0 0,-18 0 15,18 0-15,-18 0 16,0 17-1,0-17 48,0 0-48,0 0-15,0 18 16,0-1-16,0 1 16,0 0-1,0-1-15,-18 1 0,18 0 16,0 17-1,-18-17 1,18 17-16,0-18 0,0 19 16,-17 17-1,17-18-15,0-17 16,0-1-16,0 19 0,0-19 0,0 1 15,0-1 1,0 1-16,0-18 0,0 18 0,0-18 16,0 17-16,0-17 31,0 18-31,0 0 15,0-18-15,-18 17 16,18 1-16,0-18 16,0 18-16,0-18 0,0 17 0,0-17 15,0 18-15,-18-1 31,18 1-31,0 0 16,-17-18 0,17 17-16,0-17 0,0 0 15,0 0-15,0 0 0,0 0 47,-18 0-47,18 0 16,-17 0-1,-1 0-15,18 0 0,-18 0 0,-17 0 16,17 0-16,1 0 15,-19 0 1,19 0 0,-19 0-16,1 0 0,-53 0 31,53 18-31,17-18 0,-17 0 15,17 0-15,1 0 16,-1 0 0,0 0-16,1 0 15,-19 18-15,19-18 0,-19 0 16,-52 17-1,71-17 1,-1 0 0,0 0-16,1 18 15,-1-18 1,18 0-16,-18 0 0,1 0 0,-1 0 15,18 0-15,-53 18 16,36-18 0,17 0-16,-18 0 31,0 0-31,18 0 0,-17 0 15,17 0-15,0 0 16,-18 0-16,18 0 0,-35 0 31,35 0-15,-18 0-1,0 0-15,18 0 0,-17 0 16,17 0-16,-18 0 16,18 0-16,-17 0 15,17 0-15,0 0 16,0 0-1,0-18 1,0 18-16,-18-18 16</inkml:trace>
  <inkml:trace contextRef="#ctx1" brushRef="#br0" timeOffset="97059">723 5733 0,'0'0'0,"0"0"15,0 0-15,-17 0 16,17 0-16,0 0 0,-18 0 15,18 0-15,-18 0 16,18 0 0,-17 0-16,17 0 0,-18 0 15,0 0 1,-17 0-16,17 0 0,-17-18 15,18 0-15,-19 18 0,19-17 16,-1-1-16,-17 0 16,35 1-1,-18-18-15,0 17 16,1-17-16,17 17 15,-18-17-15,18-1 0,-17 1 16,17-18-16,0 18 16,0 0-16,0-1 0,0 1 31,0 17-31,0-17 15,0 0-15,0 17 0,0-17 16,17 17-16,1 1 16,-18-1-16,35 18 0,-17-18 15,17 1-15,-17 17 16,17-18-1,35 18 1,-34 0-16,-1 0 16,0 0-16,-17 0 0,17 18 15,-17-1-15,-1 1 16,1-18-16,0 18 15,-1 17-15,1-17 16,-18-1 0,18 1-16,-1 17 0,-17-17 15,18 17-15,-18-17 16,18-1-16,-18 19 0,0-19 15,0 1 1,17 17-16,-17-17 16,0 0-16,0-1 15,0 18-15,0-17 16,-17 0-16,17-18 15,-18 17-15,0 1 16,18 0 0,-17-1-16,-1 1 15,0-18-15,1 18 16,-1-1-16,-17 18 15,17-35 1,1 18-16,-1-18 0,18 0 16,-18 18-1,18-18-15,0 0 16,-17 0-16,17 0 15,0 0-15,0 0 0,0 0 16,0 0 0,0 0-16</inkml:trace>
  <inkml:trace contextRef="#ctx1" brushRef="#br0" timeOffset="98343">2187 4639 0,'-123'35'47,"105"-17"-32,-17-18-15,17 0 16,1 0-16,-19 0 16,19-18-16,-19 18 0,1-17 15,-35-54 1,34 53-16,19-17 31,-1 18-31,18-19 0,0 1 16,-18 0-16,18-1 15,0 1-15,0 0 16,18 0-16,-18-1 0,35-17 31,1 36-15,-19-1-16,18 18 15,-17-17-15,17 17 0,1 0 16,-1 0-16,0 0 0,0 0 15,1 0-15,-1 17 16,-17-17-16,17 18 16,-17-18-1,17 17-15,-18-17 0,1 18 16,0 0-16,-1-1 15,1 1-15,-18 0 16,0 17-16,0-17 0,0 17 16,0 0-1,-18 0 1,1 1-16,17-1 0,-18-17 0,18-1 15,-18 1-15,18-1 16,-17-17-16,17 18 0,0-18 16,0 0-16,-18 0 31,18 0-16</inkml:trace>
  <inkml:trace contextRef="#ctx1" brushRef="#br0" timeOffset="113479">882 5821 0,'0'0'125,"0"0"-125,18 17 0,-18-17 15,0 0-15,0 18 16,0-18 0,0 0-16,0 18 15,0-18-15,0 0 16,0 0-16,0 0 0,0 0 62,0 0-62,-18-18 16,18 18-16,-18-18 0,18-17 15,-17 18-15,-1-1 16,18 0-16,0 1 0,-18-1 16,18 0-16,-17 18 31,17 0-31,0 0 0,0-17 15,0 34 17,0 1-17,0 0 1,0-1-1,17 19 1,-17-19-16,0-17 16,0 0-16,0 0 15,0-17 32,18-36-31</inkml:trace>
  <inkml:trace contextRef="#ctx1" brushRef="#br0" timeOffset="114762">2117 4727 0,'0'0'31,"0"18"-16,0-1 1,0 19-16,0-19 16,17 1-16,-17 35 31,18-53-31,-18 18 0,0-18 15,0 0-15,0 17 16,0-17-16,0-17 47,0-19-32,-18 1-15,18 17 16,0-17 0,-17 17-16,17 1 0,-18-1 0,18 1 31,0 17-31,0 0 0,0 0 15,0 0 1,-18 0 0,18 0-16,0 17 0,0 1 15,0-1-15,-17 1 16,17 0-1,0-18-15,0 0 16,0 0-16,0 0 62,0 0-62,0-18 16,0 0-16,0 1 16,0-1-16,0 18 15,0-17 1,17-19-16,-17 36 0,0-17 31,18 17-31,-18 0 16,0 0-16,18 0 0,-1 0 15,1 17-15,0 1 16,-18 0-16</inkml:trace>
  <inkml:trace contextRef="#ctx1" brushRef="#br0" timeOffset="116980">12577 8167 0,'-18'-53'62,"36"71"-46,-1-1-1,1 1-15,-1 17 0,19 0 16,-19 1-16,1-1 16,17 0-16,-35-17 15,18-1-15,0-17 16,-18 0-1,17 0-15,-17 0 16,18-17-16,-18-1 0,17-35 0,1 18 16,17-18-16,-17 0 15,0 18 1,-1 0-1,-17 17-15,36-17 16,-36 35-16</inkml:trace>
  <inkml:trace contextRef="#ctx1" brushRef="#br0" timeOffset="117536">12524 8925 0,'88'141'32,"-71"-123"-17,1 17 1,-18 1-1,-4057-19-15,8149-17 16,-4092 18-16,18-18 0,-18 0 16,18 0-1,-1-18-15,-17-17 0,18 0 16,0-1-1,17-17-15,-18 18 16,1 0-16,0 17 16,-1-17-16,1 17 0</inkml:trace>
  <inkml:trace contextRef="#ctx1" brushRef="#br0" timeOffset="125162">18027 4410 0,'0'0'46,"-18"0"-30,18 0-16,-17 17 31,17-17-31,-18 0 16,18 0-1,-18 18-15,18-18 16,-17 0-16,17 0 16,-18 0-16,18 0 0,-18 18 15,1-18 1,-1 0-16,18 0 31,0 0-31,-17 0 16,17 0-16,-18 0 0,0 0 15,18 0-15,-17 0 0,17 0 16,-18 0-16,0 0 15,1 0 1,-1 0 0,0 0-16,1 0 15,17 0-15,-18 0 16,1 0-16,-1 0 0,0 0 15,18 0-15,-17 0 16,-1 0 0,0 0-16,18 0 15,-17 0-15,-1 0 16,0 0-16,1 0 0,-1 0 0,0 0 15,18 0-15,-17-18 16,-1 18-16,1 0 16,-1 0-1,0 0-15,18 0 16,-17 0-16,-1 0 0,0-18 15,1 18-15,-1 0 16,0 0-16,1-17 16,17 17-16,-18 0 0,1-18 31,-1 18-31,18 0 15,-18-18-15,18 18 16,-17 0-16,17 0 0,0-17 16,0 17-16,-18-18 0,18 18 15,0-17 1,-18 17-16,18-18 15,-17 0 1,17 1-16,-18-1 0,18 0 16,-18 18-16,18-35 15,0 17-15,-17 1 0,17-1 16,0 1-1,0-1-15,0 0 16,0-35 0,0 36-1,0-19-15,0 19 16,0-19-16,0 19 15,0-1-15,0-17 16,17 17-16,-17 1 16,0-1-16,0 0 15,0-35 1,0 36-16,18-18 0,-18 17 15,0 0-15,0 1 0,0-1 32,0 0-32,0 18 15,18-17-15,-18-1 0,0 18 16,17-35-1,1 17-15,-18 18 16,18-18-16,-18 18 16,17-17-1,1-1-15,0 18 16,-1-17-16,1 17 0,-1-18 15,1 18-15,53-35 32,-54 35-32,19 0 15,-19 0 1,18 0-16,-17-18 15,17 18-15,-17 0 0,17 0 0,1 0 16,-19 0-16,19 0 31,-1 0-31,0 0 16,0 0-16,1 0 15,-1 18-15,0-18 0,0 0 16,18 17-16,-17-17 0,-1 18 16,0-18-16,18 18 15,-18-18-15,1 17 16,-1-17-1,18 0-15,-35 18 16,17-18-16,0 17 16,0-17-16,-17 18 0,17-18 15,-17 18-15,17-18 16,-17 0-16,17 17 15,0-17 1,1 18-16,-19-18 16,19 0-16,-1 18 0,-18-18 15,19 0-15,-19 0 0,1 17 16,0-17-1,-1 0-15,19 0 0,-19 0 16,1 18 0,0-18-16,-18 0 15,17 0-15,1 0 0,-1 18 16,-17-18-16,18 0 15,0 0-15,-18 0 0,17 0 16,1 17 0,17-17-1,-17 0 1,0 0-16,-1 0 0,1 18 0,-1-18 15,-17 0-15,18 0 16,0 0-16,-1 0 16,1 18-1,0-18-15,-1 0 16,19 0-1,-19 0-15,1 17 0,0-17 16,-1 0-16,1 18 31,-1-18-31,-17 0 0,18 17 16,0-17-16,-1 18 15,-17-18-15,36 18 16,-36-18 0,17 0-16,-17 17 0,0-17 15,0 0-15,0 0 16,0 0-1,0 0 110,0 0-109,18 18-16,-18-18 15,0 0 1,18 18-16,-18-18 16,0 0-16,17 17 15,-17-17-15,0 0 0,18 18 16,-18-18-1,0 18-15,17-18 16,-17 0 0,0 0-16,0 0 15,18 0-15,-18 0 0,0 17 16,0-17-16,0 0 15,18 0-15,-18 0 16,17 0 0,1 0-1,0 0-15,-1 0 0,1 0 16,0-17-16,17 17 15,-18-18-15,1 18 0,0-18 16,17 1-16,-17 17 16,-1-18-1,1 0-15,0 18 16,-1-17-16,1 17 15,-1-18-15,1 18 0,0-18 16,-1 18-16,1-17 0,17 17 16,-17-18-1,0 18-15,17-17 16,0-1-16,0 0 15,1 18-15,-1-17 16,0-1-16,1 0 0,-1 18 16,0-17-16,-17 17 15,-1-18-15,1 18 16,0 0-1,35 0 1,-53 0-16,17-18 16,19 18-16,-19 0 15,1 0-15,-1-17 16,19 17-16,-19 0 0,1 0 31,17 0-31,18 0 16,-18 0-16,1 0 15,-1 17-15,0-17 16,1 0-16,16 0 15,-16 0-15,-1 0 0,18 0 16,-18 0 0,0 0-16,18 0 15,-17 0-15,-1 0 16,-17 0-16,17 0 15,-17 0-15,17 0 16,0 0-16,-17 0 16,17 0-1,-17 0-15,17 0 0,-17 0 16,-1 0-1,18 0-15,-17 0 16,0 0-16,17 0 16,-17 18-16,-1-18 15,1 0-15,0 18 0,-1-18 16,1 0-16,-18 17 31,18-17-31,-18 0 16,17 18-16,-17-18 0,18 18 15,-1-18-15,-17 0 16,18 17-16,0-17 0,-18 0 15,17 0-15,-17 18 16,18-18-16,-18 0 0,18 0 16,-18 0-1,0 18-15,0-18 0,0 0 16,0 0-1,17 0-15,-17 0 16,0 0-16,-17 0 62,-36 0-62,0 0 0,-18-18 16</inkml:trace>
  <inkml:trace contextRef="#ctx1" brushRef="#br0" timeOffset="125972">17956 4480 0,'0'0'78,"0"18"-78,18-18 0,-18 18 15</inkml:trace>
  <inkml:trace contextRef="#ctx1" brushRef="#br0" timeOffset="134095">15134 2575 0,'0'18'16,"0"-18"-16,0 0 15,0 0-15,0 18 16,0-18-16,0 17 31,0 1-31,-17 52 16,17-52-1,0 0 1,0-18-16,-18 17 0,18-17 0,0 0 16,0 0-16,0 0 31,0-35-16,-18 17 1</inkml:trace>
  <inkml:trace contextRef="#ctx1" brushRef="#br0" timeOffset="134726">14640 2611 0,'0'0'46,"0"0"-30,-17 0 0,17 17-1,0 1 1,0-1-16,0 1 0,0 0 15,0 17 1,0-17-16,0-18 0,0 17 16,0-17-16,0 18 15,0-18 1,0 0-16,0-18 31,17 18-31</inkml:trace>
  <inkml:trace contextRef="#ctx1" brushRef="#br0" timeOffset="135812">15169 2893 0,'0'0'47,"0"0"-31,0 17 155,0 1-155,0 0 0,0 17-1,0-17-15,-17-1 0,17 19 16,0-19-16,0 1 15,0-18-15,0 17 16,0 1-16,0-18 0,0 0 16,0 0-1,-18 0 16,18 0-31,0-18 16</inkml:trace>
  <inkml:trace contextRef="#ctx1" brushRef="#br0" timeOffset="136548">14358 3052 0,'0'0'47,"18"0"-32,-1 0 1,1 0-16,17 0 15,-17 0 1,0 0-16,-1 0 0,1 0 0,-1 0 16,1 0-16,-18 0 0,0 0 15,0 0 1,0 0 15,0 0-15,0-18-1,0 18-15,0 0 0</inkml:trace>
  <inkml:trace contextRef="#ctx1" brushRef="#br0" timeOffset="137009">14623 2893 0,'0'70'63,"0"-34"-48,0 52 1,0-53-16,0-17 31,0 17-31,-18-17 0,18-18 0,0 17 16,0-17-1,0 18-15,0-18 16,0 0 15,0-18-31,0 18 16</inkml:trace>
  <inkml:trace contextRef="#ctx1" brushRef="#br0" timeOffset="138589">15187 10248 0,'0'18'47,"0"-1"-47,-18 19 16,1-1-1,-18-17 1,17-1-16,-17 19 15,17-19-15,-17-17 16,17 18-16,-17-18 0,-1 0 16,19 0-16,-18 0 15,-18-35 1,17-1-1,19 1-15,-1-18 16,0-17-16,1 17 16,-1-18-16,18 1 0,0-1 15,0 0-15,18 18 0,-1 1 16,1 16-1,17 19 1,1-1-16,-1 0 0,0 18 16,18 0-16,18 0 0,-18 18 15,0 17-15,-1 1 16,1-1-16,-17 0 15,-1 18-15,0 18 16,-35-36 0,18 0-1,-18 0-15,0 1 0,0-1 0,0-17 16,-18-1-1,1 1-15,17 0 0,-18-1 16,0 1 0,-17 17-1,17-17-15,1-1 0</inkml:trace>
  <inkml:trace contextRef="#ctx1" brushRef="#br0" timeOffset="139318">15187 11483 0,'-159'18'46,"124"-18"-30,-18 17-16,0-17 0,0 0 16,0-17-16,18-1 0,-18-17 31,0-124-16,36 88 1,17-17-16,0 18 0,17-1 0,1 18 16,0-17-1,17 34-15,0-17 16,0 18-16,18 0 0,0 17 0,0 1 15,124-1 17,-125 36-32,1-1 15,0 18 1,-17 1-16,-19 17 0,18-18 15,-35 0-15,18 18 0,-18-35 16,0 17-16,0 0 31,0-17-31,0 0 16,-18-18-16,-17 17 0,18-17 15,-1 18 1</inkml:trace>
  <inkml:trace contextRef="#ctx1" brushRef="#br0" timeOffset="140190">15381 12506 0,'-141'53'31,"106"-53"-16,-18 0-15,0 0 16,-18-18-16,1 1 0,-1-1 31,1-17-31,17-1 16,-18 1-16,18-18 15,18 0-15,-71-123 16,106 105 0,-17 18-16,17-17 0,0 17 15,17-18 1,18 19-1,1-1-15,17 0 0,0 17 16,17 1 0,106 0-16,-87 17 0,17 18 15,-18 0-15,0 0 16,-18 18-1,1-1-15,-18 1 0,0 17 16,-18 1 0,0-19-16,1 19 0,-19 17 15,19 17 1,-36-17-16,0 0 15,0 0-15,-18-18 16,0 18 0,1 0-16,-19-18 0,19 0 15,-18-17-15,17 0 16,18-1-16,-35-17 15,17-17 1,0-1-16</inkml:trace>
  <inkml:trace contextRef="#ctx1" brushRef="#br0" timeOffset="146226">5962 12418 0,'0'0'16,"0"0"109,0 0-110,18 0 1,-18 0-16,0 0 31,17 17-15,1-17-16,-18 0 0,18 0 15,-1 0-15,1 0 16,-18 0-16,17 18 15,1-18-15,0 0 0,-1 0 16,1 0-16,0 0 0,35 18 31,-36-18-31,1 0 16,-1 0-16,-17 0 0,18 0 15,0 0 1,-1 0-16,1 0 16,0 0-16,-1 17 0,1-17 15,17 0 1,-17 0-1,-1 0-15,1 0 0,0 0 16,-1 0 0,1 0-16,0 0 0,-1 18 15,1-18-15,-18 0 0,18 0 16,35 0-1,-36 0 1,1 0 0,-1 18-16,1-18 15,0 0 1,-1 0-16,1 0 0,0 0 15,-1 0-15,1 0 0,0 0 16,17 0 0,-18 0-1,-17 0-15,18 0 16,0 0-16,-1 0 15,1 0-15,-18 0 0,18 0 16,-18 0-16,17 0 16,1 0-16,-18 0 15,18 0-15,-1 0 16,1 0-1,-1 0-15,-17 0 16,18 0-16,0 0 0,-1 0 0,-17 0 16,18 0-16,0 0 15,-1 0-15,19 0 31,-19 0-31,1 0 16,0 0-16,-1 0 0,1 0 0,-1 0 16,1 0-1,17 0-15,-17 0 0,0 0 16,-1 0-1,1 0 1,0 0 0,-1 0-16,18 0 0,-17 0 0,17 0 15,-17 0-15,0 0 0,17 0 16,-17 0-16,-1 0 15,1 0 1,-1 0 0,19 0-16,-19 0 0,1 0 15,-18 0 1,18 0-16,-18 0 31,17 0-31,-17 0 0,0 0 16,0-18 15,0 18-16,0 0 1,0-18-16,0 1 16,0-1-1</inkml:trace>
  <inkml:trace contextRef="#ctx1" brushRef="#br0" timeOffset="154322">2381 12718 0,'36'70'62,"-36"-52"-62,0-1 16,17 19-16,-17-19 15,0 19-15,0-19 0,0 1 16,0 0-16,0-1 15,0-17-15,0 0 16,0 0-16,0 0 16,-17 0-16</inkml:trace>
  <inkml:trace contextRef="#ctx1" brushRef="#br0" timeOffset="154905">2328 12524 0,'0'0'63,"18"35"-63,0-17 15,-1-1-15,1 1 16</inkml:trace>
  <inkml:trace contextRef="#ctx1" brushRef="#br0" timeOffset="155345">2505 12682 0,'35'124'31,"-35"-89"-31,0-17 16,18 17-16,-18 0 16,0-17-1,0-18 1,0 0-16,0 0 31,0-18-31,0-17 0,-18 0 16,18-1-16,0-16 31,0 16-31,0-17 15,0 18-15,18 17 0,-18-17 16,17 18-16,1-1 16,0 18-16,-1 0 0,1 0 0,-1 0 15,1 0-15,0 18 31,-1-1-31,1 1 16,-18 17-16,18-17 0,-18 17 16,17-17-16,-17 17 15,0-17-15</inkml:trace>
  <inkml:trace contextRef="#ctx1" brushRef="#br0" timeOffset="155703">2787 12453 0,'18'124'31,"-1"-89"-15,1 0 0,0 18-16,-18-35 15,17 17-15,1-17 16,-18-1-1,0-17-15,0 0 0,0 0 16,0-17 0,0-19-1,0 1-15,0-18 16,0 0-16,0 0 0,17 18 15,1 17 1</inkml:trace>
  <inkml:trace contextRef="#ctx1" brushRef="#br0" timeOffset="156152">3140 12382 0,'-124'89'46,"124"-54"-30,0 0-16,0 1 16,0-1-16,0 0 0,0 0 15,18-17 1,0 0-16,-1-1 15,1-17 1,-18 0-16,17 0 0,1 0 16,-18-17-16,18-19 15,-18 1-15,17 0 0,-17 0 0,0-1 16,0 1-1,0 0 1,-17-1-16,17 19 16,-18-1-16,18 18 0,0 0 15,0 0 1,0 18-16,18-1 0,-18 19 15,17-1-15,1-17 32,0 17-32,-1-17 15,-17-18-15,18 17 0,-18-17 16,18 0-16,-18 0 15,0-17-15</inkml:trace>
  <inkml:trace contextRef="#ctx1" brushRef="#br0" timeOffset="156416">3210 12206 0,'71'124'62,"-54"-107"-62,1 18 16,0 1-16,-18-1 16,17 0-16,-17 1 0,18-1 15,-18 0 1,18-17-1,-18-1-15,0-17 0,0-17 16,17-1-16</inkml:trace>
  <inkml:trace contextRef="#ctx1" brushRef="#br0" timeOffset="156600">3440 12471 0,'17'-18'78,"1"36"-78,-18-1 16,17 1-16,-17-18 0,0 18 31,0-1-31,18 1 0,-18 0 16,0-1-16,0-17 15</inkml:trace>
  <inkml:trace contextRef="#ctx1" brushRef="#br0" timeOffset="156799">3440 12224 0,'17'17'78,"36"1"-62</inkml:trace>
  <inkml:trace contextRef="#ctx1" brushRef="#br0" timeOffset="157274">3616 12277 0,'-35'141'46,"35"-124"-30,0 19-16,0-19 16,17 1-16,1-18 0,-18 18 15,0-18 1,18 0-1,-18 0-15,0-18 0,17 0 16,-17-17-16,0 0 0,0-1 16,0-16-16,0-1 15,0 0-15,-35 0 16,17 0-16,1 18 15,-1-18 1,0 35-16,1 0 0,17 1 16,0 17-16,0 0 31,17 17-16,1 19 1,35 34 0,-35-17-16,-1 0 15,1-18 1,0 18-16,-1-17 0,1 16 0,17-16 15,0-1-15,-17-17 0,0-1 0</inkml:trace>
  <inkml:trace contextRef="#ctx1" brushRef="#br0" timeOffset="157675">3986 12241 0,'0'0'47,"0"-17"-32,36-1-15,-19 18 16,19-35-16,-19 17 16,36-17-16,-18 17 15,-17 1 1,0-1-16,-1 18 15,-17-18-15,18 18 16,-18 0-16,0 0 0,0 0 16,0 0-16</inkml:trace>
  <inkml:trace contextRef="#ctx1" brushRef="#br0" timeOffset="158265">4022 12806 0,'17'0'63,"1"17"-48,0 19-15,17-19 16,-17 19-16,17-19 0,-18 19 16,1-19-16,0 19 0,-1-19 15,1 1-15,0-1 31,-1 1-31,1 0 16,-18-18 0,0 0-16</inkml:trace>
  <inkml:trace contextRef="#ctx1" brushRef="#br0" timeOffset="161270">22154 3951 0,'0'0'62,"0"0"63,0 0-125,18 0 16,17 0-1,-17 0-15,17 0 0,-17 0 16,17 18-16,-17-18 16,17 0-16,-17 0 0,17 0 15,0 0 1,-17 0-16,0 17 0,-1-17 15,-17 0 1,18 0-16,-18 0 16,0 0-16,0 0 15,17 0-15,-17 0 0,0 0 78,-17 0-62,17 0-16,-18 0 0,1 0 15,-1 0 1,-17 0-16,17 0 16,-17 0-16,17 0 15,-17 0-15,17 0 16,-17 0-16,17 0 15,1-17-15,-19 17 0,19 0 16,-1 0-16,18 0 0,-18 0 31,18 0-31,-17-18 16,17 18-16,0 0 15,0 0-15,0 0 16,17 0 0,1 0-1,0 0 1,17 0-16,-17 0 15,17 0-15,0 0 16,0 0-16,1 0 0,-19 0 16,19 0-16,-19 0 15,-17 0-15,18 0 16,-18 0 15,0 0-31,0 0 16,0-18-16,-18 18 0,1 0 15,-19 0 1,1 0-16,17 0 15,-17 0-15,0 0 16,17 0 0,1 0-16,-1 0 15,18 0-15,0 0 0,0 0 47,35-17-47,-17-1 16,0 18-1,-1-17-15</inkml:trace>
  <inkml:trace contextRef="#ctx1" brushRef="#br0" timeOffset="164693">14870 13441 0,'-18'0'31,"18"0"-31,0 0 93,18 0-93,-1 0 16,1-18-16,-1 18 16,1 0-1,0 0-15,-1 0 16,1-17-16,0 17 0,52-18 15,-52 0 1,17 1-16,18 17 16,-18-18-16,18 0 15,-17 1 1,16 17-16,-16-18 0,-1 18 15,0 0-15,1 0 16,52 0 0,-53 0-16,0 0 15,1 0 1,17-18-16,-18 18 0,18 0 15,0 0-15,0 0 16,-18 0 0,124 0-1,-142 0-15,18 0 31,1 18-31,-19-18 16,19 0-16,-19 0 0,19 0 16,-19 0-16,19 0 0,-19 0 15,1 0 1,17 0-16,-17 18 15,-1-18 1,1 0-16,0 0 0,-1 0 16,19 17-1,-19-17-15,1 0 0,17 0 16,-17 0-1,35 0 1,-36 0-16,19 18 0,-19-18 16,19 0-16,-19 0 15,18 0-15,-17 0 0,0 18 16,-1-18-1,-17 0-15,18 0 0,-18 0 16,0 0 0,0 0-1,-18 0 1,1 0-16</inkml:trace>
  <inkml:trace contextRef="#ctx1" brushRef="#br0" timeOffset="168903">6121 13388 0,'-18'0'47,"36"0"46,-18 0-77,17 0-16,1 18 15,17-18-15,-17 0 16,17 0-16,0 0 0,1 0 16,17 0-16,-18 17 15,18-17 1,0 0-16,0 0 15,0 0-15,0 0 16,-1 0-16,-16 0 16,17 0-16,0 0 0,-18 0 0,18 0 15,-18 0-15,18 0 16,0 0-1,-18 0-15,18 0 16,0 0 0,0 0-16,35 0 0,-53 0 15,18 0 1,-17 0-16,-1 0 0,0 0 15,36 0 1,-36 18 0,0-18-16,-17 0 0,17 0 15,-17 0-15,-1 17 16,1-17-16,0 0 0,-18 0 15,17 0 17,-17 0-32,0 0 15,0 0-15,0 18 16,0-18-16,18 0 31,-18 0-31,0 0 47,0 0-16,0 0-31,0 0 94,-35 0-79,35 18 1,-36-18-16</inkml:trace>
  <inkml:trace contextRef="#ctx1" brushRef="#br0" timeOffset="172708">11412 6156 0,'0'-18'47,"0"18"-31,0 18-1,-17 17-15,-1 1 0,0 16 16,-17-16 0,18 17-1,-1 0 1,-35 17-1,53-52-15,0-18 0,0 17 16,0-34 15,0-19-15,0 19-1,35-107 1,-17 71-16,0 18 16,-1 0-16,1 0 0,-1-1 15,1 19 1,0-1-16,-1 18 15,-17-18-15,18 18 16,0 0-16,35 53 16,-36-17-1,18-1-15,-17 18 31,0 0-31,17 0 16,-17-18-16,-1 18 0,1-36 16,0 19-16,-1-19 15,-17-17 1,0 18-16,0-36 31,0 1-15,-17-19-16,-1 19 0,0-18 15</inkml:trace>
  <inkml:trace contextRef="#ctx1" brushRef="#br0" timeOffset="175141">11377 6121 0,'18'35'62,"-18"0"-46,17 1-16,-17-1 0,0 18 16,18 0-1,-18 17-15,0 1 16,0-1-1,0 1-15,18-1 16,-18 1-16,0 17 0,0 0 0,0 1 16,0-1-16,0-18 15,0 18-15,0-17 16,17 53-1,-17-72 1,0 1-16,0 18 0,0-18 16,0 0-16,0 0 15,0 17-15,0-17 0,18 0 0,-18-18 31,0 18-31,0 0 16,18 35 0,-18-52-16,0 17 0,0-18 15,0 18-15,0 0 16,0 0-1,0-18-15,0 18 16,-18 0 0,18 0-16,0 0 0,0-18 15,0 71 1,0-53-16,0-1 0,0 1 15,0 0-15,0 0 0,0 0 32,0 18-32,0-18 15,-18 17-15,18-17 0,0 141 16,0-123-1,0-18-15,0 17 16,0 1-16,0-1 16,18-17-1,-18 18-15,18-1 16,-18 1-16,17-1 0,-17 1 15,35 52 1,-35-52-16,18 0 0,0-19 16,-1 19-1,1 0 1,0-19-16,-18 1 0,17 18 15,1-18-15,-18 0 0,18 0 16,-18 0-16,17 0 16,-17-18-16,0 18 0,0-18 31,18 0-31,-18-17 15,0 17-15,0-17 16,0-1-16,0 1 0,0 17 16,0-17-16,0 0 15,0 17 1,0-17-1,18-1-15,-18 1 16,0 0-16,0 17 0,0 0 16,0 0-16,0 1 15,0-1-15,0 18 0,0 0 16,0-18-1,0 18-15,17 0 16,-17 0-16,0 0 16,0 0-16,0-1 0,0 1 15,0-17-15,0 17 16,0 0-16,0-18 15,0-18-15,0 19 16,0-19 0,0 1-16,0 0 15,0-1-15,0 1 0,0 0 0,0-1 16,0 18-16,0-17 15,0 17-15,0 1 16,0-1 0,0 0-1,0 1-15,0-1 0,0 18 16,0-18-16,0 18 0,0 0 15,18 0-15,-18 17 16,0-17-16,17 18 16,-17-18-1,18 0-15,0-1 16,-18-16-16,17-1 0,-17-17 15,18 17-15,-18-35 16,0 0-16,0 18 16,0-18 30,18 0-14,-18-18 30,-18 18-46,18-18-16,0 18 15,-18-17-15,18 17 16,0-18-16,-17 18 15,17-18-15,0 18 16,-18-17-16,18-1 16,-18-17-1,1 17-15,-1 1 16,18-1-16,-17 18 15,17-18 1,-18 1-16,0 17 16,1-18-16,-1 18 0,0-18 15,1 1-15,-19-1 16,19 0-1,-1 1-15,0 17 16,1-18 0,17 18-16,0 0 0,0 18 62,0-18-46,17 17-1,1 19-15,17-19 16,-17 1-16,17 17 0,-17-17 15,17 17-15,-17-17 16,17 17-16,0 0 16,-17-17-1,0 0 1,-1-1-16,-17-17 15,18 18-15,-18-18 0,0 0 16,0 0-16,0 0 16,0 0 108,18 0-124,-18-18 16,17 18-16,-17-17 16,18-19-16,0 1 0,17 0 15,-18 0-15,1-18 16,17 17-16,1-17 0,-19 1 15,19 16 1,-19 1 0,1 17-16,-18 18 0,0-17 15,0 17 79,-18 0-94</inkml:trace>
  <inkml:trace contextRef="#ctx1" brushRef="#br0" timeOffset="210527">12594 7214 0,'0'0'124,"18"0"-124,-1 0 0,1 0 16,17 0-16,1 0 16,-1 0-16,0 0 15,18 0-15,-18 0 0,18 0 16,-17 0-16,-1 0 15,-17 0 1,-1 0-16,-17 0 16,18 0-16,-18 0 15,0 0-15,0 0 0,0-17 16,-18 17-16</inkml:trace>
  <inkml:trace contextRef="#ctx1" brushRef="#br0" timeOffset="211564">12682 7867 0,'0'0'47,"0"0"-47,36 0 16,-19 0-16,19 0 31,-1 0-31,0 0 15,-17 0-15,17 0 16,0 0-16,-17 0 0,0 0 0,-1 0 16,-17 0-16,18 0 15,-18 0-15,0 0 31,0 0-15,-18-18-16</inkml:trace>
  <inkml:trace contextRef="#ctx1" brushRef="#br0" timeOffset="213192">12718 8714 0,'53'0'62,"-36"0"-62,18 0 16,1 0-16,-19 0 15,19 0-15,-1 0 0,-17 17 16,17-17-16,-17 0 0,-1 0 16,1 0-16,-18 0 31,17 0-31,-17 0 0</inkml:trace>
  <inkml:trace contextRef="#ctx1" brushRef="#br0" timeOffset="213940">12876 9966 0,'124'-18'63,"-89"18"-63,89 0 15,-107 0 16,19 0-31,-19 0 16,1 0-16,-18 0 0,17 0 16,-17 18-16,0-18 15,0 0-15</inkml:trace>
  <inkml:trace contextRef="#ctx1" brushRef="#br0" timeOffset="214484">12771 11148 0,'141'17'32,"-106"-17"-32,18 0 15,-18 0-15,18 18 16,-18-18-1,1 0-15,-19 0 16,36 0 0,-53 0-16,18-18 15</inkml:trace>
  <inkml:trace contextRef="#ctx1" brushRef="#br0" timeOffset="214984">12806 12153 0,'123'18'63,"-87"-18"-48,-19 0-15,19 0 0,-19 0 0,1 0 16,-1 0-16,1 0 16,0 17-16,-18-17 31,17 0-31,1 18 0,-18 0 15</inkml:trace>
  <inkml:trace contextRef="#ctx1" brushRef="#br0" timeOffset="215538">12876 13123 0,'18'18'62,"17"-18"-46,-17 0-16,17 0 31,-17 0-31,17 0 0,-17 0 16,17 0-16,0 0 15,-17 0-15,0 0 0</inkml:trace>
  <inkml:trace contextRef="#ctx1" brushRef="#br0" timeOffset="228139">14587 3563 0,'0'0'31,"0"0"-15,18 0 77,-18 0-62,18 0-15,-1 0-16,-17 0 16,18 0-16,0 0 0,-1 0 15,1 0 1,-1-18-16,1 18 15,-18 0 1,0 0-16,0 0 16,0 0 30,0 0 1,0 0-47,18 0 16,-18 0-1,0 0-15,17 0 0,-17 0 16,18 0 0,-18 0-1,0 0-15,0 0 16,0 0-16,0 0 62,-18 0-46,1 0-1,-1 0-15,-17 0 0</inkml:trace>
  <inkml:trace contextRef="#ctx1" brushRef="#br0" timeOffset="237521">14552 3581 0,'0'0'31,"0"0"-31,-18 0 47,18 0-16,0 0-15,0 0-1,0-18 1,0 18-16,0 0 16,0-18-16,0 18 0,0 0 15,0 0 1,0 0-16,0-17 0,0 34 93,0-17-77,0 36 0,0-36-1,0 17 1,0 1-16,0 0 0,0-1 0,0 19 15,0-19 1,0 1-16,0 17 0,0-17 16,0-1-16,0 19 15,0-1 1,-17-17-16,17 17 15,0 0-15,0 0 16,0-17-16,0 17 0,0-17 16,0 17-16,0-17 15,0 0-15,0-1 16,0 1-1,0-1 1,0 1-16,17-18 0,-17 18 0,0-1 16,0-17-1,0 0-15,0 18 0,0-18 16,0 0-16,0 0 15,0 0 1,0 0 0,0 18-1,0-18-15,0 0 16,0 0-1,0 0-15,0 17 0,0-17 0,0 0 16,0 18-16,0-18 16,0 0-16,0 18 15,0-18-15,0 0 16,18 0-16,-18 17 0,0-17 15,0 0-15,0 0 16,0 18 0,0-18-16,0 0 15,0 17 1,0-17-16,0 0 15,0 0 48,0 0 46,0 0-93,0 0-16,0 0 62,0 0-46,18 18-1,-18-18 16,0 0 1,0 0-32,0 0 15,0 0 1,0 0-16,0 0 47,17 0-32,-17 0 1,0 0-16,0 0 0,0 18 15,0-18 48,0-18-48,0 18 1,0-18 0,0 18-1,0-17-15,0 17 16,0-35-16,0 35 15,0-18-15,0 0 16,0 1-16,0-1 16,0 18-1,0-18 1,0 18-16,0-17 15,0-1-15,0 18 0,0-18 16,0 18-16,0 0 16,0-17-16,0 17 0,0 0 0,0-18 31,0 18-16,0 0-15,0-17 0,0 17 16,0 0-16,0 0 16,0 0-16,0-18 78,0 18-78,0 0 15,0 0 1,0 0-16,0 0 0,0 0 31,0-18 0,0 18-31,0 0 0,0-17 16,0 17-1,0-18-15,0 18 16,0-18 0,0 18-16,0-17 15,0-36 1,0 53-1,0 0-15,0-18 0,0 18 32,0-18-32,0 18 15,0 0-15,0-17 0,0-1 16,0-17-1,0 17 1,0 1-16,0-1 0,0 0 16,0 1-1,0-1 1,0 0-16,18 1 0,-18-1 0,0 1 15,0 17 1,0-36 0,0 36-16,0-17 15,0 17 1,0-18-1,0 0-15,0 18 0,0 0 16,0-17 0,0-1-1,0 18 1,0 0-16,0 0 0,0 0 15,0-18-15,0 18 16,0 0-16,0-17 0,0 17 16,0 0-16,0 0 0,0-18 15,0 18 1,0 0-1,0 0-15,0-18 0,0 18 16,0 0-16,0 0 0,0 0 16,0 0-16,0-17 31,0 17-16,0 0 126,0 0-126,0 0 1,0 17-16,0-17 16,-18 0-1,18 0 1,0 0-16,-17 0 0,17 0 15,0 0 1,0 0-16,0 18 16,0-18-16,0 0 15,0 0-15,0 0 16,0 0-1,0 0-15,0 18 16,0-18-16,0 0 16,0 0-16,0 17 0,0-17 31,0 0 16,0 0-32,-18 0 1,18 0-1,0 0 1,0 0-16,0 0 0,0 0 16,-18-17-1,18 17 1,0 0-16,0 0 15,0 0-15,0 0 16,0 0 0,0 0-1,0 0 1,18 0-16,0 0 15,-1 0 1,-17 0 0,18 0-16,0 0 0,-1 0 15,1 0-15,-18 0 16,18 0-16,-1 0 15,1 0 1,-18 0 0,0 0-16,-18 0 62,1 0-46,17 0-1,-18 0 1,0 0-16,18 0 15,-17 0-15,17 0 0,0 0 0,0 0 16,0 0 31,0 0-16,17 0-31,-17 0 16</inkml:trace>
  <inkml:trace contextRef="#ctx1" brushRef="#br0" timeOffset="240171">14887 4427 0,'0'0'93,"0"0"-77</inkml:trace>
  <inkml:trace contextRef="#ctx1" brushRef="#br0" timeOffset="245040">18891 5821 0,'0'0'63,"0"0"-63,18-18 15</inkml:trace>
  <inkml:trace contextRef="#ctx1" brushRef="#br0" timeOffset="250103">18591 5980 0,'18'0'109,"-18"0"-93,0 0-16,18 0 0,-1-18 15,1 18-15,0-18 16,-1 1-1,1 17-15,17-18 16,36-17 0,-54 35-16,19-18 15,-19 18-15,1 0 0,0-18 16,-18 18-1,17 0-15,-17 0 16,0 0-16,0 0 16,0 0-16,0 0 15</inkml:trace>
  <inkml:trace contextRef="#ctx1" brushRef="#br0" timeOffset="254858">15769 4516 0,'0'0'31,"0"0"32,0-18-16,0 18-32,0 0 1,0 0-16,0 0 0,0-18 31,0 18-15,0 0-16,0 0 0,0 0 15,0-17-15,0 17 31,0 0 1,0 0-32,18 0 0</inkml:trace>
  <inkml:trace contextRef="#ctx1" brushRef="#br0" timeOffset="257236">15875 4463 0</inkml:trace>
  <inkml:trace contextRef="#ctx1" brushRef="#br0" timeOffset="259141">12259 6844 0,'0'0'47,"0"0"-16,18 0-31,-18 18 31,17-1-31,1 18 16,0-17-16,-1 0 15,1 17-15,-18-35 0,17 18 0,-17-18 16,0 0 0,0 17-16,0-17 0,0 0 62,18 0-62,-18-17 16,18-1-1,-18 0-15,35 1 0,-17-19 16,-1 1-1,54-35 1,-36 34-16,-17 1 16,17 0-16,-17 0 0,-1 17 15,-17 18-15,0-18 0,0 18 16,0 0-1,0 18 48,0-18-63,-17 18 15</inkml:trace>
  <inkml:trace contextRef="#ctx1" brushRef="#br0" timeOffset="264514">12524 8114 0,'0'0'31,"0"0"31,17 0-46,1 18-16,0-1 16,-1 18-16,1 1 0,17-1 15,-17 0-15,-1 1 16,19-19-1,-19 1 1,-17-1-16,18 1 16,0-18-16,-18 18 0,0-18 15,0 0-15,0 0 0,17-18 16,-17 0-1,18-17 1,-1 0-16,1-18 0,17 0 16,-17 18-16,0-18 0,-1 18 15,1 17-15,-18 0 16,18 18-1,-18 0 32,-18 18-31,0 0-16</inkml:trace>
  <inkml:trace contextRef="#ctx1" brushRef="#br0" timeOffset="265434">12594 8978 0,'0'0'31,"0"0"-15,18 0-16,-1 0 15,1 18-15,0-1 16,-1 19-16,19-1 15,-19 0 1,1 1-16,35 34 16,-36-52-16,1-18 15,-18 0-15,0 17 16,0-17-1,0 0-15,18-17 0,-18-1 16,0 1-16,17-19 16,1 1-1,17-53 1,-17 52-1,-18 19-15,18-1 0,-1 1 16,-17-1-16,0 18 16</inkml:trace>
  <inkml:trace contextRef="#ctx1" brushRef="#br0" timeOffset="270486">15452 10989 0,'-53'88'31,"53"-70"-31,-18 17 15,18-17 1,-18-1-16,18 19 16,-17-19-1,-1 54 1,18-53-16,-17-1 15,-1 1-15,18-1 0,-18 1 0,18-18 32,-17 18-32,17-18 15,-18 0-15,18 0 16,-18 0-16,18 17 0,0-17 15,-17 0-15,17 0 16,0-17-16</inkml:trace>
  <inkml:trace contextRef="#ctx1" brushRef="#br0" timeOffset="275582">14887 13458 0,'0'0'94,"0"0"-79,0 0-15,0 0 16,18 0-16,-18 0 0,0 0 16,0 0-16,17 0 15,-17-17-15,18 17 0,-18 0 16,18 0-16,-18 0 31,17 0-31,1-18 16,-18 18-16,0 0 15,0 0-15</inkml:trace>
  <inkml:trace contextRef="#ctx1" brushRef="#br0" timeOffset="292848">6015 15610 0,'-18'0'16,"-17"18"-16,0-18 0,17 0 15,18 0-15,-18 0 16,1 0-16,17-18 15,0 18 1,-18 0 0,18 0-16</inkml:trace>
  <inkml:trace contextRef="#ctx1" brushRef="#br0" timeOffset="294472">5821 15505 0,'0'0'78,"17"0"-31,-17 0-31,0 0-16,36 17 15,-19 1-15,1-18 16,0 18-1,-1-18 1,19 17-16,-19-17 0,19 0 0,-1 18 16,18-18-1,-18 17-15,0-17 0,1 18 16,-1-18-1,0 0 1,0 0-16,1 18 0,-1-18 0,0 0 16,0 0-16,1 0 0,-1 0 15,0 0-15,1 0 16,-1 0-1,-17 0 1,17 0-16,-18 0 0,19 0 16,-19 0-16,19 0 15,-1 0-15,0 0 0,0 0 16,1 0-16,-1 0 15,0 0 1,1 0-16,-19 0 16,18 0-16,1 0 15,-19 0 1,19 0-16,-19 0 15,19-18-15,-1 18 16,0 0-16,0 0 0,1 0 16,-19 0-16,72 0 15,-54-18-15,-18 18 16,19 0-1,-19 0-15,19 0 16,-19 0-16,19 0 0,-19 0 16,18 0-1,1 0-15,-1 0 16,-17 0-16,52 0 15,-52 0-15,17 0 16,0 0-16,1 0 16,-1 0-16,0 0 15,1 18-15,-1-18 16,0 0-16,0 0 15,54 0 1,-72 0 0,1 0-16,-1 0 0,1 0 31,0 0-31,-1 0 15,1 0-15,0 0 0,-1 0 16,-17 0-16,18 0 16,0 0-1,-1 0-15,-17-18 0,18 18 0,-1 0 31,-17 0-31,18 0 16,-18 0-16,0 0 0,18 0 16,-18 0-16,0 0 15,0 18 484,0 35-483</inkml:trace>
  <inkml:trace contextRef="#ctx1" brushRef="#br0" timeOffset="296262">14570 15628 0,'-18'0'62,"36"0"-15,-18 0-32,17 0-15,-17 0 32,18 0-32,0 0 15,17 0-15,-17 0 0,17 0 31,-18 0-31,19 0 16,-1 0-16,0 0 0,18 0 0,0 0 16,0 0-16,0 0 15,0 0 1,0-18-16,0 18 0,0 0 15,0 0-15,-1 0 16,1 0 0,18 0-16,-18 0 15,0 0-15,0 0 0,0 0 16,0 0-16,-1 0 15,1 0-15,0 0 0,18 18 0,-18-18 16,0 0 0,0 0-1,17 0 1,-17 0-16,0 0 0,18 0 15,-19 0-15,1 0 0,0 0 16,0 0-16,-18-18 0,1 18 16,-1 0-16,-17-17 31,-1 17-31,1 0 15,0 0-15,-18 0 0,0 0 16,17 0-16,-17 0 0,0 0 16,0 0-1,0 0 1,0-18-16,-17 18 0,-1-17 15</inkml:trace>
  <inkml:trace contextRef="#ctx1" brushRef="#br0" timeOffset="299476">14711 16563 0,'0'0'234,"17"0"-219,1 0 16,0 0-31,-1 0 0,1 0 16,0 0-16,-1 0 16,19 0-16,-19 0 15,1 0-15,-1 0 0,1 0 16,17 0-1,-17 0-15,0 0 16,17-18-16,-17 18 0,17 0 16,0 0-16,0 0 15,1 0-15,-1-17 16,0 17-16,-17 0 0,17 0 0,-17 0 31,17 0-15,-17 0-16,-1-18 0,1 18 15,17 0-15,-17 0 16,0 0-16,-1 0 15,19 0-15,-19 0 0,1 0 16,17 0 0,-17 0-16,-1-18 15,1 18 1,17 0-16,-17 0 0,0 0 15,17 0-15,-18 0 0,1 0 16,17 0-16,-17 0 0,0 0 31,-1 0-31,54 0 16,-54 0-1,19 0-15,-19 0 16,1 0-16,17 0 0,-17 0 0,0 0 16,17 0-1,-18 0 1,1 0-1,53 0-15,-36 0 16,-17 0-16,-1 0 16,1 0-16,0 0 0,-1 0 15,1 0 1,-1 0-1,1 0-15,0 0 16,17 0 0,-17 0-16,-18 0 0,17 0 15,-17 0-15,0 0 16,0 0-1,0 0 1,0 0 15,18 0 16,-18 0-47,0 0 16,0 0-16,0 0 15,0 0-15,0 0 16,0 0-1,0 0 63,-53 0-62</inkml:trace>
  <inkml:trace contextRef="#ctx1" brushRef="#br0" timeOffset="304549">14940 17533 0,'0'0'15,"-18"0"63,36 0 0,-18 0-78,18 0 0,17 18 31,-17-18-31,17 0 0,-17 17 16,17-17-16,-17 0 16,17 18-16,-18-18 15,19 0-15,-19 0 16,19 18-16,-19-18 15,1 0-15,35 0 16,-36 0 0,19 0-1,-19 0-15,19 0 0,-1 0 16,0 0-16,1 0 15,-1 0-15,0 0 0,0 0 16,18 0-16,-17 0 16,-1 0-1,0 0-15,-17 0 16,17 0-16,0 0 0,-17 0 15,17 0-15,0 0 16,-17 0-16,17 0 0,1 0 16,-19 0-16,19 0 31,-1 0-31,0 0 15,0 17-15,1-17 0,-1 0 16,0 0-16,1 0 0,-1 0 16,0 0-16,0-17 15,-17 17-15,0 0 16,-1 0-16,-17 0 15,18 0 1,-18 0-16,0 0 16,0 0-16,18 0 15,-18 0 32,0-36-31,-18 19-16,0-1 0</inkml:trace>
  <inkml:trace contextRef="#ctx1" brushRef="#br0" timeOffset="309492">9472 14552 0,'0'35'47,"0"-17"-47,0 0 31,0-1-31,0 1 0,0 0 16,0-1-16,0 1 15,0-1-15,0 19 16,0-1-16,0-17 0,-18 17 16,18 0-16,0 0 15,-17 18-15,-54 53 16,54-53-1,-19-18-15,1-17 0,17 17 16,-17-17-16,18 0 16,-1-18-1,0 17-15,18 1 16,-17-18-16,-1 18 15,-17 17-15,17-18 0,0 19 16,1-19-16,-1 1 16,0 0-1,1-18-15,-18 17 16,17 1-16,18-18 15,-18 18-15,1-1 0,-1-17 32,0 18-32,1 0 15,-1-1-15,-17 1 16,17-18-16,1 17 0,-19 1 15,1 0-15,17-1 16,-17 1-16,0-18 0,-1 18 16,1-1-16,-71 19 15,71-19 16,0 1-31,0-18 16,-1 17-16,-17-17 0,0 0 16,1 0-16,-1 18 0,0-18 15,-18 0 1,-52 0-16,70 0 15,0 0 1,-18 18-16,18-1 16,0-17-16,1 18 0,-1 0 15,-18-18-15,18 17 16,-17 1-16,17-18 0,-18 18 15,18-18 1,-17 17 0,17-17-16,0 18 0,0-18 15,18 0-15,-18 17 0,17-17 16,1 0-16,-18 0 15,18 0-15,0 0 16,-18 0-16,17 0 16,-16 0-1,16 0-15,-17 0 16,18 0-16,0 0 0,0-17 15,-1 17-15,1 0 16,0 0-16,-1-18 16,1 18-16,0-17 0,0-1 31,-18 18-31,17-18 0,-17 1 31,-17-1-31,17 0 16,0 1-16,0-1 0,18 0 15,0 1-15,-1 17 0,19-18 16,-19 1-16,19-1 15,17-17-15,-18 17 0,1-17 16,-1 17-16,18-17 16,-18 0-16,18-1 15,0 1-15,0 0 16,0-1-1,0-17-15,0 18 16,18-106 0,0 106-16,-1-18 15,1 0-15,17 0 0,-17 0 16,17 0-16,-17 0 0,-1 18 31,1 0-31,17-1 16,-17 19-16,-1-18 15,1 17 1,0 0-16,-1 1 15,19-1-15,-1 0 0,0 1 16,18-1-16,-18 0 16,18 1-16,0-1 0,0 1 15,0-1-15,88 0 16,-70 1-1,-1 17-15,1 0 0,-1-18 32,1 18-32,17-18 0,-17 18 15,17-17-15,0 17 16,-17-18-16,17 18 0,141-18 31,-176 1-31,18 17 16,-1 0-1,1 0-15,-1 0 16,18-18-16,-35 18 0,18 0 15,0 0-15,-1-17 16,-17 17-16,88 0 16,-88 0-1,0 0-15,17 0 31,-34 0-31,17 0 16,0 0-16,-18 0 16,18 0-16,-18 0 0,53 0 15,-52 17 1,-1-17-16,0 0 0,0 18 15,1-18-15,-1 17 16,0-17-16,18 0 0,-18 18 16,1-18-16,-1 0 15,-17 0-15,17 18 0,0-18 31,-17 0-31,-1 0 16,19 17-16,-19-17 16,1 18-16,0-18 0,-1 0 0,1 18 15,0-18-15,17 17 16,-18-17-16,1 18 15,0 0 1,-1-18-16,1 0 16,-18 17-16,18-17 15,-1 18-15,-17-18 0,18 0 16,-18 0-16,0 17 15,18-17-15,-18 0 16,0 0 0,0 0-1,0 0-15,-18 0 156,-17 0-156,17-17 16,-17 17-16</inkml:trace>
  <inkml:trace contextRef="#ctx1" brushRef="#br0" timeOffset="313832">12524 14429 0,'-18'-18'46,"18"36"-30,0-18 0,18 17-16,-1 1 15,1 35 1,0-18-16,-18 0 0,0-17 15,0 0-15,0-1 32,0 1-32,0 0 0,0-18 15,0 0-15,0 0 31,-18-18-15,18 0-16,-18-17 16,18 0-1,0-1-15,0 1 0,0 0 16,18 0-16,0 17 15,-1-17-15,1 17 16,-1 0-16,1 18 16,0 0 15,-18 0-31,17 18 15,1 0-15,-18 17 16,18 0-16,-18 1 16,0-1-16,17 18 15,-17-36-15,0-17 16,0 18-16,0-18 0,0-18 31,0 1-31,0-1 16,0-17-16,0 0 0,0-1 31,0 19-31,18-19 15,0 19-15,-18-1 16,17 18-16,1 0 0,-18 0 16,17 0-16,1 18 0,-18 17 15,18-17-15,-18 17 31,17 18-15,1-36-16,-18 1 0,18-18 16,-1 0-16,-17 0 0</inkml:trace>
  <inkml:trace contextRef="#ctx1" brushRef="#br0" timeOffset="314023">12965 14411 0,'35'35'31,"-35"-17"-16,0 0 1,0-18-16,0 17 16,0 1-16,0-1 31</inkml:trace>
  <inkml:trace contextRef="#ctx1" brushRef="#br0" timeOffset="314570">12947 14076 0,'71'106'62,"-71"-71"-46,17 0-1,-17 1 1,0 16-16,18-16 0,-18-1 16,0 53-1,0-70-15,0-18 16,0 17-16,0-34 31,0-1-15,0 18-16,0-35 0,0 17 15,0 1-15,0-1 16,17 0-1,-17 1-15,18-1 16,0 18-16,-1-18 16,1 1-16,0 17 0,-18 0 15,17 0-15,1 0 16,0 17-16,-1 1 15,1 0 1,-18-1-16,17 1 16,-17 17-16,0-17 0,0 0 15,0-1-15,18 1 16,-18-1-16,0-17 0</inkml:trace>
  <inkml:trace contextRef="#ctx1" brushRef="#br0" timeOffset="314810">13353 14270 0,'35'106'62,"-35"-89"-62,0 1 16,0 0-16,0-18 16,0 0-1,-18 0 1,18-18-1</inkml:trace>
  <inkml:trace contextRef="#ctx1" brushRef="#br0" timeOffset="314971">13300 14058 0,'88'106'31</inkml:trace>
  <inkml:trace contextRef="#ctx1" brushRef="#br0" timeOffset="316301">13600 14323 0,'0'123'31,"0"-87"-16,0-19-15,0 1 16,-18-18 0,18 0-16,0 0 15,0 0-15,0 0 0,0 0 0,-18-18 16,18-52-1,0 34-15,0 1 0,0 0 32,0 0-32,18-1 15,-18 19-15,18-1 16,-1 18-16,-17 0 0,18 0 15,-18 0-15,17 18 16,1 35 0,-18-36-1,18 18-15,-18-17 16,0 0-16,0 17 0,0-35 15,0 0-15,0 0 16,0 0 0,0-18-1,0 1-15,0-19 16,0 19-16,17-18 15,-17 17-15,18 0 0,0 1 16,-18 17-16,17 0 16,1 0-16,0 0 15,-1 17-15,1 1 0,0 17 16,-18-17-1,17 17-15,-17-17 16,18-1-16,-18-17 0,0 0 16,0 0-16,0 0 15,0-17 1,17-1-16,-17-17 0,18 0 15,-18-1 1,18 1-16,-18 0 16,17 17-16,1 0 0,-18 18 15,18 0-15,-18 0 16,17 0-16,1 36 15,-18-19-15,18 19 0,-18-19 32,17 1-32,-17 0 0,18-18 15,-18 0-15,0 0 16,17 0-16,-17 0 15,18-36-15,-18 1 0,18 0 16,-18 17-16,17-17 16,-17-1-1,0 36 1,0 0-1,18 0 1,-18 0 0,0 0-16,18 18 15,-18 0-15,17-1 0,-17 1 16,36 70-1,-36-52 1,0-19-16,17 1 16,-17-18-16,0 0 15,18 0-15,-18 0 16,0-18-16,0 1 0,0-19 15,18-52 1,-18 35-16,0 18 16,17 0-16,-17 17 0,18 18 15,-18 0-15,17 0 16,1 0-16,-18 18 0,18 17 15,-1 0-15,-17 0 16,18 1-16,-18 17 0,18 0 31,-18-36-31,0-17 0,17 18 0,-17-18 16,0 0-16,0 0 31,18-35-31,-18 17 16,18-17-16,-1-1 0,1 1 0,-1 0 15,19-1 1,-36 36-1,17 0-15,1 0 16,-18 18 0,18 0-16,-1 17 15,-17-17-15,18-1 0,-18 19 16,0-19-16,18-17 15,-18 18-15</inkml:trace>
  <inkml:trace contextRef="#ctx1" brushRef="#br0" timeOffset="316903">15064 14164 0,'141'-53'62,"-106"35"-46,0 18-16,1-17 15,16-1 1,-52 18-16</inkml:trace>
  <inkml:trace contextRef="#ctx1" brushRef="#br0" timeOffset="317100">15258 13952 0,'0'124'63,"0"-71"-48,0-18 1,0 0-16,0 1 15,0-19-15,0 1 0,35 17 32</inkml:trace>
  <inkml:trace contextRef="#ctx1" brushRef="#br0" timeOffset="317473">15434 14235 0,'124'-106'47,"-107"88"-47,18 0 16,-35 1-16,18-1 15,-18 1-15,0-1 16,-18 18-16,1 0 31,-18 0-31,17 0 16,0 18-16,-17-1 0,17 1 0,1 17 15,-1 0-15,0 1 16,18-1-16,0 18 31,0-35-31,18-1 16,0 1-16,-1-1 15,1-17-15,0 0 0,-1 0 16,19-17-16,-19-18 0,18-1 15,-17 19-15</inkml:trace>
  <inkml:trace contextRef="#ctx1" brushRef="#br0" timeOffset="317774">15734 13970 0,'-35'106'62,"35"-71"-62,0-17 16,17-1-16,-17-17 31,18 18-31,0-18 0,-1 18 31,-17-18-31,0 0 16,18 0-16,-18 0 0,0 0 16,0 17-16,0-17 0,-18 0 15,1 18-15,-1 0 16,-17-1-16,-1-17 0,19 0 15</inkml:trace>
  <inkml:trace contextRef="#ctx1" brushRef="#br0" timeOffset="318212">15769 14076 0,'88'-35'32,"-70"35"-17,0 0 1,17 0-16,-17 0 0,-1 0 15,1-18 1,-1 18-16,-17 0 16,-17 0-1,-1 0 1,1 0-16,-1-18 15,0 1-15,18-1 16,-17 18 0,-1 0-16,18 0 15,0 0-15,0 18 16,0 17-16,0 0 15,0 0-15,0 18 16,0 0-16,18-17 0,-18-1 31,17-17-15,-17 17-1,18-18 1,52-17 0,-52-17-16,17-1 15</inkml:trace>
  <inkml:trace contextRef="#ctx1" brushRef="#br0" timeOffset="318703">16528 13952 0,'-106'89'62,"106"-72"-46,0 18-16,0-17 15,17 0 1,19-1-16,-19-17 0,19 0 15</inkml:trace>
  <inkml:trace contextRef="#ctx1" brushRef="#br0" timeOffset="319128">16722 13917 0,'-53'88'47,"53"-52"-47,0 16 16,0-34-16,0 17 15,17 18 1,1-53-16,0 0 15,-1 0 1,1 0-16,0-35 0,-1 17 16,-17-17-16,18 0 15,-18-18-15,0 18 16,0-1-1,18 1-15,-18 17 16,0 18-16,0 0 16,0 0-16,0 0 0,0 0 15,17 36-15,-17-19 16,18 19-16,-18-1 15,17-17-15,1 34 16,0-34-16,-1 0 16,19-18-1,-19 0-15,1-18 16</inkml:trace>
  <inkml:trace contextRef="#ctx1" brushRef="#br0" timeOffset="319488">17057 13794 0,'-71'105'47,"71"-87"-47,0 0 16,0-1-16,0 1 15,18 0-15,0-1 16,-1-17-16,-17 18 16,18-18-16,-1 0 0,1 18 15,0-18-15,-18 0 16,17 0-16,-17 17 15,18-17 1,-18 0-16,0 18 16,0-18-16,0 17 15,-18 1-15,1 0 0,-1-1 0,-17 1 31,17 0-31,1-1 32</inkml:trace>
  <inkml:trace contextRef="#ctx1" brushRef="#br0" timeOffset="319953">17251 14005 0,'123'-53'78,"-123"36"-78,18-1 15,-18 0 1,0 1-16,0 17 0,0-35 16,0 17-16,0 0 15,-18 1-15,1-1 0,17 18 16,-18-18-16,0 18 15,-17 0 1,17 18-16,1 0 0,-1 17 31,18-17-31,-17 17 16,17 0-16,0 0 15,0-17-15,0 17 16,0 1-16,52 34 16,-16-52-16,-19-18 31,1 17-31,17-17 15,-17 0-15,0 0 0,17 0 16,0 0-16,-17-17 16</inkml:trace>
  <inkml:trace contextRef="#ctx1" brushRef="#br0" timeOffset="337216">7585 2011 0,'0'0'31,"0"17"-31,0 19 16,0 17-16,0 0 0,0-1 31,0 1-15,0-17-16,17-1 0,-17 0 15,0 1-15,0-19 0,0 1 16,0-1-16,0-17 15,0 18-15,0-18 0</inkml:trace>
  <inkml:trace contextRef="#ctx1" brushRef="#br0" timeOffset="337513">7567 1940 0,'18'0'47,"-1"0"-47,1-17 16,17 17-16,-17-18 15,0 0 1,-1 18-16,1-17 15,-1 17-15,1-18 16,0 18 0</inkml:trace>
  <inkml:trace contextRef="#ctx1" brushRef="#br0" timeOffset="337754">7549 2205 0,'142'-35'78,"-125"35"-62,1 0-16,-1 0 0,1 0 16,-18 0-16,18 0 0</inkml:trace>
  <inkml:trace contextRef="#ctx1" brushRef="#br0" timeOffset="337954">7549 2469 0,'142'-52'78,"-107"34"-78,-18 0 15,36 1-15,-17-1 0,-19 0 16</inkml:trace>
  <inkml:trace contextRef="#ctx1" brushRef="#br0" timeOffset="338508">8043 1976 0,'-88'-71'78,"71"71"-78,-1 0 16,18 0-16,-18 18 0,1 17 16,-1 0-16,0 71 15,18-71-15,0 18 16,0 0-16,0-18 15,18 1-15,-18-1 16,18-17-16,-1-18 0,1 17 31,-18-17-31,18 0 16,17-17-1,-18-1-15,1-17 16,0-1 0,-18-17-16,0 18 0,17-18 15,-17 18-15,0-18 16,0 35-16,0 1 15,0-1-15,-17 18 16</inkml:trace>
  <inkml:trace contextRef="#ctx1" brushRef="#br0" timeOffset="338909">7955 2187 0,'53'71'78,"-35"-54"-78,-1 1 0,1 0 15,17 17-15,-17-17 16,17-1-16,-17 1 0,-1-18 15,-17 18 1,18-18-16,-18 0 16,0 0-16,0 0 15,0 0 16,0 0-15,-18 0 0</inkml:trace>
  <inkml:trace contextRef="#ctx1" brushRef="#br0" timeOffset="342922">8202 2311 0,'0'0'32,"18"0"-17,-1 0-15,19 0 16,-1-18-1,18 18 1,53-35 0,-71 35-16,-17 0 0,17 0 15,0-18-15,-17 18 16,-1 0-16,-17 0 15,0 0 1,0 0-16,0 0 16,0-35-1,-17 35-15,-1-18 16</inkml:trace>
  <inkml:trace contextRef="#ctx1" brushRef="#br0" timeOffset="343337">8502 2117 0,'123'17'47,"-87"1"-47,-1-18 16,-17 18-16,-1-18 15,19 17 1,-19-17-16,-17 18 0,18-18 15,-18 0-15,0 0 16,0 0-16,0 17 16,-18 19-1,-17-19-15,17 19 31,-17-1-31,17-17 16,1-1-16,-1 1 0,18-18 16,0 0-16,0 18 15,0-18 1,0-18-1,0 18 1</inkml:trace>
  <inkml:trace contextRef="#ctx1" brushRef="#br0" timeOffset="346158">9049 2046 0,'17'106'47,"-17"-71"-16,0 0-31,0 1 16,0-19-16,0 1 0,0 0 16,0-18-16,0 0 0,0 0 15,0 0 1,18-18-16,-18 0 15,18-17-15,-1 0 0,1 17 32,0-17-32,-1 35 15,19-18-15,-19 18 0,18 0 16,-17 0-16,0 0 15,-1 0-15,1 0 16,-18-17-16,18 17 16,-18 0-16,0 0 0,-18-53 31,0 35-31,18 18 15,-17 0-15,-1 0 0,0 18 32,18 17-32,-17 0 0,17 18 0,0-18 15,0 1-15,0-1 16,0-17-1,17-1-15,1-17 16,17 18-16,1-18 16,-19-18-16,19 1 0,-1-1 15,-18-17-15,1-1 0,0 19 16,-18-1-16,0-17 0,0 35 31,0 0-31,0 0 31,0 35-31,0-17 16,0 17-16,0 0 0,0-17 15,17 0-15,1-1 0,0-17 16,-1 0-16,1 0 31,0-35-31,-1 0 16,1-1-16,-18-16 0,0-1 0,0 0 15,0 0-15,0 0 16,0 18-16,0 17 16,-18 0-16,18 18 15,0 0 1,0 18-1,0 17 1,0 1-16,0 16 0,0 1 16,0-17-16,18 17 15,-1-18-15,-17-18 0,18 1 16,0 0-16,52-36 15,-52-17 1,0 17-16,-1-17 0,1 17 16,-18 1-16,17-1 15,-17 18 1,0 18-1,0-1-15,0 19 16,0-19-16,18-17 0,-18 18 16,18-18-16,-1 0 15,1 0-15,0-18 16,-1-17-1,1 17-15,-18-17 16,18 17-16,-18 1 16,0 17-16,0 0 15,-18 17 1,18 1-16,0 0 0,0-1 15,0-17-15,0 18 16,18-18 0,-1 0-16,1 0 15,0 0-15,-1 0 16,1 0-16,17 0 15,-17 0-15,-1 0 0,1 0 16,-18 0 0,18-18-16,-18 1 0,0-1 15,17 0 1,-17 1-16,0-1 0,0 18 15,-17-35 1,-1 35 0,18 0-16,-18 0 15,1 0-15,-1 17 0,18 1 16,-18 17-16,18-17 15,0 17-15,0-17 0,0 0 16,0-1 0,0 1-1,0-1-15,18 1 16,0-18-1,17 0-15,-17 0 16,17 0-16</inkml:trace>
  <inkml:trace contextRef="#ctx1" brushRef="#br0" timeOffset="347102">8290 1323 0,'-123'0'16,"70"0"-1,18 0-15,-1 0 16,-17 0-1,18 0 1,0 0-16,17 0 0,-17 0 16,0 0-1,17 0-15,0 0 16,18 0-16,-17 0 0,17 0 15,0-18 1,0 18-16,0 0 16</inkml:trace>
  <inkml:trace contextRef="#ctx1" brushRef="#br0" timeOffset="347398">7796 1217 0,'-123'53'78,"123"-53"-78,0 0 0,0 18 16,0-18-16,0 0 31,0 17-31,0-17 16,18 18-16,70 35 15,-53-53-15,0 0 16</inkml:trace>
  <inkml:trace contextRef="#ctx1" brushRef="#br0" timeOffset="348038">6368 1129 0,'17'123'62,"1"-87"-46,-18 17-1,18-18 1,-18 0-16,17-17 15,-17-1-15,18 1 0,-18 0 0,0-1 16,17-17-16,-17 0 16</inkml:trace>
  <inkml:trace contextRef="#ctx1" brushRef="#br0" timeOffset="348360">6368 1005 0,'88'0'47,"-71"0"-32,1 0 1,17 0 0,-17 18-16,-18 0 15,0-1 1,0 1-16,0 0 0,0-1 15,0 1-15,-18 17 0,18-35 32,0 18-32</inkml:trace>
  <inkml:trace contextRef="#ctx1" brushRef="#br0" timeOffset="348681">6615 1147 0,'70'-71'63,"-52"71"-48,-18-18-15,0 1 16,0 17-16,-18-18 0,18 18 15,-17 0-15,-1 0 16,0 0 0,1 0-16,17 0 15,-18 18-15,18-1 0,0 19 16,0-19-16,0 19 15,0-19-15,0 1 0,18-1 16,-18 1-16,17-18 16,1 0-16,17 0 15,-17 0-15,-1-18 0</inkml:trace>
  <inkml:trace contextRef="#ctx1" brushRef="#br0" timeOffset="348983">6738 1005 0,'0'-17'15,"0"34"32,0 1-47,18 0 16,-1-1-16,-17 1 0,18 0 15,-18-1-15,0 1 16,18 0-16,-18-18 15,0 0 1,0 0 15,0 0-31,0 0 0,0-36 16,0 19-16,17-1 15,-17-17-15,18-18 16,0 17-16,-1 1 0</inkml:trace>
  <inkml:trace contextRef="#ctx1" brushRef="#br0" timeOffset="349286">6914 723 0,'18'106'78,"0"-53"-78,-18 0 0,17 0 16,1 17-16,-18-17 16,18 0-16,-18 0 0,17-18 31,-17 18-16,0-17-15,18-19 16,-18 1-16,0-1 0,0-17 0,0 18 16,0-18-16,0 0 46,-18-18-30,-17 18-16,0-35 16,-1 18-16,1-1 0</inkml:trace>
  <inkml:trace contextRef="#ctx1" brushRef="#br0" timeOffset="349678">6862 1005 0,'123'-17'47,"-105"17"-32,-1 0 1,1 0-16,0 17 16,-18 1-16,17 0 15,-17-1-15,0 19 16,0-36-16,18 35 31,-18-35-15,0 0-16,17 0 15,-17 0-15,0 0 16,18-18-16,-18 1 0,0-1 15,0 0-15,0-17 16,0-36 0,0 36-16</inkml:trace>
  <inkml:trace contextRef="#ctx1" brushRef="#br0" timeOffset="350909">7179 882 0,'71'123'62,"-71"-105"-62,0-18 16,0 18-16,0-18 0,0 0 16,0 0-1,0-18 16,0 0-31,0-17 16,0 17 0,17-17-16,-17 18 0,18-1 0,-18 18 15,0 0-15,18 0 16,-18 0-16,17 0 16,1 18-1,-18-1-15,17 1 16,-17 17-16,0-17 15,18-1-15,-18-17 16,0 18-16,0-18 0,0 0 16,0 0 15,0-18-16,0 1-15,0-1 0,18 0 16,-18 1-16,0-1 16,17 18-1,-17 0-15,18 0 16,-18 18-16,18-1 0,-18 1 15,17 35 1,-17-53-16,0 18 16,0-18-1,0 0-15,18 0 0,-18-18 16,0 0-1,18 1 1,-1-19-16,18 1 16,-17 18-16,0-1 0,-18 18 15,0-18-15,0 18 16,0 0 15,0 0-15,-18 0-16,18 71 15,0-54 1,0 1-16,0-18 15,0 18-15,0-18 16,0 0-16,0 0 0,0 0 31,18 0-31,-18-18 0,0 0 16,17-34-1,-17 52 1,0 0-16,0 0 16,0 17-1,0-17 1,0 18-16,0-18 15,0 0-15,18 0 0,-18 0 16,0 0-16,18-18 16,-18 1-16,0-1 15,17 0 1,-17 18-16,0 0 15,18 0-15,-18 0 0,18 0 16,-1 0-16,1 0 0,35 0 31,-36 0-15,1-17-16,-18 17 15,18-18-15,-18 0 0,0 1 16,0 17-16,0-18 16,0 18-16,0 0 15,-18 0 1,18 0-1,0 0-15,0 18 16,0-1-16,0 1 0,0 0 16,0-18-16,0 17 15,0-17-15,18 18 16,-18-18-16,17 18 15,19-18 1,-19 17-16,19-17 0,-1 0 16,0 0-16,0 0 15,1 0-15</inkml:trace>
  <inkml:trace contextRef="#ctx1" brushRef="#br0" timeOffset="353976">17110 15046 0,'17'0'78,"1"18"-63,0-18-15,17 0 0,0 0 16,0 0-1,1 0-15,-19 0 0,1 0 32,0 0-32,-1 0 15,-17 0-15,0 0 16,0-18-16,0 18 0</inkml:trace>
  <inkml:trace contextRef="#ctx1" brushRef="#br0" timeOffset="354679">17092 16034 0,'35'0'47,"1"0"-32,-19 0 1,19 0-16,-19 0 0,18 0 15,-17 0-15,17 0 16,-17 0-16,0 0 0,-18 0 16,17 0-16,-17 0 15,0 0 1,0 0-16</inkml:trace>
  <inkml:trace contextRef="#ctx1" brushRef="#br0" timeOffset="355514">17145 17180 0,'0'0'78,"18"0"-78,-1-17 16,19 17-16,-19 0 31,18 0-31,36-18 16,-53 18-1,-1 0-15,-17 0 0,18 0 16,-18 0 0,0 0-16,0-18 15,-18 18-15</inkml:trace>
  <inkml:trace contextRef="#ctx1" brushRef="#br0" timeOffset="375307">4163 12524 0,'0'0'78,"0"0"-63,-18 0-15,1 0 31,17 0-31,-18 17 0,18-17 16,-18 0 0,1 18-16,-1-18 15,0 18-15,18-18 0,-17 17 16,-1-17-16,0 18 15,1-1-15,-19 1 16,19 0-16,-1-1 16,1 1-1,-19 0-15,19-18 16,-1 17-16,0 1 15,1 0-15,-19-1 0,19-17 16,17 18-16,-18-1 16,1-17-1,-1 18-15,0-18 16,1 18-16,-1-1 0,0-17 15,1 18-15,-1 0 16,0-18-16,1 17 16,-1 1-16,0-18 0,-17 35 31,18-35-16,-1 0-15,0 18 0,1-18 0,-1 18 16,0-18-16,1 17 16,-1-17-16,0 18 15,1-18-15,-1 17 16,1-17-1,-1 18-15,0-18 16,1 18-16,-1-18 0,0 17 16,1-17-16,-1 0 0,0 18 15,1-18 1,-1 0-16,-17 18 15,0-1 1,-1-17-16,19 18 16,-1-18-16,-17 18 0,17-18 15,1 0-15,-1 17 16,0-17-16,1 0 15,-19 18-15,19-18 16,-1 0 0,-35 17-1,18-17-15,17 18 0,-17-18 16,0 0-16,17 0 15,0 18-15,-17-18 16,17 0 0,18 0-16,-17 0 15,-1 0-15,-17 0 16,17 0-16,1 0 15,-1 0-15,0 0 0,-17 0 16,17 0-16,1 0 16,-1 0-1,0 0-15,18 0 16,-17 0-16,-18 0 15,35 0-15,-18 0 16,0-18-16,1 18 16,17 0-16,-18-18 15,18 18 1,-18-17-16,18 17 15,-17-18-15,17 18 0,-18-17 16,0-1 0,18 0-16,-17 18 15,17-17-15,0-1 0,-18 0 16,18 1-1,-17-1-15,17 0 16,-18 1-16,18-1 0,0 1 16,-18-19-1,18 19-15,0 17 0,0-18 16,0-17-16,-17 17 31,17 0-31,0 1 0,0-1 16,0 0-16,0 1 31,0-1-31,0 1 15,0 17-15,0-18 0,0 0 16,0 1-16,17-1 0,-17 0 16,18-17-16,-18 17 15,18 1-15,-18-1 0,17 1 16,-17-1-16,18 0 15,-1 1 1,-17-1-16,18 18 16,0-35-16,-1 17 0,1 0 15,0 1 1,-1-1-16,1 0 0,0-17 15,-1 18-15,1-1 0,17 0 16,0 1 0,-17-1-1,0 0-15,-1 1 16,1-1-16,0 0 15,17 1-15,-17-1 0,17 1 16,-18-19-16,19 19 16,-19-1-16,19 0 0,-19 1 31,1-1-31,0 0 15,-1 18-15,1-17 0,-1 17 16,19-18-16,-19 1 16,1-1-16,0 18 0,-1-18 31,19 1-31,-19-1 15,19 0-15,-19 1 16,1 17-16,17-18 0,-17 0 0,-1 18 16,1 0-16,0-17 15,-1 17-15,19-18 16,-19 18-16,1 0 15,-1 0 1,1-17-16,0 17 16,-1 0-16,1-18 0,0 18 15,-1 0-15,1 0 16,-18 0-16,18-18 0,-1 18 15,-17 0 1,18 0-16,-1 0 31,1 0-31,-18 0 16,18 0-16,-18 0 15,17 0-15,-17 0 0,18 0 0,-18 0 32,18 0-32,-1 0 31,-17 0-31,18 0 15,-18 0-15,18 0 0,-18 0 16,0 0-16,17 0 0,-17 0 16,18 0-16,-18 0 15,17 0-15,-17 0 16,0 0-16,18 0 15,-18 0-15,18 0 16,-18 18-16,0-18 0,0 0 16,17 0-1,-17 0-15,0 0 16,0 0-16,18 18 15,-18-18-15,0 0 0,0 0 16,18 17 0,-18-17-16,17 0 15,-17 0-15,0 18 16,0-18-16,18 0 15,-18 0-15,0 0 16,0 17-16,0-17 16,18 0-16,-18 18 15,0-18-15,0 0 16,17 18-1,-17-18-15,0 0 16,0 0-16,0 17 16,0-17-16,18 0 0,-18 0 15,0 18-15,0-18 16,0 0-1,0 0-15,0 18 16,0-18-16,0 0 16,18 0-16,-18 0 0,0 17 15,0-17-15,0 0 16,0 18-16,0-18 0,17 0 15,-17 18 1,0-18-16,0 17 16,0-17-16,18 0 15,-18 18-15,0-18 0,0 17 16,17-17-16,-17 18 15,0-18-15,0 0 16,18 18-16,-18-18 16,0 0-1,0 0-15,0 17 16,18-17-16,-18 0 0,0 0 15,0 18-15,0-18 0,0 0 16,0 0-16,17 0 16,-17 0-1,0 18 1,0-18-16,0 0 0,0 0 15,18 17-15,-18-17 0,0 0 16,18 18-16,-18-18 16,17 18-1,-17-18-15,0 0 16,18 17-1,-18-17-15,0 18 0,0-18 16,18 0-16,-18 0 16,0 17-16,0-17 15,0 0-15,0 0 0,0 0 31,17 0-31,-17 0 16,0 18-16,0-18 16,0 0-16,18 18 0,-18-18 15,17 17 1,-17-17-16,0 0 0,18 18 15,-18-18 1,0 18-16,35-1 31,-35-17-31,0 0 16,0 0-1,18 18-15,-18-18 16,0 0-16,0 0 0,18 18 16,-18-18-16,0 0 15,0 17 1,17-17-16,-17 0 15,0 0 1,0 18-16,18-18 16,-18 0-16,0 17 0,0-17 15,18 0-15,-18 18 16,0-18-16,0 0 0,17 18 15,-17-18 17,0 0-32,0 0 0,18 17 15,-18-17-15,0 0 16,0 0-16,0 18 0,18-18 15,-18 0-15,0 0 0,0 0 32,0 0-32,0 18 0,0-18 15,0 0 1,0 0-1,0 0-15,0 0 0,0 0 16,0 0-16,0 0 16,0 0-1,17 0 1,-17 17-16,0-17 93,0 0-77,0 0-16,0 18 16</inkml:trace>
  <inkml:trace contextRef="#ctx1" brushRef="#br0" timeOffset="379878">6015 8502 0,'0'0'32,"0"35"-17,18-17 1,-18 17-16,0 0 0,17-17 15,-17 17-15,0-17 16,0 0-16,0-18 16,0 0-1,0 0 1,0-18-16,-17 0 15</inkml:trace>
  <inkml:trace contextRef="#ctx1" brushRef="#br0" timeOffset="380369">6068 8255 0,'53'71'62,"-36"-54"-62,-17 18 16,18 1-16,-18-1 15,18 0-15,-18 1 16,0-1-16,0 0 0,0-17 15,0-1 1,17-17 0,-17 0-1,0-17 1,0-19-16,0 19 15,0-18-15,0 17 16,0 0 0,18-17-16,35-18 15,-53 53 1,0 0-16,0 0 15,0 0 1,17 0-16,-17 0 16,0 18-16,18-1 15,-18 1-15,18 0 16,-18 17-1,17-17-15,-17-1 0,0 1 16,18-1-16,-18 1 0</inkml:trace>
  <inkml:trace contextRef="#ctx1" brushRef="#br0" timeOffset="381447">6456 8326 0,'0'123'31,"17"-88"-15,1 1-16,-18-1 15,18-18-15,-18 1 0,17 0 16,-17-1-16,18-17 15,-18 0-15,0 0 32,18-17-32,-18-19 15,17 1-15,1-18 16,0 18-16,-1 0 0,1-1 31,52-16-15,-34 52-16,-19 0 15,1 0-15,-18 0 16,18 0-16,-36 0 15,18 0 1,-18 17-16,1 1 16,-1 17-16,0 0 15,1 1 1,17-19-16,0 19 15,0-19-15,0 1 0,17-1 16,-17-17-16,18 18 16,0-18-16,-1 0 15,1 0 1,17-18-1,-17 1-15,0-18 0,-1 17 16,1-35-16,-18 18 0,0-1 16,0-16-16,0-1 15,0 0 1,0 17-16,0 1 15,-18 0 1,18 17-16,0 1 0,0 17 16,0 17-1,0 19-15,18-1 16,-18 18 0,17 0-16,1 0 15,-18-1-15,18 1 16,17 0-16,-17-35 15,-1 0-15,1-18 16,0-18-16,-1 0 0,1-17 16,-1 0-16,1-18 31,-18 35-31,18-17 0,-18 35 15,0 0 1,0 0-16,0 18 0,0 17 16,17-18-16,-17 19 0,0-19 15,0 1 1,0 0-1,0-18-15,0 0 16,0-18-16,0 0 16,0-35-16</inkml:trace>
  <inkml:trace contextRef="#ctx1" brushRef="#br0" timeOffset="382007">7073 8149 0,'71'88'31,"-54"-88"-31,19 18 31,-19-18-31,1 0 16,0 0-16,-18 0 0,0-18 15,0 18-15,0 18 16,0 17-1,-18 1-15,0-1 32,18 0-32,0 0 0,0 1 15,0-19-15,18 1 16,-18 0-16,18-18 0,-1 0 15,1-18 1,17-35-16,-17 0 16,-1 0-1,1 0-15,-18-17 16,0 17-16,0-18 0,0 18 15,-18 18-15,1-18 16,-1 36 0,-17-1-1,35 18-15,0 0 16,-18 0-16,18 0 0,0 18 15,0 17-15,18 0 0,-18 0 16,18 18-16,-1 0 31,1 0-31,-1 35 16,1-35-16,0-18 15,-1-17-15,1 17 16,0-17-16,-1-18 0,-17 0 16,18 0-16,-18 0 0</inkml:trace>
  <inkml:trace contextRef="#ctx1" brushRef="#br0" timeOffset="382189">7602 8502 0,'-17'18'47,"-1"-18"-32</inkml:trace>
  <inkml:trace contextRef="#ctx1" brushRef="#br0" timeOffset="383143">6862 8361 0,'-18'35'63,"18"-17"-48,0-1-15,0 1 16,0 35-1,0-35-15,0-1 0,18 1 16,-18-1-16,17 1 31,1 0-31,-1-1 16,1-17-16,0 18 0,-1 0 15,19-18-15,-19 0 16,1 0-16</inkml:trace>
  <inkml:trace contextRef="#ctx1" brushRef="#br0" timeOffset="384563">6491 9507 0,'-18'18'47,"18"0"-47,0 17 15,18-17-15,-18-1 0,0 1 16,18-1-16,-18 1 16,0 0-16,0-1 15,0-17-15,0 0 0,0 0 47,0-17-47,0-19 16,0 19-16</inkml:trace>
  <inkml:trace contextRef="#ctx1" brushRef="#br0" timeOffset="384885">6491 9507 0,'53'-70'0,"-53"70"0,0 0 0,0 0 15,18 0-15,-1 35 16,-17-17-16,18 17 0,0 0 15,-18 1-15,0-1 32,17-18-32,-17 1 15,0 0 1,0-18-16,18 0 0,-18 0 15,0 0-15,0-18 0,18-17 16,-18 0-16,0-1 16,17 1-16,-17 0 15,0 17 1,35 0-1,-35 18-15,18 18 16,-18 17-16,18-17 0,-1 17 16,-17-17-16,0-18 15</inkml:trace>
  <inkml:trace contextRef="#ctx1" brushRef="#br0" timeOffset="385168">6826 9454 0,'18'124'0,"0"-89"16,-18 0-16,17-17 15,-17 0-15,18-1 16,-1 1-16,-17-18 16,18 0-16,-18 0 0,0-18 15,18-17-15,-18 0 16,35-53-16,-17 35 31,-1 17-31</inkml:trace>
  <inkml:trace contextRef="#ctx1" brushRef="#br0" timeOffset="385493">7073 9366 0,'-35'124'63,"35"-89"-63,0-17 15,0-1-15,0 1 0,0 0 16,0-18-16,0 17 15,18-17-15,-18 0 0,17 0 16,1-17-16,-18-1 16,17 0-1,1-17-15,0 0 16,-18-1-16,17 19 15,-17-1-15,0 18 16,18 0-16,-18 0 0,0 0 0,18 35 16,-18 1-16,17-19 31,-17 19-31,18-19 15,0 1-15,-18-18 0,17 0 16,-17-18-16,0-17 16,18 17-16</inkml:trace>
  <inkml:trace contextRef="#ctx1" brushRef="#br0" timeOffset="385846">7232 9243 0,'18'123'31,"-1"-70"-16,1-18 1,0 18 0,-1-17-16,1-19 15,-18 19-15,17-36 0,1 0 16,0 0-16,-1-18 0,-17 0 15,18-17-15,-18 0 16,0-1-16,0 19 16,0-18-1,18 52 16,-18 1-31,0-1 0,0 1 16,17-18-16,-17 0 16,0 0-16,0 0 15,0-18-15,0-52 16</inkml:trace>
  <inkml:trace contextRef="#ctx1" brushRef="#br0" timeOffset="386344">7408 9278 0,'71'88'31,"-53"-70"-15,-1 0-16,18-18 0,-17 0 16,-18 0-1,18 0-15,-18 0 16,0 0-16,0 0 0,0 0 31,0 35-31,0-18 16,0 1-16,0 17 15,0-17 1,0 0-16,0-1 15,17-17-15,1 18 0,-18-18 0,18 0 16,-1-35-16,-17 17 16,18-70-1,-18 17 1,0 18-1,0 0-15,-18 1 0,1-1 16,-1 17-16,0 19 16,18-1-16,-17 18 0,17 0 15,0 18 1,0 17-1,17 0-15,1 18 16,0 0-16,-1 18 0,19-18 31,-19-1-31,18-16 16,-17-1-16,17-17 15,-17-18-15,17-18 16,-17-17-16</inkml:trace>
  <inkml:trace contextRef="#ctx1" brushRef="#br0" timeOffset="389073">7796 8449 0,'-70'53'47,"35"-35"-31,-1-1-16,1 1 0,0-1 15,-1 1-15,-16 0 16,-1-1 0,0 1-16,-18 0 15,1-18-15,-1 17 0,0 1 16,-17 0-16,18-1 15,-89 1 1,71-18 0,17 0-16,-17 0 15,17 0-15,1 0 0,-1 0 16,1 0-16,-1 0 15,1 0-15,-1 0 16,18-18-16,-70 18 16,70-17-16,0 17 15,18 0 1,-18 0-16,17 0 15,1 0-15,0 0 0,-18-18 16,18 18-16,-18-18 16,18 18-16,-18-17 15,0 17 1,17-18-16,-17 0 15,18 18-15,0-17 0,0 17 16,-1-18-16,19 18 0,-19-18 16,1 18-16,0-17 15,0-1-15,-1 1 0,-17-1 31,1 0-31,-1 1 16,0-1-16,0 0 0,0 1 16,0-1-16,18 0 31,-18 1-31,17-1 15,19 1-15,-54-36 16,54 35 0,17 0-16,-18 1 0,18-1 15,0 0-15,0 1 16,0-18-16,0 17 15,0-17-15,0 17 0,18-17 32,-1 17-32,-17 0 15,18-17-15,-18 18 0,18-1 0,-1 0 16,1 1-16,-1-1 15,1-17-15,35 17 16,-18 0-16,18-17 16,18 17-1,88-17 1,-71 0-16,0 17 0,-18 1 15,19-1-15,-1 0 16,-18 18-16,19-17 0,-1 17 16,0 0-1,0 0-15,0 0 16,71 0-1,-71 0-15,1 0 0,-1 0 16,0 0-16,-18 0 16,19 0-16,-19 0 0,18 0 31,-35 0-31,18 0 15,-1 0-15,-17 17 16,71-17-16,-71 0 16,0 0-16,17 0 0,-17 0 31,18 0-31,-1 0 15,-17 0-15,35 0 16,-17 0-16,-1 0 0,19-17 16,52-1-1,-53 18-15,0-18 0,0 18 16,1 0-1,-19-17 1,18 17-16,-17 0 0,-1 0 16,-17 0-16,18 0 0,-18 0 15,0 0-15,53 0 16,-54 0-1,1 0 1,18 0-16,-18 0 0,17 0 16,1 0-1,0 0-15,-1 0 0,-17 0 16,18 0-16,-1 0 15,1 0 1,-18 0-16,17 0 0,-17 0 16,0 0-16,0 0 15,0 17-15,17-17 16,-34 0-16,17 18 0,-18-18 15,18 0-15,-18 18 0,-17-18 32,17 0-32,0 17 15,-17-17-15,17 0 16,-17 18-16,17-18 0,-17 18 15,17-1-15,-17-17 16,-1 18-16,19 0 0,-19-1 16,1 1-1,17-1 1,-17 1-16,17 0 15,0-1-15,-17 1 0,17 0 16,0-1-16,1 1 0,-19 0 16,19-1-16,-19 1 15,36 35 16,-35-36-31,-18-17 16,17 18-16,-17 0 0,0-1 16,0 1-16,0 0 0,0-1 15,0 1-15,-17 17 16,-1-17 15,-17 17-31,17 0 16,-35-17-16,0 17 15,1 1-15,-19-1 0,-17 18 16,0-18-16,-1 0 15,19 1-15,-18-19 0,-1 18 16,1-17-16,-247 53 16,229-54-1,-17 1-15,35-18 16,17 18-16,1-18 0,-1 0 31,0 0-31,1 0 16,17 0-16,0 0 15,-18 0-15,-87-18 16,105 0-16,0 1 15,0 17-15,18-18 16,-1 18 0,1 0-16,0-18 15,17 18-15,-17 0 16,0-17-16,-1 17 0,1-18 15,0 18 1,0-18-16,-1 1 16,-17-1-16,36 1 15,-1 17-15,0-18 16,1 18-16,-1 0 0,18 0 15,-17-18-15,-1 18 0,-17 0 32,-1 0-17,19 0-15,-19 0 16,19 0-16,-1 0 0,0 0 15,18 0-15,0 0 16,-17 0-16,17 0 78,-18 0-78,1 0 0</inkml:trace>
  <inkml:trace contextRef="#ctx1" brushRef="#br0" timeOffset="392473">7056 9931 0,'0'0'47,"-18"0"-47,-35 0 16,18-18-1,-1 18-15,1 0 31,-18 0-31,18 0 16,-18 0-16,0 0 0,0 0 16,0-18-16,-17 18 15,-89 0 1,106 0-16,-17-17 31,17 17-31,-18 0 0,18-18 16,-17 18-16,17-18 15,17 18-15,-17 0 0,18-17 16,0 17-16,-36-18 15,36 18 1,0 0 0,0-17-16,-1 17 0,1 0 15,0-18-15,-1 18 16,-16 0-16,-1 0 0,0-18 15,0 18-15,0 0 16,0 0 0,0 0-1,18 0-15,-18 0 0,18 0 0,-1-17 16,1 17-16,0 0 15,-1-18-15,1 18 0,0-18 16,0 1-16,-1 17 16,-34-36-1,52 36 1,0-17-16,-17-1 15,18 1-15,-1-1 16,-17 0-16,17 1 0,-17-1 16,17-17-16,-17-1 15,17 19-15,-17-18 16,17 17-1,1-17-15,-1-1 16,0 19-16,1-19 0,17 1 16,-18 18-16,18-19 0,-18 1 15,18 0 1,36-36 15,-1 36-31,0 17 16,18 1-16,0-1 0,18 0 15,-1 1-15,1-1 16,17 0-1,-17 1-15,17-1 16,0 0-16,194-34 16,-194 34-1,18 18-15,0-18 16,-18 18-16,0-17 0,1 17 15,-1 0-15,0 0 16,0 0-16,0 0 16,1 0-16,87 0 31,-88 0-31,-17 0 0,17 0 0,-18 0 15,1 0-15,0 0 32,-1 0-32,1 0 0,-18 0 15,-1 0-15,19 0 16,17 0-1,-35-18-15,0 18 0,0 0 16,-18-18-16,-4056 18 16,8148-17-16,-4092 17 15,18-18 1,0 18-16,18-18 0,-1 1 15,1 17-15,88-36 16,-71 19-16,0 17 16,0-18-16,-17 1 15,-1 17-15,1 0 16,-1 0-1,-17 0-15,0 0 16,0 0-16,0 0 16,71 0-16,-72 0 15,-16 0 1,-1 0-16,18 0 15,-18 0-15,1 0 32,-1 0-32,0 0 15,53 0 1,-52 0-16,-1 0 0,18 0 15,-18 0-15,18 0 16,-18-18-16,18 18 0,-18-18 16,18 18-16,-17 0 31,-1 0-31,53-17 15,-53 17 1,1 0-16,-19 0 16,19 0-16,-19 0 0,18 17 15,-17-17-15,17 0 16,-17 18-16,0-18 0,17 18 0,-17-18 15,-1 17 1,1-17 0,-1 18-16,1-1 0,17-17 15,-17 18-15,0-18 16,-1 18-16,1-1 15,0-17-15,-1 0 0,1 18 16,0-18 0,-1 18-1,1-18-15,-1 17 0,1-17 16,17 18-16,-17 0 0,17-18 15,-17 17-15,0 1 16,17-18-16,-18 18 16,1-18-1,0 17-15,35 18 16,-36-35-1,1 18-15,-18-18 16,18 18-16,-18-18 0,0 17 16,0 1-16,0-18 31,0 35-31,0-17 15,0 35 1,0-36-16,-18 19 0,18-19 16,-18 19-16,1-19 0,-1 19 15,0-19-15,-17 19 31,17-19-15,-17 18-16,-35 1 16,52-1-1,-17-17-15,17-1 16,-17 1-16,0 0 0,-1-1 0,1 1 15,0-1-15,-18 1 16,17 0-16,1-1 16,-35 1-1,34 0-15,1-18 16,0 17-16,0 1 15,-1-18-15,1 18 0,0-18 16,-18 17-16,0 1 16,18-18-16,-1 17 15,-17-17-15,18 18 0,-88 0 31,87-18-31,-17 0 16,1 0 0,-1 0-16,0 0 15,0 17-15,18-17 0,-18 0 16,17 0-16,1 0 15,0 0-15,-89-17 16,89 17 0,-18 0-16,0 0 15,0-18 1,0 18-16,0 0 15,0 0-15,-17 0 16,17 0-16,0-18 0,-88 18 16,106 0-1,-18 0 1,18 0-1,-1 0-15,1 0 0,0 18 16,-1-18-16,19 18 0,-18-18 16,-1 0-16,1 17 15,17-17 1,-17 18-16,17-18 15,1 0-15,-1 18 16,-17-18-16,17 0 0,1 17 16,-1-17-16,0 0 15,1 0-15,-19 0 0,19 0 31,-1 18-31,0-18 16,1 18-16,-1-18 0,1 0 16,-1 17-16,0-17 15,1 18-15,-1-18 0,0 0 16,1 17-16,-1-17 47,0 0-47,1 18 0,-1-18 15,1 0-15,-19 18 16,19-18-16,-1 17 0,0-17 15,1 0-15,17 18 16,-18-18-16,18 0 0,-18 0 16,1 0-1,-1 0 1,18 0-16,-18 0 0,18 0 15,-17 0-15,17 0 0,0 0 16,0 0 93,-18 0-109,1 18 16,-1-18-16</inkml:trace>
  <inkml:trace contextRef="#ctx1" brushRef="#br0" timeOffset="396677">7073 11395 0,'18'70'47,"-18"-34"-47,17-1 0,1-18 15,-18 1-15,18 0 16,-18-1-16,0-17 16,0 0-1,0 0 1,0-17-1,0-1 1,17-17-16,-17 17 0,18-17 0,0 0 16,17-1-16,-17 19 15</inkml:trace>
  <inkml:trace contextRef="#ctx1" brushRef="#br0" timeOffset="397147">7391 11359 0,'-53'18'31,"53"17"-16,-18-17-15,18 17 16,0-17-16,18 70 16,-18-70 15,17-1-31,1 1 0,-18-18 15,0 0-15,18 0 0,-1 0 16,-17 0-16,18 0 16,0-35-16,-18 17 15,35-35-15,-35 18 16,0 17-16,0-17 15,0 35 1,0-18-16,0 18 16,18 0-1,-18 18-15,0-18 16,17 35-1,1-17-15,-18 0 0,17-1 16,1 1-16,-18-18 31,18 17-31,-1-17 16,-17 0-16</inkml:trace>
  <inkml:trace contextRef="#ctx1" brushRef="#br0" timeOffset="397633">7585 11148 0,'35'106'63,"-35"-71"-63,18 18 15,-18 17 1,17-34 15,-17-1-15,0 0-16,18-17 0,-18-18 0,0 17 15,18-17-15,-18 0 16,0 0-16,35-17 15,-18-1-15,1-17 16,17 17-16,-17 1 16,0-1-1,-18 0-15,17 18 16,1-17-16,-18 17 15,0 0-15,0 0 16,0 0 0,18 17-16,-18-17 0,0 18 15,0 0-15,0-18 16,17 0-16</inkml:trace>
  <inkml:trace contextRef="#ctx1" brushRef="#br0" timeOffset="398058">7814 11236 0,'71'71'63,"-54"-54"-48,1 1-15,0-1 16,17-17-16,-18 0 16,19 0-16,-19 0 0,1-17 0,0-1 15,-18 1 1,0 17-16,0 0 15,-18 0 1,0 0-16,1 0 0,-1 0 16,18 17-16,-18 18 15,18-17-15,0 17 0,0-17 16,18 0-16,-18-1 15,18 1 1,-18-18-16,17 18 16,-17-18-16,0 0 15,18 0-15,-18-18 0,18 0 16,-18 1-16,17-19 31,-17-17-31,0 18 0,0-18 16,0 0-16,0 0 0</inkml:trace>
  <inkml:trace contextRef="#ctx1" brushRef="#br0" timeOffset="398297">8026 11077 0,'-36'0'62,"36"18"-46,0-18-16,18 53 15,0-18-15,-1 0 16,1 1 0,0-1-16,-1 18 15,1-18-15,-18-17 16,18 17-16,-1-17 0,18-1 15,-17-17-15,141-53 32</inkml:trace>
  <inkml:trace contextRef="#ctx1" brushRef="#br0" timeOffset="399453">7179 10619 0,'-18'-18'32,"18"18"-17,0 18-15,0 17 31,0-17-31,0 17 16,0-18-16,0 1 0,0 0 16,0-18-1,0 0 16,0-36-31,0 19 16,0-18-16,0-1 0,0 1 16,0 17-16,0-17 15,18 17-15,-18 1 16,0-1-16,18 18 15,-18 0-15,17 0 32,1 0-32,-18 18 0,18-1 15,-1 1-15,1 17 16,-18-17-16,18 0 0,-18-1 15,0 1 1,17-18-16,-17 0 16,0 0-16,0 0 15,0 0-15,0 0 0,18-18 16,-18 1-16,17-1 15,-17 0-15,0 1 0,18 17 16,-18 0 0,18 0-1,-1 17-15,1 1 16,0 0-16,-18-1 0,17 1 0,1 0 15,-18-1-15,18-17 16,-1 0-16,-17 0 0</inkml:trace>
  <inkml:trace contextRef="#ctx1" brushRef="#br0" timeOffset="399622">7514 10566 0,'71'88'78,"-71"-88"-78,17 0 16,19 0-16,-19-18 0,-17 1 15</inkml:trace>
  <inkml:trace contextRef="#ctx1" brushRef="#br0" timeOffset="399955">7691 10513 0,'0'106'47,"0"-89"-32,0 1 1,0-18-16,0 0 0,17 0 16,-17 0-1,0 0 1,18-18-16,-18 1 0,0-1 15,0 0-15,0 18 16,0-17-16,0 17 0,17 0 16,-17 0-16,0 0 15,0 17-15,0 1 0,18 0 16,-18-18-1,18 17-15,-18-17 0,0 0 16,0-17-16,17-1 31,-17-17-31,0-1 16,0 1-16</inkml:trace>
  <inkml:trace contextRef="#ctx1" brushRef="#br0" timeOffset="400087">7691 10513 0,'105'-106'0,"-87"124"31,-18 17-15,0 0-16,18-17 0,-1 17 0,1-17 15,0-1 1,-1 1-16,1-18 0,52 0 16,-52-18-16</inkml:trace>
  <inkml:trace contextRef="#ctx1" brushRef="#br0" timeOffset="400284">8096 10495 0,'-35'53'62,"35"-53"-62,0 0 0,0 0 16,0 0-1,0 0-15,18 0 0,-1 0 0,-17 0 31</inkml:trace>
  <inkml:trace contextRef="#ctx1" brushRef="#br0" timeOffset="400488">8096 10495 0,'-35'-159'0,"17"124"16,18 17-16,-17 1 0,17 17 15,0 17 17,0 1-32,17 17 0,19 1 15,-19 17-15,1-18 16,17 18-16,-17-18 0,17 0 15,-17 1-15,17-1 16,0-17-16,1-18 16,-1 17-1,-18-17-15</inkml:trace>
  <inkml:trace contextRef="#ctx0" brushRef="#br0" timeOffset="665286">3021 7698 4320 0,'0'0'2401'15,"0"0"-745"1,0 0-343-16,0 0 223 16,0 0-288-16,0 0-560 0,-40-22-168 15,38 22-87-15,0 0-65 0,2 0-104 16,0 0-16-16,0 0-48 15,0 0-200 1,0 0-64 0,0 0-200-16,4 11-64 0,13 6 208 15,9 7 120-15,0 5 56 0,1-1-48 16,-4-2 72-16,-4-5-32 15,-2 0-48-15,-4-6 0 0,-1-2-40 32,-5-4 32-32,-1-1 8 15,4-3 0-15,-8-1-8 16,3-4-40-16,-4 0 40 0,2 0 8 15,-3 0 120-15,0 0 152 16,0-15 616-16,0-11 152 0,0-8-568 31,0-8-328-31,0 1-144 16,0-2 0-16,0-3-1152 15,5 12-1345-15,-2 8-3056 0</inkml:trace>
  <inkml:trace contextRef="#ctx0" brushRef="#br0" timeOffset="665876">3373 7580 3424 0,'0'0'2097'0,"0"0"-753"31,0 0-400-31,0 0-112 0,0 0-136 16,-55 90-359-16,50-60-73 16,4 0 72-16,-1 0-168 15,2-3 0 1,0-1 0-16,0-5-16 0,0-2-56 0,0-4-96 15,2 0-16-15,4-6-64 0,2-3 72 16,2-3-104-16,-2-3 40 16,3 0-24-16,1-3 96 15,0-14 0-15,3-6 8 0,-5-3 72 16,1-2-72-16,0-2-8 15,-4 3 8-15,-2 3 0 0,1 1 0 16,-6 5 40-16,0 6 40 16,0 6 56-1,0 2 256-15,0 4 56 16,0 0-104-16,0 0-296 0,0 0-56 15,7 6-304-15,2 6 224 16,6 0 80 0,-2 2 8-16,1-4 8 0,2-1-16 15,2-4-16-15,-7-3 16 16,4-2-160-16,1 0-280 15,-5 0-312-15,1-13-505 0,-4-17-559 16,0 3-1000-16,-5-1-1449 16</inkml:trace>
  <inkml:trace contextRef="#ctx0" brushRef="#br0" timeOffset="666278">3538 7384 1224 0,'0'0'1920'0,"0"0"-135"15,0 0-257-15,0 0-328 0,0 0-840 16,0 0-224-16,0 0-136 0,0 0 568 16,34 118-152-16,-17-80-71 15,-5-2-65-15,1-6-160 16,0-4-64-16,3-6-8 0,-7-6 8 31,3-6-56-31,-3-6-512 0,-1-2-289 16,4-2-271-16,-6-17 448 0,2-8-176 15,-3-5-408-15,0-5 119 16,-5 3 689-1,0 2 232 1,0 4 168-16,0 9 440 0,0 6 80 16,0 9-176-16,6 4 73 0,7 0 15 15,0 8-16-15,3 10 24 0,1 3 56 16,-3 0-24-16,-3 2-136 31,1-5-80-31,-6-1-96 16,-1-2-72-16,0-5-88 0,-5-4-272 31,0-6-632-31,0 0-496 0,0 0-801 0</inkml:trace>
  <inkml:trace contextRef="#ctx0" brushRef="#br0" timeOffset="666476">3707 7323 2472 0,'0'0'1544'0,"0"0"-1008"0,0 0 257 16,0 0-89-16,0 0-296 31,0 0-240-31,0 0-168 0,146 89-792 31,-116-81-1241-31,-2-6-991 0</inkml:trace>
  <inkml:trace contextRef="#ctx0" brushRef="#br0" timeOffset="666919">3995 7363 888 0,'0'0'2376'0,"0"0"-239"0,0 0-185 15,0 0-432-15,0 0-735 16,0 0-585-16,0 0-88 0,-41 87 192 16,41-55-128-1,0 0-96-15,5-6 8 0,5-7-80 16,-4-4-8-16,2-7 0 15,-4-2 0-15,4-6 0 16,-7 0-88-16,4 0-88 16,2-14 80-16,2-10 80 0,-4-6-360 15,2-4-305 1,-6-4-191-1,-1 0-48-15,0 1 320 0,0-1 392 16,-13 2 184-16,-8 0 24 16,2 2 424-16,1 4 64 0,4 6 216 31,-1 3 16-31,7 10 57 15,0 5 127 1,6 2-80-16,1 4-120 0,1 0-240 0,0 0-160 16,0 0-248-16,0 4-56 15,0 12-128-15,8 8 128 0,8 8 200 16,2 2-72-16,-2 4 208 15,2 1-8-15,-4-4-71 16,2-1-89 0,-3-3-96-16,5-7-64 0,-2-3-8 15,4-4 0-15,1-8-192 16,6-3-673-16,12-6-463 0,-4-6-1096 15,-1-11-2602-15</inkml:trace>
  <inkml:trace contextRef="#ctx0" brushRef="#br0" timeOffset="667459">4231 7361 4368 0,'0'0'2697'0,"0"0"-384"16,0 0-265-16,0 0-344 0,0 0-447 16,0 0-449-16,0 0-352 0,-12 2-256 15,12-2-200-15,0 0-144 16,16 0-112-1,12 0 256 1,6-11 0-16,5-4 152 0,6-1-8 16,-2-2-8-16,1 1 56 0,-5 0 16 31,-9 3 16-31,-2 2 32 0,-6 0 48 0,-5 4-80 0,-6 2-88 31,-8 4-56-31,0 2-72 16,-3 0 104-16,0-2-56 0,0 2-56 15,0 0-800-15,-3 0-936 16,-10 0-2305-1,0 0-3249-15</inkml:trace>
  <inkml:trace contextRef="#ctx0" brushRef="#br0" timeOffset="667908">4327 7145 4865 0,'0'0'2440'0,"0"0"-776"0,0 0-239 0,0 0-441 16,0 0-504-1,0 0-416 1,0 0 32-16,0 0 264 0,0 0 168 15,109 24 64-15,-69-18-88 16,0-2-23-16,2 0-113 16,0-2-152-16,2 0-64 0,-5-1-144 0,-4 1 104 31,-2 1-24-31,-8-1-32 15,-2 0 0-15,-5 0 8 0,-7-2 16 16,-4 2 16-16,-3-2 64 16,-4 0 128-16,0 0 80 15,0 0 208-15,0 0 120 0,0 0 96 31,0 2-39-15,0 2-113-16,0 2-96 0,-11 8-240 0,-12 10-304 16,-15 32-1360-16,1-4-1441 15,4-1-2384 1</inkml:trace>
  <inkml:trace contextRef="#ctx0" brushRef="#br0" timeOffset="670481">7887 10812 2776 0,'0'0'1832'0,"0"0"-631"15,0 0 39 1,-49 0 136-16,30 0-199 0,-2 0-153 0,2 0-296 15,-6 2-120-15,3 0-72 16,-2 0 32-16,-4 2-184 0,-1 1 40 0,-2-1 9 16,-3 0-145-16,-3 0-32 15,-3-1-104-15,-5 1-40 0,-2-2 24 16,-2 0 88-1,-2-2 8 1,-1 0-16-16,4 0-16 16,-1 0-8-16,2 0-64 0,2 0-40 0,3 0-40 15,-5 0 64 1,2 0-40-16,-2 0-64 0,0 0-8 0,-1 0 8 31,-4 0 0-31,-3 2 0 16,-4 3 48-16,-8-1-56 15,-4 0-8-15,0 0 8 0,5 0 8 16,3-3-8-16,-2-1 8 0,11 2-8 15,-3-2 0-15,4 0 8 32,1 0 0-17,2 0 0-15,0 0 40 0,0 0-40 0,0 0-8 16,1 0 0-16,-2 0 8 15,2-2-8-15,-1 1 0 0,2-5-8 16,-1 0 8-16,-1-3-8 31,2 1 0-31,-2-1-8 16,-2-4-32-16,-1 1 48 0,1-1-8 15,-1 0 0-15,1 0 0 16,0 0 0-16,1 1-88 0,2 3 96 0,1-4 0 16,-2 3 8-1,3-1-8 1,2 0 0-16,-1-1 0 15,5-2 0 1,2 2-8-16,-3-4 0 0,6 2-64 0,1-3 64 16,2 2-64-16,6 0 24 0,1 2 48 0,8 3-48 15,5-1 48 1,5 4 0-1,0-3 8-15,2-3-8 32,4 0 0-32,1-6-48 0,-3-4-56 0,4-7 0 0,0 0 24 15,0-4 72-15,0-5-8 0,0 3 8 16,7-4 0-16,-1 4-56 31,4-1 56-31,1 3-48 0,2 2 56 31,3 0-72-31,4 2 64 16,-4 0-40-16,2 2 48 15,-1 3 0-15,1-2-8 0,-5 1 8 16,-2 6 8-16,-4 2 0 16,-1 6 40-16,-1 4-48 0,0 2-8 15,3 0-120-15,3-1 0 16,7 0 0-1,5-3 48-15,1-3 80 0,8-2 0 0,-3 0 16 16,0 0 40 0,-3 0-8-16,-5 3-40 15,-6 5 0-15,-9 1 0 0,1 1 0 16,-4 5-8-16,-1 0 0 15,2 0-8 1,-2 0-592-16,8 0-665 0,9 3-679 0,0 7-1937 16,1-3-2720-16</inkml:trace>
  <inkml:trace contextRef="#ctx0" brushRef="#br0" timeOffset="672058">7722 10857 496 0,'0'0'1672'0,"0"0"-504"16,0 0 88-1,0 0-199-15,0 0-113 16,0 0-120-16,0 0-160 0,0 0-72 16,150-77 56-16,-96 66-127 15,5-4-9-15,11 0-80 16,6 0 136-1,1 1-120-15,4-2-120 0,-4 2 128 0,1 2-96 32,3 2 56-32,-1 0-144 0,6 0 8 15,4 0 25-15,6 0-25 16,-4-3-24-16,-3 4-80 15,1-1-32-15,-9-1-80 0,-4 2-16 32,-1 1-32-32,-5-3 88 0,-6 5-56 15,-4-1-40-15,-6 1 8 0,-8 2-16 16,1-2 16-16,-2-1 32 15,0 0 8-15,0-1-48 16,-3 0 56-16,3-1-64 16,-1 1 8-1,-2-1 0-15,1 0 0 16,-4 1 0-16,-1 0 8 0,-3-1-16 15,-1 0 8-15,-6-3-8 16,7 1 56-16,-6-6 16 0,3-1-56 16,-1 0 24-1,2 0-40 1,-3 0 0-16,1 0 0 0,-6 2 0 31,1 0 16-31,-1 2-16 0,-2 0 16 16,4-2 40-16,-6 0-56 15,1 0-8-15,-2-2 0 0,-3 1-48 16,-1 0-24-16,1 0-16 31,-3 0 72-31,-1-2-72 0,-2 2 16 0,-1-4 40 0,-1-1 32 16,-6-2 8-16,-2-3 0 15,-2-5 0-15,0-7-64 0,0-1-40 16,0-4 24-16,-5 1-16 31,-3 0 24-31,0 0 16 16,-2 3 56-16,-3 0 8 0,-1 3-8 0,-2 0 0 15,-2 7 0-15,5 6 24 16,-3 4 24-16,3 5-40 15,5 8 136 1,0 3-48-16,5 2 8 16,-1 2-104-16,3 0-48 15,1 0-176-15,-5 0-200 0,-10 0-465 0,-1 9-831 16,-5 4-3305-16</inkml:trace>
  <inkml:trace contextRef="#ctx0" brushRef="#br0" timeOffset="675386">4641 10604 2712 0,'0'0'912'15,"0"0"-152"-15,0 0 281 16,0 0-121-16,0 0-480 0,-26-27 0 31,23 25-32-31,1 2 72 0,2 0 136 16,-5 0 33-16,4 0-73 0,-3 0-72 31,3 0-136-31,-4 0-112 0,-2 5-128 15,-4 7-24 1,0 3-48-16,-4 6-48 0,-2 5 0 16,0 0 0-1,0 4 0-15,2-1 80 31,-1-1-16-31,1 0 40 16,4-1 32-16,-3 1-16 0,-1 2-56 0,2 2-8 0,2 2 40 16,0 3-32-16,-1-3-64 0,4 0 0 15,2-2 8-15,-1-2-16 16,4-5 0-1,1-2 0-15,2-1 8 0,0-3 0 16,0-2 80 0,0 0-72-16,0-4 0 0,0 0-8 15,0-3 0-15,0-3 0 16,2-1-8-16,3 1-16 0,1-1 16 15,4 2 0-15,1-1 72 16,2 2 72-16,3-1 16 31,4-2 40-31,-4 1-8 0,3 2 8 16,7-3-24-16,-3 2 72 15,7-2-88-15,-2-1 97 0,6 4-129 16,-4-3-32-16,3 0 48 0,2-2-56 16,-2 2-72-1,0 0 88 1,1-2-56-16,-1 2-8 0,1-2-32 15,0 2 0-15,1 0 80 16,-1 2 40-16,3 0-8 0,-1 0-64 16,4 3 16-16,2-2-24 15,3 3 8 1,2-1 8-1,3-2-8-15,-3 1 24 0,5-1 32 0,-2-1-24 16,0-3-16-16,-5-1 24 16,2 0-88-16,-4 0-8 0,3-4 8 15,-1 0 8-15,-6 0-8 31,-1 0 8-31,0 0-16 16,-3 0 8-16,2 0 0 16,0 0-8-16,4 0 8 0,-4 0 0 0,2 0 0 15,-2 0 0-15,1 5-8 16,1-3 0-16,2 2 0 47,2-2 8-47,2-2-8 15,-1 2 8-15,-2-2 0 0,3 0 8 16,-3 0-16-16,0 0 16 0,-1 0-8 15,-1 0-8-15,-3 0 8 16,-6 0-8-16,3 0 8 0,-4 0 0 16,-2 0 0-16,3 0 0 0,2 0 40 15,-2 1 16-15,3 1 16 31,2 0 16-31,1-2 40 0,6 2-8 0,-1-2-56 16,4 2-24-16,-1-2 24 16,0 2 32-16,2 0-16 15,0 0-80-15,-2 0 120 16,2 0-16-16,-5 1 24 0,0-3-48 31,-5 0-88-31,2 2 16 0,-6-2-8 0,1 0 8 16,-1 0 48-1,2 0-48-15,1 0-8 16,-2 0 56-1,0 0-56-15,-2 0 64 32,2 0-56-17,-4 0-8-15,4 0 8 0,-3 0 0 0,3 0-8 16,0 0 0-16,3 0 8 15,3 0-8-15,2 0 56 0,0-2-8 16,4-5 16-16,0 1 0 16,1 0 0-16,2 3-16 0,-7-1-48 31,1 0 56-31,-2-3-56 15,1 3 40-15,-2-2-32 16,0 0-16-16,4 1 8 0,1-4 0 0,0 1 0 16,-1 0 8-16,0-1 32 15,-1-2-40-15,-1 3 0 0,-5-2 41 16,2 2-49-1,-3 0 8-15,-4 2-8 16,0 0 0-16,-6 2 0 0,3 0 0 0,-1-2 16 16,-1 2-16-16,1-2 0 0,4-2 40 15,-1 1-40-15,4 0 0 0,-1-1-8 16,2 0 8-1,1-1-8 1,-2 4 8 0,1-3-8-16,-2 2 8 0,0 2 0 0,1-3 0 15,1 1 0-15,-1 1 8 16,1-1-8-16,-1-2 8 0,1 1-8 15,-1 1 0-15,2 1 0 32,-3-3 0-17,5 2-8-15,-2-3 8 0,7 3 8 0,-2-1-8 16,0 1-8-16,0 2 8 15,0-1 0-15,-3 1-8 0,1 2 8 16,-3 0 8-16,-1 0-8 31,-1 0 0-31,-3 2 0 0,1-1-8 16,1 1 8-1,1 0 0-15,-1-2-8 0,-3 2 8 16,-1 0 0-16,3-2 0 0,-4 2 0 0,-3 0 0 16,-2 0 0-1,-2 0 8 1,1 0-8-16,-10 0 0 0,5 0 0 31,-7 0 8-31,-1 0-8 0,3 0 0 0,-2-2 0 16,5 2 0-16,-1-2 0 0,6 0-8 0,3 0 8 31,0-1 8-31,0 1-8 15,1-2 8-15,-1 2-8 0,-5 0 8 16,-1-2 0 0,-2 1-8-16,-1-1 8 0,-4 0 56 15,0-3-8-15,-3 1 0 0,2-2 16 16,-2-1 0-16,2-6-8 15,1 1-64 1,0 0 8-16,-3 0 8 16,4 2 0-16,-4-2-16 31,-3 2 8-31,1-2 0 0,-1 2 0 15,1-2 40-15,-2-2-48 16,-1 0 8-16,2-2 56 0,-5-2-56 16,0-5 40-16,0 1 0 15,0-1 0-15,0 1-40 16,-5-3 0-16,-2 5 0 15,1 1 0-15,1 2 0 0,-3 3 8 16,-2 2 32 0,2 1-40-16,-1-2 0 0,-3 0 0 15,-2-6 0-15,-2-1-8 16,-2-1 0-16,-5 0-48 15,4-1 32-15,-4 2 8 0,4 2 0 16,-1 4-8-16,1-3 0 16,-5 4 16-16,1-2 0 15,-1 2-8-15,0-4 8 16,-4 4-64-16,7-2 8 15,-1 2 40-15,1-2-40 16,3 3-8-16,0-2 56 0,0 0 0 31,-4 2 0-31,2-2-48 16,-2 0 48-16,2 0 0 0,3 2 0 15,1 4 0-15,3 2-8 16,6 4 8-16,1-1 0 0,1 4 0 16,2 1-56-16,1 0-16 31,2 0-72-31,-5 0-9 0,4 0 65 15,-1 0-40-15,-1 0-128 16,3 0-176-16,-7 0-408 16,2 0-448-16,-6 3-617 0,-7 16-1935 15,5 1-2730-15</inkml:trace>
  <inkml:trace contextRef="#ctx0" brushRef="#br0" timeOffset="683908">17836 16730 1464 0,'0'0'2544'15,"0"0"-1575"-15,0 0-65 0,0 0 248 16,0-2-168-16,0 2-376 0,0 0-336 16,0 0-264-16,0 0-8 15,0 0 8-15,0 0-8 0,0 0 80 16,0 0 48-1,0 0 161 1,0 0 119-16,0 0 0 16,0 0-168-16,0 12-56 0,2 12-64 0,6 13-64 15,3 10-40-15,1 11 0 16,-3 7 64-16,4 1 152 0,-1-2 224 31,-4-6-16-31,1-8-112 16,-4-6-32-16,0-10 8 15,-3-8 0-15,-2-7-8 0,0-10-40 16,0-3-23-16,0-6-25 15,0 0 48-15,0 0-40 0,0 0-216 32,-7 0-88-17,-7 0-729-15,-4-13-327 0,-1-27-712 0,2 1-1217 16,6-1-2584-16</inkml:trace>
  <inkml:trace contextRef="#ctx0" brushRef="#br0" timeOffset="684514">17828 16784 4072 0,'0'0'1329'0,"0"0"-345"16,0 0 416-16,0 0-280 15,0 4-663-15,0 9-185 0,0 4-16 16,-1 2 24-16,1 2-176 0,-7 1-48 15,2-1-56-15,5-2-216 16,-6-2-240-16,1-6-217 16,-1-2-271-16,1-5-56 0,2-4 448 31,-6 0-264-31,6-9-144 15,0-8 383-15,3-8 329 0,0-1 168 0,0-2 80 16,10 2 120-16,3 2 152 16,4 6 56-16,-4 8 145 15,5 4 55-15,-2 4-56 0,2 2 40 16,1 0 40-16,1 6-216 15,-2 8-32-15,-1 2-144 16,-4 0-160-16,0 2-624 16,-6-4-1152-16,-3-5-3025 15</inkml:trace>
  <inkml:trace contextRef="#ctx0" brushRef="#br0" timeOffset="685083">17599 15886 2520 0,'0'0'1072'0,"0"0"-488"0,0 0 497 15,0 0 231-15,0 0-408 16,0 0-584-16,0 0 120 15,0 0 120-15,0 0 97 0,68 150 7 32,-60-98-368-17,2 0-48-15,-4-1-56 0,1-11 56 0,-3-6-96 16,1-10-144-16,-3-9 104 15,1-4-104-15,-3-7-16 0,0-4 8 16,0 0-232-16,0 0-64 31,0-8-360-31,-5-14-1121 16,-11-23 49-16,3 3-473 0,2 5-463 0</inkml:trace>
  <inkml:trace contextRef="#ctx0" brushRef="#br0" timeOffset="685486">17599 15846 200 0,'0'0'1496'15,"0"0"-408"-15,0 0 368 0,0 0 161 16,0 0-537-16,0 0-544 16,0 0 72-16,-2 52 320 15,2-18-359 1,0-1-25-16,0 2-256 15,0-4-168-15,0-6-8 0,0-3-32 16,0-5-72-16,0-8-8 16,0-3 0-16,0-4-304 0,0-2-160 15,-4 0 96 1,-1-2-257-16,3-13-1207 15,-4-8 520-15,4-5 200 16,2-4-113-16,0-4 257 0,8 0 656 16,11 1 312-16,4 8 288 31,1 9 440-31,5 6 192 0,-6 7-31 15,1 5-113-15,-1 0-72 16,-5 9-208-16,-1 4-24 0,-5 2-240 16,-3-1-232-16,-1-3-448 15,-8 0-1024-15,0-9-1817 0</inkml:trace>
  <inkml:trace contextRef="#ctx0" brushRef="#br0" timeOffset="686010">17568 14917 2480 0,'0'0'1272'16,"0"0"-496"-16,0 0-39 0,0 0-57 31,0 0 96-31,0 0 192 15,18 146-112-15,-7-89-376 16,-3 1 65-16,4-2-153 0,-1-4-32 16,-4-4-64-16,2-8-128 15,-2-8 48-15,-2-8-96 0,-1-10-64 31,-4-7 0-31,0-7-56 0,0 0-104 16,0 0-184-16,0-19-688 16,-1-24-1201-16,-9 0-735 15,0 1-1737 1</inkml:trace>
  <inkml:trace contextRef="#ctx0" brushRef="#br0" timeOffset="686394">17467 14779 3424 0,'0'0'1673'32,"0"0"-1209"-32,0 0 16 15,0 0 616-15,0 0 16 16,0 0-448-16,0 120-272 0,0-84 33 15,0-2-297-15,0-4 152 0,-5-5-128 32,3-8-64-32,-1-4-80 15,3-7 0-15,-2-5-8 16,-1-1-144-16,3 0-264 0,-3-9-569 15,0-14-191 1,3-5-32-16,0-4 256 0,0-2 168 0,9 4 287 31,7 2 201-31,1 10 288 16,4 4 384-16,-2 10 225 15,2 4-217-15,-3 0 72 0,1 6 0 0,0 12-304 16,4 9-160 0,-4 28-520-16,-4-5-624 0,-7 1-3097 0</inkml:trace>
  <inkml:trace contextRef="#ctx0" brushRef="#br0" timeOffset="702528">12738 15013 3648 0,'0'-2'2113'0,"0"0"-577"16,0 2-136-16,0 0-215 15,0 0-377-15,0 0-344 16,0 0-304-16,0 0-88 0,0 0-16 16,0 7-8-1,0 8 72-15,5 6 96 16,3 0 88-16,5 3-144 0,0 1-32 15,-2-5-56-15,0-2 24 16,1-4-88-16,-4-2 8 16,0-4-8-16,-2-2 8 15,-1-4-8 1,0-2 0-16,-3 0 0 0,-1 0 72 15,2 0 32-15,4-14 248 0,3-9 32 16,-2-2-232-16,3-3-160 16,2 2-352-16,8 1-1088 15,-3 7-2697 1,-5 8-3216-16</inkml:trace>
  <inkml:trace contextRef="#ctx0" brushRef="#br0" timeOffset="703142">12822 16195 1824 0,'0'0'3305'16,"0"0"-1641"-1,0 0-440-15,0 0-72 0,0 0-407 0,0 0-417 16,0 0-120-16,44 22 8 16,-23-3 136-1,6 2-64-15,-8 1-88 16,4-4-88-16,-10-4 40 0,2-4-48 15,-4-4-88 1,-5-4 40-16,-1 0-56 0,-2-2 16 31,-3 0 72-31,4 0 8 0,-3 0 296 16,4-10 272-16,5-11-64 15,-2-9-135-15,5-2-273 16,-2-4-112-16,0 0-8 0,1 6-72 16,-6 4-568-16,-1 9-561 15,-3 4-1287 1,-2 9-4186-16</inkml:trace>
  <inkml:trace contextRef="#ctx0" brushRef="#br0" timeOffset="703857">12956 17172 1224 0,'0'0'2896'0,"0"0"-1255"16,0 0 415-16,0 0-119 0,0 0-433 15,-16-21-408-15,16 21-456 16,0 0-336-16,0 0-264 0,0 0-40 31,8 6-184-31,11 9 184 16,1 0 0-16,6 3 48 0,-5-2-40 31,0-1-8-31,-4-4 48 16,-4-3-40-16,-1-2 0 0,-6-1 0 15,-1-3-8-15,-5-2 8 16,1 2 64-16,-1-2 8 0,0 0 48 15,0 0 24-15,0 0 48 16,0-9 337-16,0-9-289 31,0-6-248-31,7-4-56 0,3-2-504 16,9-10-713-16,-1 8-1615 15,0 6-3930-15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16:00.160"/>
    </inkml:context>
    <inkml:brush xml:id="br0">
      <inkml:brushProperty name="width" value="0.05292" units="cm"/>
      <inkml:brushProperty name="height" value="0.05292" units="cm"/>
      <inkml:brushProperty name="color" value="#FF0000"/>
    </inkml:brush>
  </inkml:definitions>
  <inkml:trace contextRef="#ctx0" brushRef="#br0">7478 5548 6353 0,'0'0'1920'0,"0"0"-647"15,0 0 335-15,0 0-352 0,0 0-360 32,0 0-264-32,-27 15-119 0,17-11-41 15,0 0-184-15,-1 0-40 16,-5 1 24-16,-3-1 32 15,-4 3 80-15,-6-1-128 0,-5-2-104 16,-2-4-32-16,-6 0 0 31,0 0-120-31,-3 0 112 0,0-10-64 16,1-8-48-16,-2-5-160 15,4-3-128-15,1-2 16 16,6-1-64-16,7 3 72 16,6-3 104-16,7-1-88 0,4-2-8 15,6-7 32-15,5 0 8 0,0-7 88 31,5 1 24-31,17 2-8 16,9 5 16 0,5 6-24-16,6 7 16 15,8 5-73-15,3 8-23 0,3 7-56 16,1 2 64-16,-4 3 40 31,1 0 64-31,-3 5 0 0,-6 8 40 0,-6 4 24 0,-5-4-72 16,-11 4 88-16,-7-6-16 0,-8-1 16 15,-5 3 8-15,-3 2-224 0,-16 0-960 31,-7-2-3337-31</inkml:trace>
  <inkml:trace contextRef="#ctx0" brushRef="#br0" timeOffset="684">7481 6070 1560 0,'0'0'2136'16,"0"0"-1376"-1,0 0 249-15,0 0 39 16,-140 84 208-16,98-68-224 0,-5-2-119 15,-8-8-225-15,-5-4-120 16,-6-2-72-16,0-4 200 16,3-18-216-16,-2-4-152 0,11-2-72 15,7-3-80-15,11 1-16 31,9 5 72-31,15 1 41 0,4 2-185 16,8-3-88-16,0-3-72 16,13-2-49-16,15-2 65 15,2-2-48-15,8 0 32 0,7 2-8 16,0 4 0-16,5 2-8 31,5 8-96-31,1 5 32 0,-2 10-24 0,2 3-112 16,2 6-600-16,-14 12-1312 15,-12 0-3666-15</inkml:trace>
  <inkml:trace contextRef="#ctx0" brushRef="#br0" timeOffset="1275">7263 6860 3384 0,'0'0'2409'0,"0"0"-1401"16,0 0 400-16,-117-2-63 0,70-14-233 15,-10-7-400 1,-3-9-248-1,1-7-288-15,-1-5-16 16,7-5 24-16,3-1-64 0,11-2-112 16,5 0-8-16,6 1-8 0,17 6-16 15,5 3-24-15,6 1 48 0,6 1-96 16,22 3-8-16,12 1 96 31,7 1-88-31,6 8 16 16,8 4-96-16,4 9 64 0,-4 6 8 15,4 8-128 1,-4 0 104-16,-7 14-72 0,-3 8-80 0,-10 8-216 31,-6 17-304-31,-9-8-1113 16,-11-3-3112-16</inkml:trace>
  <inkml:trace contextRef="#ctx0" brushRef="#br0" timeOffset="1932">6981 7341 5921 0,'0'0'1152'16,"0"0"-792"-16,-121-44 448 15,71 18-144-15,0-6 225 0,11-6-345 16,8-9-136-16,17-2-256 0,10-3-152 15,4 1-72 1,15 3 0 0,14 6 8-16,6 8 56 0,7 7 0 15,0 12 8-15,5 5-104 16,2 10-40-16,6 0 40 0,-5 8 24 15,1 12 80 1,-9 4 0-16,-6 0-64 16,-4 0-16-16,-3 12-336 31,-8-8-577-31,-9-3-1711 0</inkml:trace>
  <inkml:trace contextRef="#ctx0" brushRef="#br0" timeOffset="2519">7018 7898 2696 0,'0'0'1224'0,"0"0"-808"0,0 0 193 16,-129-49 303-16,92 32 16 15,3 2-216-15,5-4-168 16,4-2-56-16,8-1 56 0,5-5-175 31,9-3-145-31,3-4-120 16,0-4-96-16,13-4 48 0,8-2-48 15,8 4-8-15,5 1 0 16,3 9-160-16,7 4 112 0,3 10 48 15,1 7-176 1,4 7 168 0,1 2-40-16,0 0 48 0,1 13-8 15,-8 6 8-15,-4 2-89 16,-6 5-111-16,-7 1-376 15,-2 11-848-15,-12-6-824 0,-4-6-2073 0</inkml:trace>
  <inkml:trace contextRef="#ctx0" brushRef="#br0" timeOffset="3168">7152 8378 1640 0,'0'0'2160'16,"0"0"-1536"-1,0 0-183-15,0 0 383 0,0 0 24 16,-134-8-344-16,97 4-296 0,-2-4-32 15,-3-2 80-15,-5-9 208 16,7 0-16 0,3-7-136-16,8 0-56 0,4-3 137 15,12 3-257 1,5 3-136-16,5-3-8 0,3-1-96 15,0-1 32-15,15-2 16 0,7-2-16 16,9-2 47 0,8 0-23-16,4 4 40 15,12 8-176-15,3 6 40 16,4 9 136-16,2 7-72 0,-7 0 72 15,-7 9-40-15,-6 7-8 16,-7 6-176-16,-7 14-280 16,-9-6-656-1,-8 0-1681 1</inkml:trace>
  <inkml:trace contextRef="#ctx0" brushRef="#br0" timeOffset="3922">7107 8986 744 0,'0'0'3120'0,"0"0"-1871"16,0 0-417-16,-125-47 224 0,74 21-240 15,1-6-216-15,-4-8-192 16,8-5-232-16,8-6-40 0,13 0 129 16,12 0-89-16,13-1-96 15,0 3-80 1,19 1-56-16,15 9-120 31,6 4 168-31,10 9-105 0,7 10-15 0,7 10 128 16,3 6-104-16,4 4 104 15,-10 16-8-15,-3 6 8 16,-9 4-8-16,-11 5-160 15,-10-1-216-15,-10 19-416 0,-7-6-632 16,-11-7-1329 0</inkml:trace>
  <inkml:trace contextRef="#ctx0" brushRef="#br0" timeOffset="4623">7150 9720 3872 0,'0'0'1489'0,"0"0"-353"16,0 0 296-16,0 0-184 15,0 0-367-15,0 0-465 0,-122-58-256 16,88 33-144-16,-7-1-8 0,-1-6-8 31,-3-4-64-15,0-4-88-16,5-4-72 0,7 2-88 31,9-3 8-31,13 5-17 0,7 1 121 16,4-2 88-16,9 3-8 15,18 0 16-15,10 0 96 0,8 2 0 16,5 1-72-1,9 8 80-15,2 7-8 0,4 10 0 16,-4 10-48-16,2 0 56 0,-8 12 0 16,-5 10 48-1,-11 3 0-15,-7 3 16 16,-8 3-24-16,-8-3-40 15,-3 2-312-15,-11 13-752 0,-2-9-976 16,0-4-3065 0</inkml:trace>
  <inkml:trace contextRef="#ctx0" brushRef="#br0" timeOffset="11022">4055 15370 2576 0,'0'0'2481'0,"0"0"-1153"0,0 0-624 16,0 0-24-16,0 0 144 31,0 0-80-31,0 0-247 15,0 0-177-15,0 0-40 0,0 0 32 16,0 0-32-16,0 0-56 0,0 0 16 16,0 0-16-16,0 0-16 0,0 0-24 15,0 0-40-15,0 0-8 16,0 0-16-1,0 0-32 1,0 0-24-16,0 0 0 0,0 0-56 16,6 0 0-16,2 0 0 0,3 0 144 15,-1 0 56-15,1 0 32 0,-1 0 0 16,1 0-24-16,-1 0-64 31,-2 0 25-15,0 0-1-16,3 0-8 0,1 0 40 0,-1-2-24 15,0 0 8-15,2 2-88 0,0-2 80 16,3 0-16-16,1-1-16 15,-3 1 32-15,1 0 8 32,1 0 0-32,-3-1-16 15,1 1-64-15,2 2-40 0,2 0 16 16,-2 0-24-16,2-2-56 15,1 2 72-15,-6 0-16 0,5-2-8 16,-3 2 48-16,-2 0-16 31,3 0-16-31,-3 0-16 0,0 0-8 16,3 0 0-16,1 0 0 15,0 0 40-15,0 0 8 16,-2 0-24-16,1 0 32 0,0 0-32 16,2 0-24-16,-2 0-32 15,0 0 40 1,2 0 0-16,1 0-40 0,-2 0-8 15,-1 0 48-15,-3 0-40 16,3 0-8-16,-3 0 0 16,1 0 40-16,1 0-48 15,-4 0 0-15,2 0 16 16,-2 0 32-16,1 0-48 15,-1 0 16-15,0 0-8 0,1 0 16 16,-1 0 32-16,2 2-8 16,-2-2-32-16,2 0 32 0,-2 2-48 31,2-2 16-31,3 0-8 15,2 0 0-15,-2 2 56 0,2-2-64 16,-3 0 16-16,2 0-16 16,1 0 8-16,-3 0 0 15,1 0-8 1,-2 0 8-16,2 0 0 15,-1 0 40-15,1 0 25 16,-3 0-25-16,-2 0-40 0,4 0 8 16,-5 0-8-16,6 3 0 15,-5-3 40-15,0 0-40 16,2 2-8-16,-1-2 24 0,-3 0-16 31,1 0 0-31,0 0 0 0,-1 2 0 16,-1-2 0-16,2 0 0 0,-2 2 0 15,3-2 0-15,-4 0 0 16,-1 0-8-16,1 0 8 15,1 2-8-15,-2-2 0 0,2 1 0 16,-4-1 0 0,4 0 0-16,-2 2 0 15,4-2 0-15,1 0 0 0,4 0 8 16,-4 2-8-16,0-2-8 15,1 0 8-15,-1 2 0 16,2-2 0-16,-2 0 0 0,4 0 0 31,-4 0 0-31,2 2 0 0,-3 0 0 16,6 0 8-16,-5 0-8 15,-3-2 0-15,3 0 0 16,-2 2 0-16,-1-2 0 0,1 0 0 31,-1 0 0-31,0 0 0 16,1 0 0-16,-3 0 8 0,-1 0-8 15,1 0 0-15,-1 0 0 16,-2 2 40-16,1-2-40 16,2 0-8-16,-1 0 8 0,1 0-8 31,4 2 0-31,-5-2 8 15,5 0 0-15,-4 3 0 16,5-3 0-16,-1 0 0 16,0 2 0-16,-1-2 0 15,3 2 0-15,-1-2 0 16,2 2 8-16,-2 0-8 0,1-2 8 15,-1 2 0-15,-3-1-8 16,3-1 0-16,-4 2 8 16,2 0 0-16,-2-2-8 15,-1 2 8-15,-1-2 0 16,2 2 0-16,-3-2 8 15,3 2-16-15,-1-2 8 0,4 2-8 16,-2 0 8-16,3 0 0 16,2 1 0-16,-1-1 0 0,-1 2-8 15,0-2 16 1,1 0-16-16,-1 2 16 0,-3-3-8 15,-2 1-8-15,1-2 8 0,1 2 0 32,0-2 0-32,0 0 0 0,0 2 0 15,0-2 0-15,4 2 8 16,2-2-8-1,-3 0-8-15,2 2 8 0,0-2-8 0,-1 0 8 32,-1 0 0-32,2 0 0 15,-5 0 0-15,6 0 0 0,-1 0-8 16,0 0 8-16,3 0-8 15,-3 0 0-15,5 0 0 16,-2 0 0-16,0 0 0 0,2 0 0 16,0 0 8-1,-2 0-8-15,0 0 0 16,2 0 0-16,0 0 0 0,-1 0 0 15,0 0 8-15,0 0-8 16,-4 0 0-16,2 0 0 16,-7 0 0-1,-2 0 0-15,-1 0 8 0,-2 0 0 16,-3 0 56-16,0 0-16 15,0 0 32-15,0 0 24 16,0 0-56-16,0 0-32 0,0 0-16 16,0 0 0-16,0 0-977 15,0 0-943 16,0 0-897-31,0 0-2720 0</inkml:trace>
  <inkml:trace contextRef="#ctx0" brushRef="#br0" timeOffset="13111">10942 15242 512 0,'0'0'5129'0,"0"0"-4081"0,0 0-616 31,0 0 592-31,0 0 112 16,0 0-311-16,0 0-401 0,0 0-216 15,0 0-16 1,3 0 0-16,1 2 168 0,4 2 80 0,0 0 8 16,3 0-56-16,0 1 8 15,4 0-16-15,1-1 8 0,4 0-87 31,2-2-1-31,1 2-24 16,1-2-32-16,5 0 24 16,2 0-48-16,1 0 8 0,4 3-32 15,1-2 32-15,3 1-48 16,-3-2 16-16,-1 2-16 0,2 0-72 15,-4-2 40-15,2 0-32 16,-4-2 0 0,1 0-40-16,0 0-32 15,0 0 0-15,7 0-24 16,-4 0 272-16,4 0-88 0,0 0-64 15,1 0 80 1,-2-4-104-16,6 0-16 16,-3 0-16-16,0 0-31 0,3 2-41 15,2 1-8-15,-5-4 40 16,3 1-40-16,-1 0 88 15,1 0-88-15,-3-2 72 0,-3 0-72 32,3 1 0-32,0 0 64 0,0-1-56 15,-2 0 56-15,0 4 8 16,-3-2-72-16,-3 2 8 0,-3 0 32 15,1 0-40-15,-3 0 40 32,2-2 0-32,-5 0 24 0,3-2-64 0,-2 0 40 0,-2 0 32 31,-3 2-72-31,-2-1 0 15,1 2 0-15,-4 1-8 0,3 0 8 16,-1 2 0-16,-3-2-8 16,2 0 0-1,1 2 8-15,1-2-8 0,-1 0 8 0,4 0 0 31,1 0-8-31,5-2 16 16,-5 2-16-16,5 2 8 0,-1 0-8 16,-4 0 0-16,2 0 8 0,-3 0-8 15,-1 0 0 1,1 0 0-1,-4 0 0-15,4 0 0 0,-4 0 0 16,4 0 0-16,-4 0 0 16,0 4 8-16,1-2 0 0,2 2-8 0,-4-2 0 15,0 0 0-15,0 2 0 31,-2-2 0-31,-2 2 0 16,1-3 0-16,1 4 8 0,-1-3-8 16,-2 0 0-16,3 0 0 0,-3 2 0 15,3-2 8-15,0 0 40 16,-2 0-48-16,-2 0-8 31,1-2 8-15,1 2 8-16,-2-2 0 0,-4 2-8 0,1 0 0 15,-1-2 0-15,-3 2 0 0,2-2 0 16,-6 2 0-16,6-2 0 15,-6 0 8-15,1 2 0 16,0-2 0-16,-2 0-8 0,0 0 8 31,0 0 0-31,0 0-8 16,0 2 0-16,0-2-40 0,0 0-896 15,-5 0-865-15,-13 0-743 16,-1 0-3610-16</inkml:trace>
  <inkml:trace contextRef="#ctx0" brushRef="#br0" timeOffset="15422">3971 16018 1688 0,'0'0'1704'0,"0"0"-1104"31,0 0 97-31,0 0 367 16,0 0-48-16,0 0-312 15,0 0-312-15,17 4-8 0,-5 0 200 16,-1 1 65-16,3-2 23 15,1 1-136 1,4 2 48-16,-2-2-136 16,0 2 32-16,3-4-48 0,1 2-64 15,0 1 64-15,0-4-136 16,1 1-40-16,-1-2-47 0,2 0-57 15,4 2 0-15,2-2 8 16,4 0 32 0,5 0 160-16,4 0 128 0,-3 0-224 15,3 0 48-15,-1 0-8 16,-3 0 32-16,9 0-80 15,-3 0-24-15,-1 0-72 0,4 0 72 16,-2 0-32-16,-3 0 8 16,-4 0-56-1,-6 0-8-15,-3 0-48 16,-5 0-40-16,0 0 32 15,-1 0 16-15,3 0-15 0,-4 0 47 16,3 0-16-16,-3 0-32 16,1 0-8-16,1 0 24 0,-1 0-88 31,-1 0 128-16,4 0-136-15,-3 0 48 0,4-2 0 16,-1-1-32-16,5 1 32 0,-1-3-32 31,1 3 56-31,0 2-24 16,-1 0-40-16,-2 0 80 0,1 0-80 15,0 0 48-15,2 0-56 16,3 0 48-16,0 0 8 0,1 0-48 16,2 0 112-16,2 0-64 0,-2 0 8 15,-1 4-8 1,1 1-48-1,-8-2 48-15,3-1-40 0,-1 2 40 0,-2-2 16 16,0-2 8 0,-3 0 16-1,0 0-32-15,-2 0 8 0,-2 0-16 0,1 0 8 0,-7 0-8 31,5 0-48-31,-5 0 40 16,4 0 0-16,-7-2-40 16,1 0 8-16,1 0 32 0,-2 0 0 15,1 2-40 1,1-2 0-16,-4 1 0 0,4 1 0 0,-6-2 0 31,3 2 0-31,-3 0 0 16,-1-3-8-16,2 3 8 0,-5 0 0 15,0 0-8-15,-4 0 8 16,-1 0 0-16,0 0 48 0,0 0 8 15,0 0 56-15,0 0-56 32,0-2-40-32,0-2-24 15,0-4-1024-15,0-16-961 0,0 0-3248 16,0 2-6729-16</inkml:trace>
  <inkml:trace contextRef="#ctx0" brushRef="#br0" timeOffset="17025">9962 16214 4336 0,'0'0'1705'0,"0"0"-937"0,0 0 120 16,0 0 208-16,0 0-223 0,0 0-345 15,0 0-152-15,0 0 16 16,0 0 232-1,0 0 136-15,0 0-200 16,0 0-152 0,0 0 80-16,2 0 25 0,9-2-137 0,5 0-48 15,2-2-16-15,6-2-88 0,5 1-24 16,5-1-24-16,2-5 48 31,4 3 112-31,-1-1 16 16,1 0-64-16,0 3-88 0,-4 0-48 15,-2 2 16-15,0 2-32 16,-4 1-40-16,1 1 0 0,0 0-16 15,-2 0-8-15,0 0-8 16,3 0-8-16,-1 0 24 31,0 0-64-31,1 0-8 0,-1 0 88 16,3 0-48-16,1 0-32 15,2 0 120-15,2 0 9 0,3-2-25 0,2 0-112 16,2 2 112-16,8-2-24 16,2 2-96-1,4-2 0 1,3 2 64-16,3 0-56 0,2 0 0 15,-3 0 16-15,1 0-16 16,0 0 0-16,-1 0 72 16,-1 0-72-16,1 0 8 15,-7 0-8-15,-5 0 0 31,-3 0-8-31,-6 0 0 0,-4 2 0 0,-3 0 0 0,-4 0 8 16,-3 0 88-16,-1-1-88 16,-6 1 64-16,-4-2 32 0,-1 2-96 46,-2-2 0-46,-4 0 40 16,-4 0 40-16,-5 0 56 0,-1 0-16 16,-2 0 72-16,0 0 120 15,0 0 40-15,0 0 0 16,0 0 32-16,0 2-48 0,0-2-48 15,0 0-80-15,0 0-136 16,0 0-80-16,0 0-8 0,0 0 8 16,0 0-56-1,0 0 48-15,0 2 0 0,0-2 0 16,0 0-400-16,0 2-608 0,-28 6-1040 15,-3 3-2433-15,-4-2-5594 0</inkml:trace>
  <inkml:trace contextRef="#ctx0" brushRef="#br0" timeOffset="18590">4059 16931 3592 0,'0'0'880'16,"0"0"-663"0,0 0 479-16,0 0 192 0,0 0 152 15,0 0-48-15,52 0-48 0,-41 0-111 31,1 0-137-31,-1 0-40 0,-1 0-16 16,1 0-160-16,0 0-88 16,5 0 32-1,-4 0-160-15,7 0-24 0,4 0 49 0,11 0-41 31,6-2-48-31,8-5 8 16,11-1 40-16,5 0 32 16,9-1-72-16,3 0-8 0,9-1-72 15,-1 2 120-15,7-4-16 16,1 0 40-1,5 1 8-15,4-2-56 0,0 1 40 16,4 0-88-16,-4 4-72 16,-2 0-8-16,-7 0-48 15,-10 2-40-15,-4 2 40 0,-15 0-40 16,-8 2-8-16,-9 0 0 15,-4 2-8-15,-9 0 8 16,-7 0 0-16,-5 0 0 16,-4 0 48-16,-5 0 0 15,-6 0-24-15,-3 0-24 16,1 0 96-16,-4 0-80 15,1 0 160-15,-1 0-32 0,0 0 56 16,0 0 25-16,0 0-57 0,0 0-96 47,0 0-64-47,0 0-8 15,0 0 0-15,0 0 0 0,0 0 56 16,0 0-40-16,0 0-16 16,0 0 72-16,0 0 48 0,0 0 0 15,0 0 8-15,0 0-8 16,0 0-48-16,0 0 48 15,0 0 32-15,0 0 24 0,0 0-8 16,0 0-24-16,0 0 8 16,0 0-40-16,0 0-40 0,0 0-72 31,0 0 72-31,0 0-72 15,0 0 0-15,0 0 0 0,0 0-736 16,-5 0-905-16,-8 0-1175 0,0 0-3986 16</inkml:trace>
  <inkml:trace contextRef="#ctx0" brushRef="#br0" timeOffset="20512">10051 16872 128 0,'0'0'1688'0,"0"0"-528"31,0 0-168-31,0 0 25 16,0 0-105-16,0 0-272 0,0 0-296 15,0 0-184-15,0 0 40 16,0 0 16-16,0 0 32 0,0 0 88 16,5 0 216-16,1 0 385 15,2 0-193-15,2 0 24 0,-2 0-168 16,3 0-32-16,1 0-40 15,2 0-56 1,1-2-120-16,6-1-104 0,0 1-48 0,4-3 33 31,8 3 71-31,7-2-152 16,5 0-16-16,13 2 56 0,9 0 136 15,9 0-72-15,11 0 72 0,8 0 32 16,4 0 8-16,6 1-96 31,1-1 0-31,-4 2-48 0,-5 0-216 16,-8 0 160-16,-7 0-112 15,-6 0 48-15,-5 0-56 0,-2 0 48 16,-7 2 152-16,1-1-104 16,-12 1-40-16,-4-2-88 15,-5 0 40-15,-6 2 16 16,-6-2-64-16,-5 0 16 15,-8 0 24-15,-2 0-48 16,-7 0 48-16,0 0 1 0,-6 0-1 16,-2 0 48-16,1 2 24 15,-1-2-40-15,0 0-16 16,0 0-56-1,0 0 48-15,0 0 24 16,0 0 40-16,0 0-24 0,0 0-80 16,0 0 112-16,0 0-56 15,0 0-64-15,0 0 80 31,0 0-40-31,0 0-48 0,0 0 8 16,0 0 0-16,0 0 64 16,0 0-56-16,0 0-16 0,0 0-24 15,0 0-752-15,-8 0-857 16,-6 0-2424-16,-6 0-3256 0</inkml:trace>
  <inkml:trace contextRef="#ctx0" brushRef="#br0" timeOffset="22069">4263 17744 1608 0,'0'0'2112'16,"0"0"-1055"-16,0 0 31 15,0 0 264 1,0 0 72-16,0 0-175 0,-28 0-401 0,28 0-272 15,0 0-120 1,0 0-48 0,0 0-208-16,0 0-200 0,0 0-176 0,-4056 0-104 15,8158 0 280 1,-4060 0 96-16,11 0 208 15,13-3 32-15,13-3 0 0,23-9 24 0,27-4-40 32,28-9-168-17,8-1 32-15,-14 5-63 0,-33 9 15 0,-34 4 64 16,-18 7 24-16,-9 0-96 15,12 0-72-15,7 2 64 0,7 2-24 32,-12 0-8-32,-8 0-24 15,-12 0 16-15,-12 0-8 0,-5 2-64 16,-11 2 96-16,-9-2-48 15,-4 0 24-15,-7 0 16 16,-1 0 32-16,-2-2 144 0,0 2 56 16,0-2-48-1,0 0-32 1,0 2-248-16,-26 0-1040 0,5 1-1961 15,-5-1-6209-15</inkml:trace>
  <inkml:trace contextRef="#ctx0" brushRef="#br0" timeOffset="23261">9949 17771 1360 0,'0'0'2856'0,"0"0"-1311"0,0 0-513 16,0 0 200-1,0 0-40-15,0-12-319 0,0 12-425 0,18-5-240 16,16 1 248 0,11-2 296-1,20 1 16-15,15-1-208 0,27 2-72 16,29-5 33-16,27 1-65 15,5 1 24-15,-15 1-152 0,-35 2-120 16,-34 1-88-16,-16 1 176 31,-9 0 144-31,6-2-184 16,5 0-80-16,1 0-40 0,-12 2-32 15,-10 2-24-15,-12 0-8 16,-10 0 8-16,-7 0-64 0,-12 0 80 16,-2 0 32-16,-6 0 16 15,0 0 56-15,0 0 48 31,0 0-48-31,0 0-200 0,-6 0-592 0,-12 0-2016 16,0 0-3177-16</inkml:trace>
  <inkml:trace contextRef="#ctx0" brushRef="#br0" timeOffset="27409">10285 18561 4152 0,'0'0'2585'0,"0"0"-1913"15,0 0-440-15,0 0 272 16,19 0 240-16,-1 0 321 0,-2 0-289 15,7 0 0 1,1-9-32-16,5 2-104 16,5-3-48-1,-2-3-248-15,2 3-87 0,0-1-129 0,-5 2-72 16,-5 5-48-16,-6 0 40 15,-6 4-48-15,-4 0-280 16,-4 0-769 0,-4 0-1023-16,-4 0-1793 15,-9 0-2888-15</inkml:trace>
  <inkml:trace contextRef="#ctx0" brushRef="#br0" timeOffset="27750">10598 18102 5825 0,'0'0'3288'15,"0"0"-1983"1,0 0-1-16,0 0 64 15,0 0-504-15,0 0-792 0,0 0-72 16,0 0-208-16,45 109 208 16,-22-40 337-1,1 5-33-15,-4 0-48 0,1-5-88 16,-2-12-80-16,-8-8 56 15,1-9-128-15,-3-10 96 16,-2-8 16-16,-4-7 8 0,-3-8-24 16,0-3 0-16,0-4 56 31,0 2-64-31,0 0-104 15,0 2-232-15,-3-4-1352 0,-12 2-2417 16,7-2-5185-16</inkml:trace>
  <inkml:trace contextRef="#ctx0" brushRef="#br0" timeOffset="28887">11289 18179 1112 0,'0'0'6849'0,"0"0"-5032"31,0 0-809-31,0 0 224 16,0 0-176-16,0 0-632 15,0 0-424-15,7 25-248 0,17 3 248 16,5 6 312-16,7 0 112 16,1 0-7-1,-2-4 79-15,-2-4 16 16,-4-2-88-1,1-5-128-15,-4-4-104 16,2-1 24-16,-6 1-64 16,4-6-56-16,-5 4-32 0,2-3-16 15,-1 1-32-15,-2 0-8 16,-2-3 8-16,-2-1 56 0,-3 1-64 0,-2-3-8 31,-5-1-32-31,-1-4-312 16,-5 0-360-16,0 0-152 15,0 0-104-15,-5-13-465 0,-4-4-2632 16</inkml:trace>
  <inkml:trace contextRef="#ctx0" brushRef="#br0" timeOffset="29513">11748 18055 2184 0,'0'0'1304'0,"0"0"-47"16,0 0 311-1,0 0 16-15,0 0-216 16,0 0-311-16,0 0-209 0,-14-8-144 15,14 8-112-15,-4 0-80 0,4 0-8 16,-1 0 8-16,-4 0-63 16,-2 17-89-1,-10 10-152-15,-3 18-208 16,-7 15 8-16,-2 10 0 15,0 7 0-15,0-4 296 32,4-5-152-32,3-6 160 0,-2-11-136 15,7-11-64-15,4-10-24 0,2-10 32 16,5-8 96-16,1-4-88 15,3-5-24-15,1-1 24 16,1-2-40-16,0 0 144 0,0 0-64 16,0 0-16-16,0 0 0 46,0 0-8-46,0 0-40 0,0 0 16 16,0 0-24-16,0 0-96 16,0 0-72-16,0 0-664 0,0-9-976 15,-4 1-2201 1</inkml:trace>
  <inkml:trace contextRef="#ctx0" brushRef="#br0" timeOffset="32213">11062 16517 3344 0,'0'0'7130'32,"0"0"-5810"-32,0 0-888 0,0 0 928 15,0 0 409-15,0 2-401 16,0-2-656-16,0 0-336 15,0 0-96 1,0 0 8-16,0 0-144 0,0 0-64 0,0 0-72 31,0 0 0-31,0 0-8 0,0 0 8 16,0 0-16-16,0 0 8 15,0 0-272-15,0 0-1008 32,-8 0-1520-32,-8 0-3834 0</inkml:trace>
  <inkml:trace contextRef="#ctx0" brushRef="#br0" timeOffset="32963">10900 17332 8705 0,'0'0'2081'0,"0"0"-1489"0,0 0 408 16,0 0 576 0,0 0-375-16,0 0-681 0,0 0-360 0,0 0-88 31,0 0-72-31,0 0-600 15,0 0-1209-15,-9 0-3392 0</inkml:trace>
  <inkml:trace contextRef="#ctx0" brushRef="#br0" timeOffset="33530">11054 15942 8041 0,'0'0'1665'0,"0"0"-1353"0,0 0-136 16,0 0-176-16,0 0-1897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16:53.386"/>
    </inkml:context>
    <inkml:brush xml:id="br0">
      <inkml:brushProperty name="width" value="0.05292" units="cm"/>
      <inkml:brushProperty name="height" value="0.05292" units="cm"/>
      <inkml:brushProperty name="color" value="#FF0000"/>
    </inkml:brush>
  </inkml:definitions>
  <inkml:trace contextRef="#ctx0" brushRef="#br0">12076 5149 2656 0,'0'0'2209'16,"0"0"-585"-1,0 0 272-15,0 0-215 16,-11-6-265-1,9 6-360-15,2 0-216 0,-2 0-175 16,2 0-153 0,-3 0-88-16,3 0-152 0,0 0-184 15,0 0-88-15,0 12-152 16,5 9 40-16,8 7 104 0,5 2 8 15,-1 2 0-15,1-4 0 16,0-2 16-16,0-4-8 0,-7-4-8 16,0-3 8-16,1-4 48 0,-3-3-56 15,-2-2 8-15,-4-2-8 16,5-1 0-16,-5-3 16 15,7 0-8-15,1-9 288 0,7-11 264 32,5-8-64-32,-2-6-144 0,5-1-96 15,-5 1-64-15,0 0-16 16,-2 4-104-16,-3 7-64 15,-3 3 40-15,-2 3-48 0,-1 7 8 16,-7 3-8-16,2 1-472 31,-3 4-656-31,-2 2-728 16,0 0-1145-16,-13 2-6233 0</inkml:trace>
  <inkml:trace contextRef="#ctx0" brushRef="#br0" timeOffset="1199">12107 6533 1488 0,'0'0'2440'15,"0"0"-1031"-15,0 0 127 16,0 0 240-16,0 0-199 16,0 0-417-1,0 0-336-15,0 0-184 16,-7-4-112-16,7 4-48 15,0 0-167-15,0 0-113 16,0 0-96-16,0 0-24 16,0 0-72-16,0 0 8 0,-1 0 40 15,1 0-32-15,0 0 24 16,0 0 24-16,0 0 8 0,0 0-8 15,0 0-8-15,0 0-56 16,0 0 40-16,0 0-40 0,0 0-8 31,0 0 0-31,0 0 0 16,0 0 0-16,0 0 8 15,0 0 0-15,0 0-8 0,0 0 8 16,0 0-8-16,0 0 56 16,0 0-48-16,0 0 0 0,0 0 56 31,0 0-16-31,0 0-48 31,0 0 0-31,0 0 0 16,0 0 0-16,0 0-16 0,0 0 8 0,0 0 0 15,0 0 8-15,0 0 0 16,0 0 8-16,0 0 0 0,0 0 88 15,0 0-40-15,0 0 24 16,0 0-32-16,0 0-40 16,0 0-8-16,0 0 0 0,0 0 0 15,0 0-80-15,0 6-40 16,1 7 104-16,10 4 16 0,6 5 0 15,0 5 0 1,3 3 8-16,1 0 0 16,-3-2-8-1,-1-3 8-15,-1-2 0 0,-4-5-8 0,-3-6-8 16,1-3 0-16,-3 0 8 15,-3-7 8 1,-2 0-8-16,0-2 8 16,-2 0 48-16,3 0-8 15,-3 0 32-15,5 0-32 0,3-6-40 31,3-12 80-31,5-9 64 0,5-6-56 0,7-3-48 0,-1 0-40 32,-3 2 8-32,2 4 32 15,-3 3-48-15,-5 7 0 16,-2 4-8-16,-8 6 0 0,-2 4-440 15,-1 2-392 1,-5 4-809-16,0 0-1375 0,-5 6-4770 0</inkml:trace>
  <inkml:trace contextRef="#ctx0" brushRef="#br0" timeOffset="2122">12116 7676 5665 0,'0'0'1440'0,"0"0"-1024"16,0 0 280-16,0 0-128 16,0 0-408-16,8 36-152 0,12-6 160 31,1 5 16-31,-2-1-55 15,-3-2 55-15,2-9-56 16,1-2 0 0,-6-7 24-16,-1-6 96 0,-4-2 24 0,-2-4 64 15,-1-2 136-15,0 0 88 0,3-2 48 16,2-10-88-1,-2-6-144-15,3-5-144 16,0 0-120-16,1-3-24 16,-1 0-88-16,0-3-80 15,1 1-520-15,-1-8-824 0,-3 10-1105 16,-2 4-4024-16</inkml:trace>
  <inkml:trace contextRef="#ctx0" brushRef="#br0" timeOffset="3164">12063 8999 3952 0,'0'0'1649'0,"0"0"-673"0,0 0 280 16,0 0-304-16,0 0-448 15,-5 0-375-15,5 0-129 16,5 11-153-16,14 10 153 0,4 8 0 31,6 3 72-31,-5 0 73 0,2 0 55 16,-3-4 112-16,-7-6-128 16,0-6-80-16,-5-4 0 0,-3-6 40 15,-3-2 8-15,0-2 64 16,-3-2 120-16,3 0 176 31,1 0 152-31,7-15-56 0,5-16-48 16,4-9-280-16,1-6-192 15,3-3-88-15,4-11-712 0,-5 15-1168 16,-8 9-2217-16</inkml:trace>
  <inkml:trace contextRef="#ctx0" brushRef="#br0" timeOffset="4018">11969 10259 408 0,'0'0'4473'0,"0"0"-2993"0,0 0-544 15,0 0 384-15,0 0-223 32,0 0-465-32,0 0-416 0,0 0-216 15,0 0 8-15,29 56 96 16,-12-26-96-16,0 4 72 15,1-2-64 1,1 0-8-16,-2-4 48 0,-3-3 16 0,1-8-56 16,-7-2 48-16,-2-7-48 0,-1-5 96 31,-3-3 40-31,-2 0 96 0,3 0 144 15,2 0 24-15,1-9-64 16,9-14-152 0,4-9-200-16,4-6-168 0,15-20-912 15,-7 8-1168 1,-2 8-3250-16</inkml:trace>
  <inkml:trace contextRef="#ctx0" brushRef="#br0" timeOffset="4857">11981 11462 3320 0,'0'0'2121'0,"0"0"-1025"16,0 0 40 0,0 0-120-16,0 0-207 0,0 0-481 0,-4 2-320 15,12 14 8-15,10 4 96 16,2 6 64-1,-1 2-16-15,4-2-16 0,-6-1-88 16,0-6-48-16,-5-4 40 16,0-6 8-16,-6-3 16 15,-1-4 88-15,-3-2 128 0,4 0 64 16,-1 0 88-1,1-6-128 1,9-13-208-16,3-7-104 0,17-29-976 0,-4 7-2905 16,0 0-2992-16</inkml:trace>
  <inkml:trace contextRef="#ctx0" brushRef="#br0" timeOffset="5854">12010 12776 1736 0,'0'0'2480'0,"0"0"-1127"16,0 0-153-16,0 0-72 15,0 0-376-15,0 0-568 16,0 0-184-16,40 54 232 0,-9-18-24 15,-1 2-63-15,-2-2-65 16,-2-6-72-16,-2-8 136 16,-3-8 40-16,-3-5 152 0,-2-7 104 31,-3-2 160-31,-2 0 88 15,2-27-40-15,5-15-304 0,12-49-344 16,-2 8-1504-16,-1-2-3049 0</inkml:trace>
  <inkml:trace contextRef="#ctx0" brushRef="#br0" timeOffset="6911">12016 14165 960 0,'0'0'3056'0,"0"0"-1263"15,0 0-497-15,0 0 160 16,0 0-239 0,0 0-313-16,0-2-224 15,0 2-168-15,0 0-208 0,0 0-304 16,8 2 0-16,4 12-88 15,5 8 88-15,4 4 8 16,-1 3 0-16,1-1 0 16,-2-4 48-1,-3-3-48-15,-1-4 0 0,-1-4 40 16,-4-2-40-16,5-3 0 0,-7-2 64 15,1-4-64-15,-2-2 40 16,2 0-40-16,4-10 72 31,7-26-40-31,20-61-40 0,-4 6-1712 16,-7-3-4738-16</inkml:trace>
  <inkml:trace contextRef="#ctx0" brushRef="#br0" timeOffset="11988">18910 8139 4456 0,'0'0'1305'0,"0"0"-449"16,0 0 464-16,0-2-384 0,0 2-544 15,0 0-279-15,0 0-97 16,0 0-16-16,0 0-8 0,0 0-49 16,0 0 9-16,0 0 0 15,0 0 40-15,0 0 16 16,0 0 0-1,0 0 48 1,0 0-48-16,0 0 89 0,0 0-41 0,0 0 16 16,0 0-8-16,0 0-16 0,0 0-40 15,0 0 48-15,0 0 40 16,0 0 88-1,0 0 96-15,0 0 104 16,0 0 80-16,0 0 128 16,0 0 56-16,0 0-112 0,0 0-136 15,0 0-40-15,0 11-160 16,0 12-200-16,-8 20 0 0,3 15 112 31,-6 16-31-31,3 10 95 16,0-2-32-16,2-1-24 15,2-10-104-15,4-12 56 0,0-13 32 16,0-14-32-16,0-14 72 15,0-8 96-15,0-6 200 0,0-4 136 32,0 0-32-32,-1 0-120 15,1-5-408-15,-4-18-16 16,4-7-984-1,0-10-168-15,0-6 71 0,0-2 33 0,5-2-168 16,7 1 320-16,-1 5 328 0,0 5 88 16,0 0 136-1,1 5 183 1,-4 4 121-1,2 1 40-15,-4 8 16 16,-1 3 241-16,-4 6 247 0,-1 6 312 0,0 1 56 16,0 5-24-16,0 0-224 15,0 0-248-15,0 0-192 0,4 0-136 16,-1 0-40-16,7 13-8 15,1 2 449-15,3 8 15 16,1 7 136 0,0 8 152-16,1 5 16 15,-2 0-248-15,2 4-248 0,-3-3-104 16,5-3-160-16,-2 0 48 15,5-7-48-15,-3-2 80 16,-3-8-88-16,1-4 8 0,-5-8 0 16,-5-4 0-16,-4-6 0 31,1-2 64-31,-3 0 96 0,0-6-168 15,0-16-88-15,0-12-488 16,0-11-176-16,0-4-184 16,-3-9-96-16,1 1 79 0,2 1 105 15,-4 4 64-15,2 4 192 16,-1 8 152-1,3 8 280-15,-2 8 160 0,2 7 48 16,0 8 184-16,0 5 128 16,0 4 8-16,0 0-8 15,0 0-112-15,0 0-120 0,0 0-128 16,0 13 0-1,0 8 360 1,0 11 232-16,0 7-7 0,2 12 95 0,-2 7 0 16,0 0-224-16,0 1-176 15,0-8-80-15,-2-6-32 16,-6-7-32-16,5-10 24 0,-2-6-96 31,3-10-48-31,1-4 32 16,1-6 64-16,0-2-112 15,0 0-40-15,0 0-944 0,0-31-848 16,13-1-2081-16,-2 0-3337 0</inkml:trace>
  <inkml:trace contextRef="#ctx0" brushRef="#br0" timeOffset="12673">19401 8186 904 0,'0'0'5137'0,"0"0"-4025"0,0 0-224 0,0 0 929 16,0 0-281-16,0 0-224 15,-9 124-296 1,1-72-223-1,-1 6-233-15,3 2-128 0,1 0-192 16,5-2-160-16,-5-3-72 16,5-7 64-16,0-10-72 0,0-6 0 0,0-9 64 31,0-10-64-31,0-5 8 15,0-4 8-15,0-2 96 16,0-2 144-16,0 0 312 0,0 0 32 16,0 0-8-16,0 0-48 0,0 0-79 15,0 0-25-15,0 0-168 31,0-2-184-31,0 0-88 16,0 2-144-16,0-2-16 0,5-2-64 16,6 0 128-16,2-2 24 15,8 1 8-15,4-4 56 0,7 1 0 16,7 0 0-16,11-4 0 15,0 2 8-15,6-2 0 32,2 0 8-32,-4 2-8 0,-4 0 8 15,-8 3-8-15,-8 5-8 16,-4 0 8-16,-9 2 0 0,-8 0-8 0,-3 0 0 15,-7 0 8-15,-3 0 40 16,0 0 56 0,0 0 24-1,0 0-16-15,0 0 0 0,0 0-88 16,0 0 40-16,0 0-56 15,0 0 0-15,0 0 0 0,0 0-104 16,0 0-648-16,0 0-977 0,0 2-815 31,-6 7-1921-31</inkml:trace>
  <inkml:trace contextRef="#ctx0" brushRef="#br0" timeOffset="15946">16278 5346 968 0,'0'0'1016'16,"0"0"-760"0,0 0 376-16,0 0 176 15,0 8-144-15,0-4-55 0,5 2-121 31,0 2 40-31,1 4 72 0,5 4 208 0,4 4-184 16,3 5-40-16,3 1-208 0,5 6 25 16,3 4 23-1,8 4-32-15,2 4 8 16,7 2-112-16,8 2-8 15,7 4-24 1,5 4-24-16,9 2 24 0,2 6 32 0,5 4-160 16,2 3 56-16,0 3 0 0,-3 5 56 31,3 0 96-31,-6 4 176 15,1-5 17-15,0-2-241 16,-2-4 8 0,-1-6-8-16,-5-4-136 15,0-3-56-15,2-3 8 0,-7 0-8 16,2-1-88-16,-3-2 48 15,-4 1-48-15,-3-3 0 16,-1-2 0-16,-2 0-8 0,-2-5-8 31,-3-2 8-31,0 0 64 16,-1-2-56-16,-3-1-16 0,-4-3 8 0,2-2 0 15,-5-4 48-15,-7-4-40 16,-3-2-8 0,-5-6-8-1,-6-4 8-15,-3-2 0 0,-4-2-8 16,-1-2 8-16,-4-4-16 15,-4 0 16-15,1-2 0 0,0 0 0 16,-1 0 0-16,1 2 0 0,3 0 0 16,3 0-8-16,-1 3 8 15,1 0 0-15,-1-1 0 0,4 2 0 16,1 1-8-16,1-2 8 15,1 5 0 1,6 1 0-16,0 2 0 16,8 8 0-16,3 1 0 15,-1 2-8-15,-1 1 8 0,1-1-8 16,-5-3 8-16,-7-5 0 15,-3-4 0-15,-8-6 0 16,1-6 0 0,-6-1 80-1,-3-1 112-15,0 0 168 0,0-5 480 16,-7-15-144-16,-10-12-640 0,-6-9-56 15,-3-6-144-15,2-4-288 16,1 3 32-16,6 10 104 0,5 8 120 31,7 12 56-31,1 8 120 16,4 6-48-1,0 2 40-15,0 2-80 16,0 0 80-16,0 0-72 0,0 0 80 16,0 0 0-16,0 0-16 15,0 0-104-15,0 0-88 0,0 0-88 16,8 11 32-16,11 4 192 15,5 5 64-15,4 4 8 16,-2 2 16-16,1 2 112 0,-1 2 0 0,-4 0 72 16,1-3-80-16,-4-1-32 15,-4-4 0-15,-2-4 0 0,-2-2-40 31,-4-6 0-31,-3-2-32 16,-2-5 96 0,-2-3 40-16,0 2 48 0,0-2 168 0,0 0 184 15,0 0 96-15,-2 0 65 0,-15 0-313 16,-16 0-400-16,-13 0-1457 31,-37 32-799-31,11-1-969 16,4 5-3440-16</inkml:trace>
  <inkml:trace contextRef="#ctx0" brushRef="#br0" timeOffset="18200">18266 14175 1400 0,'0'0'2552'0,"0"0"-1848"15,0 0-311-15,0 0 295 16,0 0-120-16,61-114 64 0,-40 77-96 31,4-4 40-31,-1-10 168 16,3-4-248-16,-1-12-31 0,5-7 7 15,1-20-64-15,8-27-48 16,4-16 136-1,3-10-40-15,-4 12 16 0,-5 13-72 0,-8 10-88 32,3-7 16-32,-8 1 0 15,0-2-47-15,1 1-201 0,-7 4 24 16,3 0-40-16,1 0 40 15,-4 1-56-15,4 4 40 16,-8 16-72 0,1 19 64-16,-5 15-24 0,0 7 8 15,-3-12-56-15,4-7 80 16,-1-12-72-16,-6 2 72 0,5-3-16 15,-2 3-32-15,3 2-32 16,0 1 64-16,1 6-64 16,-1 3-8-1,2 4 0-15,-2 5 48 0,-3 7-48 16,2 0 8-16,-2 3 40 15,0-2-40-15,-5-2 48 0,2-1-48 16,-3 0-8-16,3 1 0 16,-1 6-8-16,1 0-24 15,3 6 32 1,2 3 0-16,1 1 0 15,-3 5-32-15,-1 0 32 0,-1 4 0 16,-2 0 80-16,-1 0-16 16,-3-2-56-16,0-2-8 15,0-4 8-15,0-5 0 0,0 1-8 31,0 4 40-31,0 2-40 16,0 8-8-16,0 8-16 0,0 4 16 16,1 6 8-16,-1 4 0 31,2 0 56-31,-2 0-56 0,0-3 0 15,0 0 0-15,0-5 0 0,2-4 0 16,1-7 0 0,0-1-16-16,2-4-24 0,-2 0 40 0,0 3 72 15,-3 1-72-15,4 1 0 16,-4 3 32-1,0 3-24 1,1-2 40-16,-1 3-40 0,0 0 72 0,0 0-72 16,0 2 96-1,0-2-104-15,0 4 72 0,0 0-64 0,0 6 112 16,0 4 192-16,0 2 200 31,0 2-24-31,0 0-120 16,0 0-160-16,0 0-32 0,-5 0-176 15,2 4-80-15,-2 8-32 16,-4 10 40-1,-4 8 72-15,1 6 64 0,-5 4-56 0,0-1 0 32,3-3 8-32,3-6 40 0,6-6-48 15,-3-9 0-15,3-3 0 16,2-7 48-16,3-3 16 15,0-2 24-15,0 0 16 0,0 0 48 16,0 0 64-16,0-15 169 16,0-9-217-16,0-6-176 0,0-6-88 31,0-4 40-31,0-2 40 0,8 2 8 15,0 4-8-15,3 0 8 16,-6 6 56-16,3 4-48 0,-3 5-8 31,0 8 0-31,0 7-8 0,-2 2-64 0,2 4-128 31,6 0-145-15,2 0 97-16,8 11 96 0,1 8 40 16,4 2 104-16,2 4 8 15,-2 1 0 1,-4 0 8-16,-2-2 8 0,-3 0 32 0,1-2-40 15,-7 2-8-15,1 6-480 0,-1 34-1512 16,-3-5-825-16,-6 1-2592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17:17.146"/>
    </inkml:context>
    <inkml:brush xml:id="br0">
      <inkml:brushProperty name="width" value="0.05292" units="cm"/>
      <inkml:brushProperty name="height" value="0.05292" units="cm"/>
      <inkml:brushProperty name="color" value="#FF0000"/>
    </inkml:brush>
  </inkml:definitions>
  <inkml:trace contextRef="#ctx0" brushRef="#br0">3796 7901 120 0,'0'0'216'16,"-18"14"-216"-16</inkml:trace>
  <inkml:trace contextRef="#ctx0" brushRef="#br0" timeOffset="920">3717 7969 2616 0,'0'0'1320'16,"0"0"-431"-16,0 0-161 15,0 0 264-15,0 0 336 0,0 0-288 16,0 0-319-16,-5-4-257 16,5 4-104-1,0 0-40-15,-3 0-16 16,3 0-72-1,0 0-24-15,0 0-104 0,0 0-48 0,0 0-56 0,0 0-8 16,8 0 0 0,11 0 8-16,10 0 144 15,5-2 8-15,7-1 24 16,2 1-96-16,7 2 8 15,4 0 16 1,7-1-96-16,2-1 128 0,8-4-120 0,7-4 192 31,7-3 280-15,4-2-128-16,-5-4-184 0,2 4-112 0,-4-2 177 15,-5 6-73-15,-7 3-88 16,-10-1-72-16,-10 5 64 31,-11 2 24-31,-6 0-88 0,-8 2 40 0,-8-1 32 0,-4 1 0 0,-5 0-8 31,-6 0-64-31,0 0 64 16,-2 0 96-16,0 0 32 0,0 0 8 16,0 0-32-16,0 0-56 15,0 0-56-15,0 0-48 16,0 0-8-16,0 0-8 0,0 0-96 15,0 0-328 1,0 0-192-16,0 0-56 16,3 0-225-16,0 0-135 0,-1 7-1456 15,-2 2-2810-15</inkml:trace>
  <inkml:trace contextRef="#ctx0" brushRef="#br0" timeOffset="1898">6188 7949 4112 0,'0'0'1937'0,"0"0"-1257"16,0 0 96-16,0 0 336 16,0 0-79-1,0 0-377-15,0 0-408 16,-3-2-248-16,30 2-128 15,20 0 128-15,18 6 64 0,18 6 72 16,13 0-72 0,2 4 144-16,22-2 232 0,19-2 80 15,-10-6 216-15,-14-4-192 16,-20-2-112-16,-24 0-232 31,3 0-96-31,2 0-48 31,-15 0 8-31,-7 0-56 0,-16 0 0 0,-7 0 65 0,-8-2-73 0,-12 2 0 16,-6-1 0-16,-8 1-713 15,-17-3-903-15,-12 3-5001 0</inkml:trace>
  <inkml:trace contextRef="#ctx0" brushRef="#br0" timeOffset="2979">3694 9148 4865 0,'0'0'2184'0,"0"0"-1424"31,0 0-112-31,0 0 305 0,0 0 31 15,0 0-368 1,0 0-384-16,0 0-152 0,91-24 96 0,-1 18 248 16,35 2-48-1,33 2 8 1,11 2 72-16,-10 0-120 0,-11 0-8 15,-23 2-15-15,-17 0-17 16,-21-2 96 0,-26 0 160-16,-6 0-160 15,8 0-184-15,2-4 72 0,4-2-96 16,-11-1-112-1,-11 2 16-15,-6 1-80 0,-11-2-8 0,-5 4 0 16,-6-2-632-16,0 2-320 31,-1 0 304-15,5 2 111-16,3 0 81 0,3 0 136 0,1 0 64 15,-1 0 104-15,-4 0 144 16,0 0 0-16,-5 0-48 0,2 0 48 16,1 0-48-16,1 0 56 15,9 0 56-15,5 0 264 16,6 0 48-16,8 0-40 15,6 0-32-15,0-2-55 0,6-3-145 32,1 0 24-32,8-1 8 0,-1-2 0 15,8-3 112-15,8-2 232 16,4-1-64-16,4-4-40 0,4-1-56 15,3 4 8-15,4 2-72 0,-1 1-64 32,-1 5-88-32,-1 1 0 15,-3-1-88-15,-12 1 128 0,-2-2-72 16,-11 3-16-16,-9-3-48 15,-9-1 80-15,-7 1-32 0,-17 2 8 16,-5 3-40 0,-11-1 64-1,-10 1-80-15,-5 3 0 0,-3 0-448 16,-19 0-568-16,-12 12-856 0,-6 6-3201 15</inkml:trace>
  <inkml:trace contextRef="#ctx0" brushRef="#br0" timeOffset="3740">4171 10093 4761 0,'0'0'1728'16,"0"0"-848"-16,0 0-104 0,0 0 296 15,0 0 9-15,-16-41-505 16,25 37-464-16,27-2-104 31,35-1-8-31,58-1 224 0,52 1 136 16,24 1-96-16,5 2 144 15,-15 0 80 1,-25-3 16-16,4-8-144 0,-9-2-24 0,-5-8 137 16,-15 3-9-16,-32 2-120 31,-24 4-88-31,-23 8-32 0,-12-1-120 0,1 4-32 15,4-1-64-15,-4 0 0 16,-11 2-8-16,-13 2 48 16,-14 2-48-16,-5 0 8 15,-6 0-8 1,-6 0 16-16,0 0 136 15,0 0 8-15,0 0-24 0,0 0 0 0,0 0-136 16,0 0 0-16,0 0-680 16,-22 0-656-16,-3 2-1449 0,-4 10-4833 31</inkml:trace>
  <inkml:trace contextRef="#ctx0" brushRef="#br0" timeOffset="4736">4182 11051 2936 0,'0'0'1720'0,"0"0"-1367"15,0 0-233 1,0 0 272-16,0 0 368 16,145-14 152-16,-30 10-104 0,53 2-264 15,13 2 80-15,-2 0-39 16,-16 0-33-16,-21 0-48 15,-4 0 120 1,-4 0-128-16,-24 0-96 16,-22 0-8-16,-25 0-8 15,-6 0-80-15,1 0-32 0,3 0-264 16,-1 0 104-16,-7-2-64 15,-11 0 8-15,-9-2-56 16,-11 2-256-16,-15 2-1008 0,-7 0-1817 31,-5 0-2256-31</inkml:trace>
  <inkml:trace contextRef="#ctx0" brushRef="#br0" timeOffset="5534">4216 12335 184 0,'0'0'1800'0,"0"0"-872"0,0 0-592 16,0 0 168-1,0 0 304-15,0 0-55 16,0 0-225-16,0 0-304 0,0 0-136 15,2 0-16 1,4 0-64-16,1 0 72 0,9 0 56 16,8 0 64-16,16 0-88 0,15 0 200 31,39 0 176-31,45 2 368 15,29 6-32-15,8 1-191 0,-31-5-177 16,-42-2-88-16,-38-2 40 16,-12 0 40-16,9 0-232 0,1 0 56 15,1 0 136-15,-7 0-32 31,-10 0-216-31,-10 0-80 0,-7 0-64 16,-4 0 40-16,-3 0-56 16,-5 0-288-16,3 17-920 15,-2-4-640 1,-11 8-953-16</inkml:trace>
  <inkml:trace contextRef="#ctx0" brushRef="#br0" timeOffset="9050">11126 8698 5473 0,'0'0'1352'0,"0"0"-984"16,0 0 1024-16,0 0 225 0,-11-11-313 16,11 11-688-16,0 0-352 0,0 2-264 31,0 16 24-31,15 12 136 15,2 14 424 1,3 10 0-16,-4 10-7 0,-2 2-65 0,-2 0-56 16,-7 0-112-16,-2-5-80 31,-2-7-24-31,-1-7-56 0,0-9-32 31,0-10-24-31,0-9-48 31,0-8-8-31,0-5 32 0,-1-6-104 0,-4 0-688 0,-8-19-1000 16,0-9-2593-16,-1-4-3585 0</inkml:trace>
  <inkml:trace contextRef="#ctx0" brushRef="#br0" timeOffset="9377">11189 8821 4961 0,'0'0'3136'15,"0"0"-2488"-15,0 0-376 0,0 0 921 16,0 0 279-16,112 105-288 0,-78-66-248 15,4 1-47-15,0 3-81 16,-1-3-16 0,-2 0-176-16,-4-4-88 15,-2-3-128-15,-6-5-112 16,-6-5-40-16,0-5-128 0,-6-6-48 15,-5-3-8 1,-1-7-64-16,-5-2-248 0,0 0-448 0,0-7-472 47,0-16-680-47,0-32-1129 15,-3 7-1696-15,-2 0-1464 0</inkml:trace>
  <inkml:trace contextRef="#ctx0" brushRef="#br0" timeOffset="9626">11591 8668 6129 0,'0'0'1872'16,"0"0"-824"-16,0 0 65 0,0 0-369 16,0 0 336-1,-3 119-16 1,10-63-192-16,1 4-7 15,-5 2-57-15,2-3-104 0,0-5-48 0,-4-6-232 16,4-8-160-16,-3-4-136 16,-1-7-80-16,-1-10-40 0,4-3-8 31,-3-8-376-31,-1-6-896 15,0-2-512-15,0-17-473 0,0-8-5425 16</inkml:trace>
  <inkml:trace contextRef="#ctx0" brushRef="#br0" timeOffset="10224">11774 8585 6025 0,'0'0'2720'16,"0"0"-2144"-16,0 0-79 15,0 0 943-15,0 0-128 16,50 86-200-16,-35-46-175 0,-3 8-169 15,-3 4-16-15,-3 4-24 0,-1 1-304 16,-2 1-192 0,-3-5-120-1,2 0-64-15,-2-7-48 0,0-8 8 16,0-10 48-16,0-8-48 15,0-8 0-15,0-6 56 0,0-2-8 0,0-4 88 16,0 0 56 0,0 0-8-1,0 0 32-15,0 0 25 16,0 0-193-16,0 0 8 0,0 0 40 15,0 0 16-15,0 0-112 16,0 0 0 0,0 0-8-16,0-2-88 0,0 0-48 0,6-4 32 31,7-1 32-31,8-4 24 0,3 1 40 15,7-2-40-15,3 0-1 16,1 4 41-16,6 0-8 0,-7 0 8 31,-2 4 0-31,0 0-56 16,-7 2 64-16,-6-2-16 15,-3 2 0-15,-5 2 8 0,-4 0 8 16,-7-2 48-16,0 2 40 16,0 0 17-16,0-2 39 0,0 2-144 15,0-6-585-15,0 0-1487 16,0 2-2737-16</inkml:trace>
  <inkml:trace contextRef="#ctx0" brushRef="#br0" timeOffset="13719">12551 9172 1256 0,'0'0'2184'0,"0"0"-1424"15,0 0-320-15,0 0 393 16,0 0 127-16,0 0-128 0,0 0-96 31,30 0 32-31,-13 0-264 0,2 0-63 16,8 0 71-16,4 0-176 15,9 10-24-15,2 3-88 16,12 2-48-16,2 4 40 0,10 2 64 15,7 5 48-15,1 2 16 32,9 4-200-32,2 2 16 0,3 4-32 15,0 7 96 1,1-1 64-16,-5 4-144 0,-3 3-96 15,0-2-40-15,-4 2 0 0,1-2 112 16,-2 4-32-16,3 1 8 16,-7 4 32-1,3 4 17-15,-4 8-65 0,-5 7 24 16,-3 5-96-16,-5 6 64 15,-5 4-64-15,2 15 0 16,7 17 8-16,-3 18 48 0,-4 9-16 16,-9-7 32-1,-9-10-32-15,-5-13 0 16,-6-1 24-16,-2-1-16 15,-1-3 160-15,1-4 48 0,-6-20 56 32,-1-15 80-32,-5-21-112 0,2-7 16 0,-1 8-32 0,5 5-24 31,5 8 16-31,-2 1-88 15,1-5-96-15,1 0 16 0,-4-2-16 16,4-2 72-16,-7-4 8 16,2-1-56-1,-2-6-24-15,-3-2-8 0,0-6-64 0,-2-2 56 31,0-3-56-31,-4-2-8 16,-1 2 8-16,1-2 56 0,-4-4-56 16,2-4 8-16,-4-6-8 15,1-3 0-15,3-6 0 16,-5 0-8-16,0-1 8 0,5 3 0 31,1 9-8-31,-4 8 0 16,4 9 0-16,2 7 8 0,-1 4 8 0,1-2-8 15,-8-6-8-15,3-8 8 16,-1-9-8-16,-1-7 0 0,4-6 0 15,-5-3 0 1,5 4 0 0,1 0 0-16,-4 6-8 15,4 5 0-15,-1 6 8 0,2 6 8 0,-4 5-8 31,2-2 8-31,-5-3 1 16,3-2-9-16,-3-6 40 16,0-4-40-16,0-1-8 0,0 1 0 15,5 4 0-15,1 4-8 16,2 6 7-16,1 0-7 0,2 0 8 31,-3-6 0-31,2-5 0 16,-4-10 0-16,-4-6 8 31,1-10 0-31,-3-1 65 0,0-2 39 0,0 0 24 0,0 0-128 0,0-2-257 15,-10-7-39-15,-1-6-152 16,-2-2 32-16,0-6-184 0,3-3-48 31,-1-4-48-31,0-4 40 16,4 0 64-1,2 0 247-15,-3 0 177 0,2 4 120 0,-4 0 48 16,4 2 8-16,-7 2 0 0,2-1 0 16,-2 5 8-16,1 5 144 15,1 0-31 1,3 7 127-16,0 3 72 15,3 0-48-15,-1 3 64 16,2 0 32-16,4 4 56 0,-1-2-56 16,1 2-152-16,0 0-136 0,0 0-88 15,0 0-64-15,1 13-16 0,12 6 80 31,3 7 72-31,4 10 40 16,-1 4 64-16,4 5-16 16,-1-2 40-1,-2 2 8-15,2-5-16 0,-2-6-72 0,-4-6-32 16,2-4-24-16,-4-6-16 0,-1-4 8 31,-2-4-8-31,-4-6-32 16,-2 1 72-16,-5-5 24 15,1 0 112-15,-1 0 105 31,0 0 39-31,4-5-80 0,-3-14-72 0,7-14-96 0,4-15-56 0,4-10-56 32,-3-12-8-32,4-11-424 31,0-43-969-31,-3 16-1255 0,-9 12-2473 0</inkml:trace>
  <inkml:trace contextRef="#ctx0" brushRef="#br0" timeOffset="15191">8362 7554 760 0,'0'0'2648'15,"0"0"-1231"-15,0 0-617 16,0 0 8-1,0 0 216-15,0 0-72 16,0 0-400-16,0-2-248 0,0 2-87 16,9 0 215-16,7 0 40 15,4 0-120-15,2 0-64 16,3 0 24-16,4 0-8 15,1 0 56-15,6 7-56 16,1 2-96 0,3-1 0-16,6 0 40 0,2 2 16 0,-1-2 16 15,5 4 16 1,-1 0-88-16,3 2 65 0,-1 4-33 0,0 0-48 31,4 2-56-15,-2 3-64-16,3 0 8 0,1 3 16 0,1 2-16 15,3 2 16-15,2 2 8 16,-1 0 96-16,1 1 128 31,4 1-24-31,-2 2-80 0,0 2-80 16,0 2-56-16,-4 0 32 15,-5 3 8-15,-3-4-64 0,-7-1 0 16,-1-2 8-16,-3 1-56 15,-6-5 40-15,1 0-56 16,-3-4 64-16,1 3-16 16,-8-6-32-16,3 1 40 15,-6-2-8-15,-2-1-32 16,-1-4-8-16,-1-2 48 0,-9-4-48 15,2-2-8-15,-5-3 16 16,1-1-8-16,0 2 0 16,-1-1 8-16,1 0-8 31,0-1-8-31,2 4 0 15,0-1 8-15,0 1-8 16,2 2 8-16,-2-1 8 0,0 0-16 16,3 0 8-16,-8-2 0 15,2-3 0-15,-2 2 64 31,0-5-64-31,-5 0 8 0,2-2 40 0,-5 0-56 0,0-2 8 16,0 0-8-16,0 0-144 0,0 0-184 16,0-4-224-16,-8-15-896 31,-8-18-721-31,3 1-935 0,0 0-2698 15</inkml:trace>
  <inkml:trace contextRef="#ctx0" brushRef="#br0" timeOffset="15516">10548 8295 4416 0,'0'0'1745'0,"0"0"-353"16,0 0 417-1,0 0-209-15,0 0-512 0,-6-3-600 0,6 4-392 0,9 16 8 16,8 5 320-16,4 4-56 15,0 6-96-15,4 3-48 16,-4 2-31 0,2 1 47-16,-2 2 72 15,-2-4-136-15,1 1-72 16,-6-5 96-16,-2-4 56 0,-3-7-8 0,-1-2 48 15,-6-5 8 1,0-6 24-16,1-2 24 16,-3-4 152-16,0 0 224 15,0 0 161-15,-18 6-121 16,-11 2-720-16,-13 8-48 31,-37 12-1056-31,9-2-1465 0,4-4-2784 0</inkml:trace>
  <inkml:trace contextRef="#ctx0" brushRef="#br0" timeOffset="17957">5211 8013 1400 0,'0'0'1072'16,"0"0"-240"-16,0 0 168 0,0-20 57 15,0 16-105-15,0 2-328 0,-2 0-112 16,2 2 32-16,0 0-48 16,0 0-160-16,0 0-184 15,0 0-152 1,0 0 8-16,2 0 16 0,14-2 104 0,3-2-16 15,10-2 17-15,4-2-121 0,22-6-8 16,-5 0-705-16,-12 1-2463 0</inkml:trace>
  <inkml:trace contextRef="#ctx0" brushRef="#br0" timeOffset="19247">7481 7945 3240 0,'0'0'2041'15,"0"0"-1473"-15,0 0-96 31,7 2 224-31,9 0 176 16,0 2 48-16,10 0-319 0,8-1-369 16,1 0-168-16,19-3-64 0,-12 0-1017 46,-10 0-5160-46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18:05.646"/>
    </inkml:context>
    <inkml:brush xml:id="br0">
      <inkml:brushProperty name="width" value="0.05292" units="cm"/>
      <inkml:brushProperty name="height" value="0.05292" units="cm"/>
      <inkml:brushProperty name="color" value="#FF0000"/>
    </inkml:brush>
    <inkml:context xml:id="ctx1">
      <inkml:inkSource xml:id="inkSrc127">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1" timeString="2022-03-28T03:30:29.705"/>
    </inkml:context>
  </inkml:definitions>
  <inkml:trace contextRef="#ctx0" brushRef="#br0">5154 4925 704 0,'0'0'1176'16,"0"0"-40"-16,-16 0-144 0,11 0 1 16,4 0 391-1,-1 0 0-15,-1 0-320 0,3 0 9 0,-2 0-41 31,-1 0-144-31,3 0-128 16,-2 0-192-16,2 0-208 0,0 0-192 16,0 0-168-16,0 0-112 15,0 0-128-15,10 0 24 0,16 4 96 31,9 0 120-31,14-2 88 16,14 0-72-16,13-2 56 16,11 0-8-16,8 0-48 0,5 0 72 15,-1-4-40-15,-5 4-40 16,-10 0 48-16,-9 0-48 0,-8 0-8 15,-8 4 0-15,-2 1-192 16,-10 0-888 0,-23-5-2201-16</inkml:trace>
  <inkml:trace contextRef="#ctx0" brushRef="#br0" timeOffset="1188">9863 4887 1144 0,'0'0'2296'0,"0"0"-1312"15,0 0 161-15,0 0-17 16,0 0 112-16,0 0-168 0,117 0-191 31,-66 0 119-31,3 0-400 16,1 4-160-16,-2 2-64 0,-3 2-24 15,-2-5 8-15,-6 2-72 16,-6-5-112-16,-7 2-16 0,-6-2 32 15,-10 0-56-15,-4 0-15 16,-7 0 15 0,-2 0 72-16,-2 0-208 15,-14-8-1473-15,-3 0-5520 0</inkml:trace>
  <inkml:trace contextRef="#ctx0" brushRef="#br0" timeOffset="2272">12008 4880 440 0,'0'0'2552'0,"0"0"-1512"16,0 0-279-16,0 0 71 16,0 0 400-16,49 0-176 0,-24 3-352 15,4 1-160-15,4-2 73 16,-1 0-273-1,0-2 40-15,-1 2-48 16,3-2-8-16,-7 0-64 16,2 0 0-16,-3 0-96 0,-5 0-56 15,0 2 8-15,-8-2-112 16,-1 2 48-16,-6-2-8 0,-1 2-40 31,-5-2 64-31,3 0-24 16,-3 0-48-1,0 0-856-15,0-2-1881 0</inkml:trace>
  <inkml:trace contextRef="#ctx0" brushRef="#br0" timeOffset="6106">17494 4883 5121 0,'0'0'1720'16,"0"0"-144"-16,-6 0 297 15,6 0-329-15,0 0-752 0,6 0-592 16,21 0-192-16,14 0 184 16,14 6 120-16,6 0-48 0,5 2 80 15,5-1-23-15,-3 2 7 0,-2-5 56 31,-1-2 128-31,-12 0-248 32,-7-2-104-32,-11 0-16 0,-9 0-64 0,-10 0-80 0,-9 0-512 15,-6-6-1257-15,-1-5-2623 0</inkml:trace>
  <inkml:trace contextRef="#ctx0" brushRef="#br0" timeOffset="9796">3858 5773 1528 0,'0'0'1160'0,"0"0"136"16,0 0 57-16,0 0 191 16,0 0-216-1,0 0-175-15,0 0-137 16,-33-4-80-16,33 4-48 15,0 0-144-15,0 0-176 0,0 0-136 16,0 0-231-16,0 0-121 16,0 0-80-16,0 0 0 0,0 0-104 46,5 0-73-30,18 0 113-16,9 0 64 0,8 0-16 16,7 0 16-16,3 0-8 0,-1-2 0 15,-2 0 8-15,-7 0-8 16,-5 0 8-16,-4 0 0 0,-8-2 0 0,-4 2 72 15,-8-2-24-15,-1 2 57 16,-8 2-25-16,-2 0 24 16,0 0 72-16,0 0 24 0,0-1-16 15,0 1-184 1,0-9-88-1,-8 3-1297-15,-7 0-5408 0</inkml:trace>
  <inkml:trace contextRef="#ctx0" brushRef="#br0" timeOffset="12862">9394 5819 1304 0,'0'0'1944'0,"0"0"-1152"15,0 0 225 1,0 0 311 0,0 0-128-16,0 0-424 0,0 0-304 15,0 0-168-15,0 0-47 0,4 0-105 16,6 0 8-16,5 0 24 15,9 0 256-15,6 0-48 0,11 0-144 16,9 4 112-16,5-2-24 16,9-2-184-16,1 0 48 15,8 0 72 1,-4-4-48-16,4-7 176 0,-5-2-8 0,-4 1-160 31,-6 3 88-31,-11 0-127 0,-6 3 47 16,-6 0-88-16,-11 4-96 15,-6 0-48-15,-7 2 72 16,-7-2-64-1,-3 2-16-15,-1-6-96 0,0 0-889 0,0 0-1687 0</inkml:trace>
  <inkml:trace contextRef="#ctx0" brushRef="#br0" timeOffset="13960">13954 5789 3024 0,'0'0'1897'0,"0"0"-1345"15,0 0 384 1,0 0 240-16,0 0-400 15,0 0-488-15,0 0-56 16,0 0 24-16,11 2 161 0,1 0 15 16,7 0 72-16,4 0 32 15,4-2 8-15,2 0 88 0,0 2-160 16,0-2-248-1,-3 0-40 1,-2 0-72-16,-4-8-112 16,-7-10-1800-16,-10 0-7290 0</inkml:trace>
  <inkml:trace contextRef="#ctx0" brushRef="#br0" timeOffset="15157">16136 5812 5313 0,'0'0'1768'16,"0"0"-976"-16,0 0 697 31,0 0-337-16,0 0-688-15,24 0-344 0,7 0 264 0,12 3 264 16,11 7-192-16,5 0 64 0,6-3 64 16,0-2-151-16,-2-1-161 15,-7-2-160-15,-9-2-16 16,-7 0 80-16,-11 0-56 0,-11 0 136 31,-7 0-80-15,-6 0-16-16,-3 0 240 0,-2 0 152 0,0 0-400 15,-2-7-152-15,-11-4-2737 16,-3 3-6825-16</inkml:trace>
  <inkml:trace contextRef="#ctx0" brushRef="#br0" timeOffset="16120">18978 5725 5097 0,'0'0'1536'16,"0"0"-1200"-16,0 0 648 0,0 0 80 15,139 10-63-15,-87-6-97 0,-2-2-144 16,3-2-152 0,-6 2-176-1,-7-2-72-15,-6 0 0 16,-6 0-88-16,-9 0-8 0,-6 0 57 15,-3 0-9-15,-2 0 48 0,-8 0 16 0,0 0-24 16,0 0 24-16,0 0 24 31,0 0-72-31,0 0-8 16,0 0-72-16,0 0-248 0,0 0-240 15,-12-2-1648-15,-5-6-4994 16</inkml:trace>
  <inkml:trace contextRef="#ctx0" brushRef="#br0" timeOffset="17820">1842 6695 5113 0,'0'0'2160'0,"0"0"-1056"0,0 0 169 16,0 0-161 0,0 0-280-16,0 0-216 15,0 0-240-15,0 0 16 16,0 0 40-16,70 0-128 0,-30 0-72 15,12 7-31-15,9 1 127 16,8 1 96-16,2 2-40 16,2 1-136-16,-10-4-112 15,-5-1-16-15,-6-2-24 16,-7-5-24-16,-8 0 8 15,-8 0 16-15,-4 0-8 0,-13 0 88 16,0 0 24-16,-7 0 80 31,1 0 8-31,-6 0-80 0,0-3 40 16,3 3-96-16,1-2-56 15,0 2-88-15,-4-2 56 0,4 2 0 16,-3 0-64-16,2-4 0 16,6-3-528-16,-3-1-1560 31,-1 2-3417-31</inkml:trace>
  <inkml:trace contextRef="#ctx0" brushRef="#br0" timeOffset="102195">12612 6427 624 0,'0'0'1640'0,"0"0"-568"16,0 0 264-16,0 0-63 0,0 0-345 15,0 0-216-15,0 0-128 16,0 0-56-16,0 0 16 0,0 0 49 31,0 0-97-31,0 2-160 16,0-2-104-16,0 0 24 0,0 0-32 15,0 0-16-15,0 0-104 0,0 0-32 16,0 0 8-16,0 0-24 15,0 0 0-15,0 0-8 16,0 0 8 0,0 0 16-16,0 0 0 0,0 0 16 15,0 0 56-15,0 0 56 16,0 0-8-16,0 0 32 0,0 0 112 15,0 0-32-15,0 0-96 16,0 0-63 0,0 0 7-16,0 0 24 15,0 0-24-15,0 0-24 16,0 0-24-16,0 0 16 0,0 0-64 15,0 0 40-15,0 0-16 16,0 0 64-16,0 0-8 0,0 0 16 31,0 0 48-31,0 0 48 16,0 0 32-16,0 0-32 15,0 0-16-15,0 0-16 0,0 0-8 16,0 0-32-16,0 0-32 16,0 0-24-16,0 0-48 0,0 0-64 31,0 0 56-31,0 0-56 15,0 0 56-15,0 0-16 16,0 0 0-16,0 0 0 0,0 0 32 0,0 0-72 16,0 0 56-16,0 0-56 15,0 0-8-15,0 0 8 16,0 0 0-1,0 0-8-15,0 0 0 16,0 0 0-16,0 0 0 16,0 0 0-16,0 0 0 0,0 0 0 0,0 0 0 15,0 0 8 1,0 0-8-16,0 0 8 15,0 0-8-15,0 0-8 16,0 0 8-16,0 0 8 16,0 0-8-16,0 0 0 15,0 0 0-15,0 0 0 0,0 0 8 31,0 0-8-31,0 0 0 0,0 0 8 16,0 0 0-16,0 0-8 16,0 0 0-16,0 0 8 15,0 0-8-15,0 0 8 0,0 0 0 16,0 0 0-16,0 0 0 15,0 0-8-15,0 0 8 0,0 0-8 32,0 0 8-32,0 0-8 15,0 0 8-15,0 0-8 16,0 0 0-16,0 0 8 0,0 0-8 15,0 0 0-15,0 0 0 16,0 0 0-16,0 0 0 0,0 0 0 16,0 0 0-1,0 0 0-15,0 0 0 16,0 0 0-16,0 0-8 15,2-4 8-15,1-3 8 0,5 0-8 16,-2-3 0-16,3-3 8 16,0 2-8-16,4-3 0 15,0-2 0-15,2 2-8 31,-1-1 8-31,-1 2-8 0,2 2 0 0,-4 1 0 16,3 3-40-16,-7 1 40 0,3 1 0 16,-4 1-40-16,2 4-24 31,-3 0 0-31,5 0-24 0,1 0-56 15,5 4 72 1,0 12-8-16,4 7 80 0,-1 5 0 0,-1 6 8 16,0 2 72-16,-1 2 32 15,1-2 16-15,-2-4-16 31,-1-4 16-31,-4-6-40 0,-1-1 40 16,-4-8 8-16,-1-3 8 16,-3-1 16-16,-1-4-23 0,-1-3 23 15,4-2-32-15,-4 2-8 16,0-2 16-16,0 0 0 31,0 0 16-31,0 0-144 0,0 0-144 0,0 0-665 16,0-16-999-16,-5 0-1401 15,-2 0-3048 1</inkml:trace>
  <inkml:trace contextRef="#ctx0" brushRef="#br0" timeOffset="102821">13043 6234 2680 0,'0'0'1968'15,"0"0"-343"-15,0 0 111 16,0 0-456-16,0 0-351 0,-42 13-185 0,28-2-232 16,-4 4 56-16,-1 2 16 15,-9 8 8 1,-1 3-176-1,-3 6-96-15,-4 4 9 0,2-3 39 16,4 2 8-16,1-5-80 16,6-3 8-16,4-4-72 0,2-3-56 0,1-3-32 15,5-6 120-15,3-2-24 31,1-3 8-15,3-4 48-16,2-3 80 0,0 1-24 0,-1-2-8 16,3 0-96-16,0 0-47 15,0 0-57-15,0 0-72 0,0 0-24 16,0 0-48-16,0 0-8 31,0 0-224-15,0 0-409-16,0 0-719 0,15-13-936 0,4-4-945 31,0 2-4945-31</inkml:trace>
  <inkml:trace contextRef="#ctx0" brushRef="#br0" timeOffset="105343">13554 6299 3608 0,'0'0'2769'0,"0"0"-905"16,0 0 313-16,0 0-201 0,0 0-488 15,0 0-423 1,-17 12-105-1,6-7-360-15,-7 3-272 16,-1 3-152-16,-5 4-120 0,-5 4 32 16,-4 0-40-16,3 4-48 15,-4-3 16 1,3-1 64-16,2-4 0 0,8-3 32 15,5-2 48-15,1-4-8 16,7-2 32-16,2-2 40 16,3 0-16-16,1-2 88 0,2 0-47 15,0 0-41-15,0 0-80 16,0 0-80-16,0 0 0 0,0 0-40 31,0 0 0-31,0 0-8 16,0 0 0-16,0 0-48 0,0 0-72 15,0 2-80-15,13 4-72 31,10 2 232-15,4 0 40-16,5 4 0 0,7-1 8 0,0 0 0 16,0-1 0-16,-1 1-8 15,-1-4 0-15,-9 1 8 0,-2-4-8 16,-10 0 8-16,-5-2-8 15,-4 1 0-15,-6-3 8 0,3 0 48 16,-4 0 240-16,0 0 136 16,0 0 24-1,0 0-80-15,0 0-96 16,0 0-136-16,0 0-144 0,0 0-200 15,0 0-1072-15,0-3-1777 16,3-3-2952-16</inkml:trace>
  <inkml:trace contextRef="#ctx0" brushRef="#br0" timeOffset="106103">13789 6190 1344 0,'0'0'4689'0,"0"0"-2449"16,0 0-39-16,0 0-65 0,0 0-583 15,0 0-473 1,0 0-264-16,-8-2-240 16,8 8-296-16,0 15-280 15,0 11 72-15,0 9 168 16,-3 12-56-16,3 3 8 0,-5 0-16 15,4-6-48-15,1-7-80 16,0-7-48-16,0-6 8 16,0-9 96-16,0-3 16 0,0-6 32 31,0-5 144-31,0-3 9 15,0-2 39-15,0-2-88 0,0 0-32 16,0 0 0-16,0 0-224 0,0 0-272 16,0-15-1025-16,6-13-1623 0,7 5-1665 31,6-2-3233-31</inkml:trace>
  <inkml:trace contextRef="#ctx0" brushRef="#br0" timeOffset="106688">14049 6324 5097 0,'0'0'2152'0,"0"0"-536"15,0 0 137 1,0 0-857-16,0 0-552 16,0 0-224-16,0 0-32 0,0 0-24 15,-37 125 40-15,37-95-24 31,0 0-72-31,0-2 112 16,0-4-40-16,3 0-8 0,6-6-64 31,-1-2 40-31,3-4-40 0,3-1 8 0,-1-3-8 0,5-5 0 16,-2-3 88-16,2 0-16 15,1 0-64-15,1-2 96 16,2-11 32-16,-1-4-56 0,0-3-16 16,-4 1-56-1,-3-2 0 1,-3 1 48-16,-3 0-56 0,-1 0 40 0,-2 0-40 15,-5-2 392 1,0 2-7 0,0-1 7-16,0 2-24 0,-12 1-72 15,0 2-24-15,-3 3 0 16,0 6 104-16,1 3-144 31,-1 2-88-31,6 0-72 0,-6 2-32 0,7 0-48 0,-3 0-8 0,4 0-80 16,-1 0-88-16,3 0-128 15,-6 0-200 1,3 0-248-16,-3 2-345 15,-5-2-591-15,3 0-1329 16,1 0-5936-16</inkml:trace>
  <inkml:trace contextRef="#ctx0" brushRef="#br0" timeOffset="108533">12791 7367 3800 0,'0'0'2057'16,"0"0"-537"-16,0 0 216 0,-1 0-399 15,1 0-409-15,0 0-352 16,0 0-88-16,0 0-56 0,0-2-32 47,6-6-72-47,5-1 88 15,2-2 9-15,4-1 7 16,0 0-200-16,1 2-64 0,1 2-64 16,-1 2-48-16,3 5-48 15,0 1-8-15,0 0 56 0,-1 0-8 16,-3 3 64-16,3 11-16 15,-6 6 32-15,-1 5 16 0,2 3 48 16,-2 4 32-16,-5 2-32 0,1 2-24 16,-1-2-56-16,-1-4 32 15,1-4-88-15,-5-4-40 16,2-6 32-1,-3-6-40-15,-2-4 48 16,3-4 16-16,-3 0 72 16,0-2 40-16,0 0 88 0,0 0-272 0,0-5-80 15,-5-10-1240-15,-1-17-928 16,1 2-2113-1,5 4-4105-15</inkml:trace>
  <inkml:trace contextRef="#ctx0" brushRef="#br0" timeOffset="108871">13160 7179 5265 0,'0'0'2352'0,"0"0"-255"16,0 0-209-16,0 0-808 0,0 0-568 16,0 0 8-16,-99 107 97 15,67-64 47-15,-2 1-8 16,3 1-104-16,0-4-144 0,6-3-192 15,2-3-120-15,4-8-88 16,6-4 64-16,1-5-64 0,4-6-8 16,5-6 8-1,0-1 8-15,3-4-16 16,0-1 0-16,0 0-248 15,0 0-336-15,0 0-520 0,3-10-777 16,12-8-2632 0,2-2-4191-16</inkml:trace>
  <inkml:trace contextRef="#ctx0" brushRef="#br0" timeOffset="109986">13660 7288 2112 0,'0'0'2865'0,"0"0"-321"0,0 0-95 0,0 0-417 15,0 0-520 1,0 0-327-1,0 0-377-15,0 0-328 16,-72 21-216-16,44-1-40 0,-3 6 48 16,-3 3-120-16,-6-1-80 15,3 2-24-15,5-7 8 16,7-2-40-1,3-5 40-15,9-6-40 16,6-2 56-16,3-5 104 0,2-3-16 16,2 2-136-16,0-2-24 15,0 0-8-15,0 0-72 0,2 0-56 16,14 0 136-16,0 2 8 15,10 0 48 1,-2 3-48 0,8-3-8-16,-3 2 8 0,2 0 48 15,-5-2-48-15,0 2-8 16,-7-2 0-16,0 0 8 0,-7-1-8 15,-1-1 0-15,-6 2-80 0,0-2-488 16,-2 0-648 0,0 0-368-1,0 2-945-15,-3 1-2896 0</inkml:trace>
  <inkml:trace contextRef="#ctx0" brushRef="#br0" timeOffset="110289">13439 7678 4913 0,'0'0'2880'16,"0"0"-1552"-16,0 0-479 15,0 0-529-15,0 0 168 0,50 26 144 0,-19-16-40 16,-1-1-168-16,4-2-40 0,-5 1-64 16,-1-4-16-16,-6 3-72 15,-2-5-56-15,-4 2-48 31,-2-2-120-15,-2-1 73-16,-6 1-73 0,1-2 88 0,2 0-96 16,-7 0-185-16,4 0-591 0,3-5-904 15,-3-6-1545-15</inkml:trace>
  <inkml:trace contextRef="#ctx0" brushRef="#br0" timeOffset="110926">13867 7357 6425 0,'0'0'2200'15,"0"0"-999"-15,0 0 79 0,0 0-272 16,0 0-144-16,0 0-152 15,0 0-151-15,98 6-33 0,-73 0-88 16,-3 3-96-16,-2-1-64 31,-3-1-48-31,-7 1 0 0,0 1 8 16,-9 1 96-16,-1 3 128 15,0 6 88-15,-4 3-128 32,-11 4-192-32,-6 3-96 0,-2-1-63 0,2-1-73 0,0-5-257 31,5-4 41-31,7-4 104 0,-1-6-104 15,5-2 112-15,0-2 96 0,5-2-56 16,0 0 64-16,0-2-104 16,0 0-88-16,0 0 0 0,5 0-120 15,13 0 216 1,4 0 96-1,3-4 8-15,4-4 104 0,3-2-24 16,-1 2 48 0,3-2 96-16,-7 4 120 15,2 0-136 16,-6 2-40-31,-7 0-96 0,-2 2 32 0,-2 0-104 0,-4 2 40 0,-2-2 40 16,-1 0-88-16,-3 2-24 16,-1-3-608-16,3 3-664 15,-3-1-952-15,4-1-945 0,-2 0-2616 16</inkml:trace>
  <inkml:trace contextRef="#ctx0" brushRef="#br0" timeOffset="111259">14348 7259 1432 0,'0'0'4097'0,"0"0"-2793"16,0 0-160-16,0 0 120 15,0 0-95-15,0 0-49 0,0 0-80 0,36 66 128 16,-30-36-127 0,-3 4 199-1,-1 0-96-15,-2 0-352 0,0 0-216 16,0 0-55-16,0-2-89 15,0-1-176-15,0-3-24 16,0-6-128-16,0-2-56 0,0-6-40 16,0-4-8-1,3-2-224-15,-3-4-744 31,0-4-849-31,0 0-919 0,-6 0-1897 0</inkml:trace>
  <inkml:trace contextRef="#ctx0" brushRef="#br0" timeOffset="112140">12596 7289 2528 0,'0'0'2609'16,"0"0"-913"-16,0 0-128 31,0 0-311-31,0 0-329 0,0 0-176 15,-139 121-192-15,115-100 16 0,4 0-40 16,1-8 16-16,8 0-15 16,-1-5-25-16,6-3-104 0,4-1 112 15,2-2-216 1,0-2-152-1,0 0-72-15,0 0-80 16,0 0-88-16,0 3-40 0,0 1-40 16,10 2 160-16,5 0 8 15,6 0 8-15,1-1 0 0,4 4 56 0,3-3-56 31,-5 2 48-15,1-3-48-16,2 2 0 0,-3-1-8 16,-4-2-232-16,1 0-240 0,-8 0-344 15,-2-2-297-15,-5-2-391 16,-6 2-456-16,0-2-529 0,0 0-752 0</inkml:trace>
  <inkml:trace contextRef="#ctx0" brushRef="#br0" timeOffset="112416">12402 7721 4136 0,'0'0'4089'0,"0"0"-2224"16,0 0-89-16,0 0-528 15,0 0-600-15,0 0-472 0,-8 17-112 16,23-6 153-16,1-2 127 16,3 3 96-1,1-3 8-15,2-1-24 16,-4-1-80-1,1-1-72-15,-1-2-96 0,1 1-8 0,-4-1-88 16,-1-2-80-16,-2-2-136 0,-4 0-520 16,-2 0-728-1,-6 0-697-15,0 0-2192 16,0 0-3504-16</inkml:trace>
  <inkml:trace contextRef="#ctx0" brushRef="#br0" timeOffset="113047">11672 7321 2920 0,'0'0'2897'16,"0"0"-665"0,0 0-311-16,0 0-249 0,0 0-416 15,0 0-488-15,0 0-271 16,-16 8-257-16,16 17-88 0,0 9 192 15,0 9 192-15,0 8 8 16,0 3 48-16,0-2-64 0,2-2-184 31,-1-3 32-31,4-9-216 16,-5-6-56-16,2-4-48 0,1-9-48 15,-1 0-8-15,-2-10 72 16,0 0-72-16,1-7 0 0,-1-2-40 16,0 0-456-16,3 0-432 31,-3-5-496-16,2-8-681-15,1-6-4240 0</inkml:trace>
  <inkml:trace contextRef="#ctx0" brushRef="#br0" timeOffset="113501">11869 7410 5129 0,'0'0'1384'16,"0"0"-32"-1,0 0 201-15,0 0-329 16,26 130-384-16,-16-96-176 16,1 0-200-16,0-4-120 0,1-2-168 15,-3-4-80-15,3-6-96 16,-1-2 56-16,0-6-48 0,1-2 0 31,-3-6 0-31,-1-2 0 16,4 0 8-16,-3 0-32 0,1-16 32 31,0-4-32-31,-4-3 16 0,-1-4 0 0,-5-1 72 15,0 0-72-15,0-2 104 0,-2 0-40 32,-12 2 112-32,-1 0 321 15,-1 3-1-15,0 8-288 0,1 2 24 16,4 8-80-16,0 3-32 15,0 4-72-15,-2 0-48 0,-2 0-248 16,1 0-360-16,-3 5-337 16,-10 18-383-1,6-4-600-15,3 0-2409 16</inkml:trace>
  <inkml:trace contextRef="#ctx0" brushRef="#br0" timeOffset="114443">12898 8462 1008 0,'0'0'3985'0,"0"0"-2145"31,0 0-96-31,0 0 241 0,0 0-585 16,0 0-608-16,-2-37-392 15,14 28-80-15,2 3-24 16,9 0-72-16,-1 2 65 0,1 2-17 0,0 2 40 16,-2 0 8-16,-4 0-32 15,3 2 64-15,-6 10-64 16,2 4 24-1,-3 4 32-15,0 2-16 16,-1 2-8-16,-3 3-120 0,3-1-40 16,-6-1-40-1,2-3-56-15,-3-1-64 0,1-6 56 0,-1 0-8 16,-2-5-32-1,1-1 32-15,-3-2-48 16,-1-5-464-16,4 0-632 16,-4-2-472-16,0 0-361 0,0-9-791 15,0-4-3602 1</inkml:trace>
  <inkml:trace contextRef="#ctx0" brushRef="#br0" timeOffset="114751">13208 8252 3320 0,'0'0'2953'15,"0"0"-881"-15,0 0-151 0,0 0-753 16,0 0-424-16,0 0-168 15,-65 110 88-15,43-68 1 0,-1 4 39 32,-1-2-200-32,0 0 32 0,3-6-104 15,0-3-208-15,3-3-64 16,3-9-64-16,7-2-32 0,-3-7-48 15,6-4-8-15,4-6 0 16,1-2-8-16,-2-2-56 16,2 0-464-16,0 0-704 15,0 0-825-15,0-8-2992 16</inkml:trace>
  <inkml:trace contextRef="#ctx0" brushRef="#br0" timeOffset="118731">13588 8332 3136 0,'0'0'2025'16,"0"0"-385"-1,0 0 240-15,0 0-407 0,0 0-409 16,0 0-224-16,0 0-24 15,-5 0-168-15,5 0-144 0,0 0 1 16,0 0-121-16,0 0-8 16,0 0 0-1,0 0-72-15,0 0 56 16,0 0-80-16,0 0 64 0,0 0-24 15,0 0 8-15,0 0 8 16,0 0-80 0,-4 0-80-16,4 0-16 0,0 0-8 0,0 0-103 31,0 0-41-31,0 0 0 0,0 0-8 15,0 0 0-15,0 0 0 16,0 0-16-16,0 0-33 0,0 0 49 16,0 0 0-16,0 0 8 15,0 0 41-15,0 2-41 31,5 2 48-31,2 2 8 0,4 0 0 16,-3 0 24-16,3 2-32 16,2 2 40-16,0-2 24 0,0 3-24 15,2-4 8-15,-2 3-8 16,-2-4-24-16,-1 3 0 15,1-4-16 1,-1 1 8-16,-4-2-56 0,-1 0 0 16,1-2 64-16,-4 0-56 15,1-2-8-15,-3 2 0 0,3-2 8 16,-3 0-8-16,0 0-8 15,0 0 16 1,0 0-16 0,0 0 8-16,0 0-8 0,0 0 0 0,0 0 8 15,4 0 0-15,-4 2 0 16,0-2 72-16,0 0-72 0,0 0-8 15,0 0 8-15,0 0 0 32,0 0 8-32,0 0-8 15,0 0-8-15,0 0 8 0,0 0-8 16,0 0 0-16,0 0-8 0,0 0 0 15,1 0 8-15,3 3 0 16,-1-1 8-16,0 0-8 31,-1-2 0-31,-1 1 8 0,4 1-8 16,-5-2 8-16,3 0 0 15,-3 2-8-15,2-2 0 16,-2 0 56-16,0 0-48 0,0 0-8 16,0 0 0-16,0 0 64 31,0 0-64-31,0 2 8 0,0-2 120 15,0 0-120-15,0 0 48 0,0 0 8 16,0 0-16-16,0 0 0 16,0 0-40-16,0 0 40 0,0 0-40 15,0 0-8 1,0 0 0-1,0 0 40-15,0 0-40 0,0 0-8 16,0 0 8-16,0 0 0 16,0 0 8-16,0 0 0 0,0 0-8 15,0 0 0-15,0 0 0 0,0 0 0 31,0 0 0-31,0 0-8 16,0 0 8-16,0 0-8 0,0 0-64 16,0 0 64-16,0 0 0 15,0 0 0-15,0 0 0 16,0 0 0-16,0 0 8 0,0 0 8 31,0 0-8-31,0 0 8 0,0 0-8 16,0 0 0-16,0 0-8 15,0 0 8-15,0 0-8 16,0 0 0-16,0 0-88 0,0 0 24 16,0 0-8-16,0 0 24 31,0 0 56-31,0 0 8 0,0 0-8 15,0 0 8-15,0 0 72 16,0 0-32-16,0 0 24 16,0 0-56-16,0 0 40 0,0 0-40 0,0 0-8 15,0 0 72 1,0 0-80-1,0 0 0-15,0 0 8 0,0 0 56 16,0 0-56-16,0 0 40 16,0 0-40-16,0 0-16 15,0 0 8-15,0 0 0 0,0 0 8 16,0 0-8-1,0 0-40-15,0 0-8 16,0 0 32-16,0 0 8 0,0 0-8 16,0 0 8-16,0 0 8 15,0 0 0-15,0 0 0 16,0 0 0-16,0 0 0 0,0 0 0 31,0 2-8-31,0 2 8 0,-5 2-8 16,-1 3-40-16,-7-2 40 15,1 7-8-15,-9 1-40 16,4 2-8-16,-3 2 64 0,2 1 0 15,2-5-80-15,2 0-24 32,-1-1 32-32,4-5 24 0,1 2 32 15,-1-3 16-15,1-2 0 16,2-1-8-16,2 1 0 15,-4 1 0-15,4-1 8 0,1-2-8 16,-4075 0 8-16,8148 0-8 16,-4068-4 8-1,0 1-8-15,0-1 8 0,0 0-48 16,0 0 32-16,0 0 8 15,0 0 0-15,0 0 0 16,0 2 8-16,0-2-8 0,0 0 0 16,0 0 0-1,0 0 0 1,0 0-72-16,0 0 24 0,0 0-88 0,0 0-16 15,0 0 32-15,0 0-64 16,0 0-56-16,0 0-329 16,0 0-463-16,0-2-1032 0,0-7-1105 31,4-1-5193-31</inkml:trace>
  <inkml:trace contextRef="#ctx0" brushRef="#br0" timeOffset="120835">13930 8574 3168 0,'0'0'2553'0,"0"0"-473"16,0 0 201-1,0 0-353-15,-2 0-568 0,-12 7-671 0,1 10-361 16,-7 6-176-16,1 1 48 15,0 2 24 1,1-4 48-16,3 0-32 16,-1-2-64-16,3-4 40 0,2 0-40 15,1-4 32 1,2 0-88-16,3-2 8 0,-4-2-120 15,7-2 48-15,-3-2-56 0,5 1 0 32,0-5-8-32,0 0 8 15,0 0-56-15,0 0-400 0,0 0-704 16,10-21-841-16,8-1-1247 15,1-4-4666 1</inkml:trace>
  <inkml:trace contextRef="#ctx0" brushRef="#br0" timeOffset="121547">14153 8384 6313 0,'0'0'2472'16,"0"0"-743"-16,0 0 71 15,0 0-728-15,0 0-592 16,0 0-376-16,5 2-104 0,14 2 377 31,4 0 135-31,-1 0-136 16,2 2 0-16,-3 0-8 0,-4 0-96 0,-1 3-8 15,-5-2-16-15,-3 1-16 16,-3 2 136-16,0 0 64 15,-5 6 0-15,0 2 113 16,-7 7-153 0,-9 0-160-16,-3 1-96 15,-1 0-72-15,-1-1-64 0,4-5-80 16,2-2-56-16,1-4 8 0,4-4 72 15,3-2 48-15,4-5 0 16,0-1 8 0,3-2-48-16,0 0-24 15,0 0-88-15,0 0-49 16,6 0-55-16,6 0 200 0,4 0 64 15,2 0 8-15,1 0 56 16,2-5-56-16,-3 1-8 0,1-2 8 31,-3 2 0-31,-1-2 40 16,1-3-8-1,2 2-40-15,-5-3-624 0,6-1-520 0,2-4-1152 16,-6 0-1913-16,-6 2-3121 0</inkml:trace>
  <inkml:trace contextRef="#ctx0" brushRef="#br0" timeOffset="122139">14485 8304 4608 0,'0'0'2153'16,"0"0"-1393"-16,0 0 712 0,0 0-175 15,0 0-113 1,0 0-312-16,0 0-232 0,101 0 48 15,-80 4-127 1,0 4-49-16,-5 0-160 16,-2 4-56-16,1 2-8 0,-7 0-72 15,-2 6 128-15,-4 0-24 16,-2 6 24-16,0 3-96 15,0-1-64-15,-13 2-16 0,0-3-96 32,0-1-24-32,2-2-48 15,3-5-8-15,0-4-48 16,6 0 8-16,0-5-8 0,2-4 8 15,0-1-48-15,0-1-48 16,4-4 88 0,9 0 56-16,8 0 176 0,1 0-8 15,2-2-8-15,2-7-32 16,2-5-16-16,-2 1-56 15,1 2-8-15,-3-2 16 0,-3 5-64 16,-3 3 0-16,-5 1 0 16,-5 0 0-16,0 2-240 15,-8 0-960 1,0 2-1144-16,0 0-2682 0</inkml:trace>
  <inkml:trace contextRef="#ctx0" brushRef="#br0" timeOffset="134570">13883 6898 2792 0,'0'0'1560'16,"0"0"-567"-16,0 0 39 15,0 0-144-15,0 0-288 0,0 0-192 16,0 0 72-1,0 0 64 1,0 0-55-16,0 0 31 16,0 0-64-16,0 0 8 0,0 0 0 15,0 0-152-15,0 0-24 0,0 0-96 16,0 0-32-16,0 0-64 0,0 0-32 15,0 0 32 1,0 0-24 0,0 0-32-16,0 0-32 15,0-2-8-15,0 2 8 0,0-2 0 16,2-2-8-16,14 0 8 0,2-2-8 15,11 0 80-15,13-4-8 0,6-4 32 32,7 2-32-32,0-2-64 15,0 0 40-15,-10 4-48 16,-6 4 8-16,-9-1 0 0,-12 5 64 15,-5 1-16-15,-5-1 24 16,-5 2 8-16,-3 0 0 0,0 0 112 31,0 0-23-31,0 0-25 16,0 0 72-16,0 0-48 0,0 0 0 15,0 0 8-15,0 0-32 16,0 0 80-16,0 0-88 0,0 0-40 16,0 0-88-16,0 0 24 31,0 0-40-31,0 0 0 15,0 0-8-15,0 0-40 0,0 0 40 16,-3 0 0-16,0 0 8 16,-2 0 0-16,2 0 0 0,0 0 0 0,-4 0-8 15,2 0-304 1,-3 0-664-1,-1 0-777-15,1 0-2504 16</inkml:trace>
  <inkml:trace contextRef="#ctx0" brushRef="#br0" timeOffset="136014">14007 7969 184 0,'0'0'1096'0,"0"0"-472"16,0 0 96-16,0 0-16 0,0 0-200 31,0 0-216-31,0 0-32 15,0 0 145-15,0 0 87 0,0 0 80 16,0 0-16 0,0 0-8-16,0 0-16 0,0 0 80 0,0 0-104 15,0 0-88-15,0 0-23 16,0 0-121-1,0 0-136-15,0 0 64 16,0 0-88-16,0 0-16 0,0 0 64 16,0 0-40-16,0 0-16 15,0 0-24-15,0 0 0 16,0 0 24-16,0 0-32 15,0 0-72-15,0 0 72 16,8 0 144-16,15-6 32 16,3-4 32-16,9 0-40 0,7-5 40 15,5 2-152-15,2-1-72 16,-4 2-56-16,-5 2 8 15,-3 2 40 1,-9 1-40-16,-5 3 48 16,-9 2-48-16,-6 2 136 0,-5 0-8 15,1 0-8-15,-4 0 48 16,0 0 104-16,0 0 16 15,0 0-16-15,0 0 1 0,0 0-65 32,0 0-96-32,0 0-120 15,0 0-160-15,-15 10-769 0,-4 5-1247 16,4-2-2889-16</inkml:trace>
  <inkml:trace contextRef="#ctx0" brushRef="#br0" timeOffset="137259">14187 9001 984 0,'0'0'2056'15,"0"0"-568"-15,0 0 217 0,0 0-97 16,0 0-264-16,0 0-311 15,-12 0-225 1,9 0-64-16,3 0-176 16,0 0-104-16,0 0-216 15,0 0-224-15,0 0-24 0,23 2-248 16,9 0 248-16,10-2 88 15,8 0 88-15,7 0 152 0,-6 0 40 32,-2-2-39-32,-7-2 15 15,-2 1-64-15,-9-1-48 16,-9 0 16-16,-1 2-96 0,-6 0 72 15,-5 0-88-15,-6 2-32 16,-2-2-8-16,-2 2 48 0,0-2-144 31,0 2-648-31,0 0-1281 16,0 0-3000-16</inkml:trace>
  <inkml:trace contextRef="#ctx0" brushRef="#br0" timeOffset="139763">2423 9126 3472 0,'0'0'2289'15,"0"0"-881"-15,0 0 152 0,0 0-199 16,0 0-377-16,9 0-256 16,-1 0-296-1,9 0-248-15,14 0 240 16,8 0 216-16,8 0 17 0,8 0-241 15,3-2-8-15,0 2-144 16,-2-2 24-16,-2-2 40 0,-6 2-40 16,-8-2-72-1,-4 0 8 1,-7 0 0-16,-13 2-24 0,-6-1-56 15,-5 3-8-15,-2 0-16 0,-3 0 32 16,0 0 32-16,0 0-72 16,0 0-112-16,0 0-1104 0,-3 0-1192 31,-2 0-3762-31</inkml:trace>
  <inkml:trace contextRef="#ctx0" brushRef="#br0" timeOffset="140530">3371 9065 4504 0,'0'0'1865'0,"0"0"-353"15,0 0-80-15,0 0-399 16,0 0-393-16,0 0-408 16,0 0-176-16,47 0 120 0,-10 0 336 0,5 0-64 15,5 0-96 1,0 0-96-1,5 4-24-15,-7 1 16 0,2-3-24 16,-4 2-8-16,-1-4 65 16,-1 2-81-16,-11-2 16 15,-4 0-8-15,-6 0 16 0,-4 0 0 16,-11 0 8-1,-2 0-48-15,-3 0 8 16,0 0-8-16,0 0-184 0,0 0-408 16,0-4-1305-16,0 0-3896 15</inkml:trace>
  <inkml:trace contextRef="#ctx0" brushRef="#br0" timeOffset="141251">4331 8994 992 0,'0'0'3080'0,"0"0"-1543"16,0 0-249-16,0 0 176 0,0 0-319 16,0 0-425-16,9-2-336 15,4 2-144-15,5 0 184 0,11 0 296 16,5 0-152-16,0 0-152 31,8 0 8-31,0 2-168 16,5 5-80-16,1-1-16 0,2-1-103 15,-3-1 159-15,-5-2-56 16,-6 0-40-16,-9-2-40 0,-6 0 48 0,-10 0-120 15,-1 0 72 1,-7 0 8 0,1 0 48-16,-4 0-8 15,0 0 112-15,0 0-240 0,0 0-464 16,-5 0-1313-16,-7 0-4024 15</inkml:trace>
  <inkml:trace contextRef="#ctx0" brushRef="#br0" timeOffset="143065">1889 9999 1488 0,'0'0'2728'15,"0"0"-1999"-15,0 0 239 16,0 0 160-16,115 7 40 15,-75-5-136 1,4 0-135 0,2 0-313-16,1 0-56 0,0 0 24 0,-2 0-64 15,-3-2-32-15,-5 2-128 16,-3-2-40-16,-6 0-48 15,-4 0-48-15,-6 0 65 0,-7 0 47 32,-1 0-40-32,-7 0 16 15,-3 0 0-15,0 0-8 0,0 0-64 16,0 0-208-16,0 0-48 15,0 0-1344-15,0 0-1697 16,0 0-7529-16</inkml:trace>
  <inkml:trace contextRef="#ctx0" brushRef="#br0" timeOffset="143924">3753 9890 4961 0,'0'0'1624'15,"0"0"-432"-15,0 0 152 0,0 0-15 16,0 0-305-16,0 0-448 16,0 0-296-1,0 0-184-15,12 2 32 0,8 0 264 0,7 2 32 16,4-2-88-16,3 0 41 15,1 2 55-15,6-2-56 0,-7-2-168 16,1 2 88-16,-4-2 104 16,0 0 48-16,-4 0-104 0,-3 0-48 31,-4 0-40-31,-4 0-56 15,-3 0-80-15,-4 0 8 16,-2 0-64-16,-6 0-8 0,3 0 24 16,-4 0-8-16,0 0 40 15,0 0-24-15,0 0-24 0,0 0-64 16,0 0-480-1,0 0-1040-15,0 0-625 16,-4 0-1983-16</inkml:trace>
  <inkml:trace contextRef="#ctx0" brushRef="#br0" timeOffset="144754">4484 9967 104 0,'0'0'4080'0,"0"0"-2759"16,0 0-257-16,0 0 56 16,0 0-152-16,0 0-432 0,0 0-351 15,0 0 279-15,0 0 152 16,68 0-88-16,-33 1 184 0,7 1-72 31,4 0-128-31,7-2-72 16,-1 0-40-16,-2 0-72 15,-3 0-47-15,-9 0-129 0,-7 0-64 16,-7 0-16-16,-1 0-56 0,-12 0 112 15,0-2-72-15,-6 2-56 16,-3-2 88 0,3 2 24-16,-5-1-112 15,0-1-88-15,0-1-969 16,0 3-919-16,-10 0-4369 0</inkml:trace>
  <inkml:trace contextRef="#ctx0" brushRef="#br0" timeOffset="178602">20913 5723 3144 0,'0'0'1905'0,"0"0"-649"15,0 0 344-15,0 0-200 32,0 0-255-17,0 0-225-15,0 0-224 0,0 0-208 0,0 0-128 16,0 0-56-16,3 0 24 0,2 0 40 15,3 0 81-15,2 0-121 16,1 0 32-16,0 0 40 16,5 0-80-16,1 0-88 0,2 0 24 31,4 0-80-31,6 0 80 15,6 0-104-15,6 0 88 0,7 0-64 16,7 0-48-16,3 0 216 16,0-4-144-16,-1 0-72 15,-2 1-8-15,-4 3 48 0,1-1-24 31,-4 1-40-31,-2-2-32 0,-4 2-15 16,-2 0-41-16,0-2 32 0,-2 0 0 16,2-2 8-16,-3 0-48 15,5 0 40-15,-6 0-40 16,1 0 0-16,-2-1 0 15,2 2 40 1,-6 1-40 0,3 0 8-16,-3-2-8 0,3 0 0 0,1-2 64 15,-3 0-64-15,1-1 0 0,2 2 0 16,2-1 0-16,2 2 0 15,0 0 40 1,0 0-32-16,4 2 16 16,-6-3-32-1,4 3-8-15,1-1 8 0,-3 1 0 0,-1-2 8 16,3 0 0-16,-3 2 0 15,-5-2 0-15,-1 0 0 16,-5-1-8-16,-4 3 8 16,-7 0-8-1,0 0 8-15,-4 1-8 0,-4-1 16 31,1 0-8-31,-4 0 0 0,-1 2 40 0,-1-2-48 16,-2 2 8-16,-1 0-8 0,0 0 8 16,0 0-8-16,0 0-336 31,0 0-657-31,-13 0-983 0,-9 0-553 15,-6 0-2648 1</inkml:trace>
  <inkml:trace contextRef="#ctx0" brushRef="#br0" timeOffset="187092">9595 3965 2104 0,'0'0'1432'0,"0"2"-464"16,0-2 97-16,0 0 7 15,0 0-160-15,0 0-320 16,0 0-192-16,0 0-96 0,0 0-40 31,0 0 49-31,0 0-9 16,0 0-24-16,0 0-64 0,0 0 64 15,0 0-64-15,0 0 0 16,0 0-56-16,0 0-8 16,0 0-40-16,0 0-16 0,0 0-88 15,0 0 88 1,0 0-88-16,0 0 0 15,0 0 56-15,0 0-56 0,0 0 88 16,0 0-40 0,4 0 40-1,-3 0 64-15,4 0-24 16,0 0-8-16,1 0 0 0,1 0 24 0,4 0-56 15,0 0-24-15,2 0 32 16,5 0 0 0,0 0 24-16,0 0-16 0,4 0 8 0,1-4-40 15,-1 2 24-15,1-3 16 16,0 3-40-16,-1 0-8 0,-1 0-16 31,2 0 0-31,-4 0-8 0,2 0 0 16,-3 2 25-16,0-2-25 15,-4 0 16-15,2 0-16 31,1 1-40-31,-3-1 112 0,2 2-112 16,2-2 48-16,-2 2-40 16,-1 0 40-16,1 0 0 15,-2 0-56-15,1 0 0 0,-2 0 8 16,1 0 40-1,1 0-32-15,-2 0 40 0,3 0 32 0,-3 0-80 32,3 0-8-32,2 0 88 0,-2 0-80 15,3 0 0-15,-2 0 0 16,0 4 72-16,3-1-80 0,-4 1 8 15,2 0 0-15,4 0 40 16,-1 3-48-16,7-1 0 0,2-1 160 16,3 1 16-1,-3 0-160 1,-1-2-8-16,0 3 0 0,1-3 72 15,-5 0-72-15,4-1-8 0,-4 1 16 16,4 2-16-16,-7-2 8 31,3 1 48-31,-3-1 0 0,1 0 16 16,-7-2 0-16,2 0 80 15,-4-2-16-15,2 2-24 16,-3-2 8-16,0 0 0 0,3 0-72 16,1 0 56-16,-3 0-48 0,5 0 56 31,4 0-112-31,-2 0 48 15,8 0-32-15,-1 0 88 32,2 0-56-32,1 0 40 0,1 0-40 15,1 0 0-15,-4 0 16 16,1 0-56-16,3 0 64 0,-3 0-16 15,4 0 32-15,3 0 24 16,4 0 8-16,1 0-48 16,9 0 8-16,-1 0-72 0,5 0 56 0,0 0-56 15,-1 0 64-15,-3 1 0 16,-6 1-16-16,-3-2-48 15,-6 0 80 1,3 0-8 0,-4 0 0-16,2 0-8 0,4 0-8 15,1-2 16-15,0-5 24 0,0-1-7 16,-4-1 23-16,-2 3-64 0,-2 2-48 15,-5 3-8 1,-2-1 0-16,-4 2 48 16,0 0-48-1,-2 0 8-15,0 0 0 0,0 0-8 16,1 0 0-16,-2 0 8 0,2-2 0 15,-2 2 0-15,-3 0-8 16,3 0 48-16,-7 0-40 0,-2 0-8 31,-1 0 0-31,-2 0 0 16,-5 0 0-1,0 0 0-15,-3 0 56 0,0 0-56 0,0-2-232 16,0 2-945-16,0 0-967 0,-14 0-809 16,-6 0-7489-16</inkml:trace>
  <inkml:trace contextRef="#ctx0" brushRef="#br0" timeOffset="199618">9744 11372 696 0,'-3'0'4401'0,"3"0"-3129"15,-5 0-520-15,5 0 424 16,0 0 49-16,0 2-321 31,0-2-368-31,0 0-232 0,0 0-112 16,0 0-48-16,0 0-56 0,0 0 40 31,8 0 96-31,3 0 112 0,-1 0 40 0,1 0-88 0,1 0 0 15,-1 0 8 1,3 0 32 0,-1-2 89-16,5 0-73 15,1-2-120 1,6 0 16-1,4 2-24-15,3-2-64 0,0 2-48 0,7 0 24 0,3 0-24 16,0-3 16-16,0 1 80 16,0 3-40-16,0-3-32 15,0 2-40-15,0 2 0 0,-2-2 8 16,2 2-16-16,0 0-8 15,0 0 48-15,4 0-16 0,-4 0 40 32,3 0-24-32,-2 6-16 15,1 1-32-15,0 2-16 16,4-1-48-16,-3 0 40 0,7-3 16 15,4 4 24-15,-1-5 96 0,5 0-72 16,5-4-56-16,-2 0 16 31,8 0 8-31,1 0 8 16,3 0-32-16,2 0 8 0,4 0-64 15,1 0 56-15,1-4-48 16,-6 2 64-16,-1 2-64 0,0-2 41 16,-3 2-33-16,-1 0 40 15,1 0-48 1,-5 0 8-16,0 0-16 15,3 0 8-15,-2 0 48 0,7 0-56 16,0 0 112-16,5 0-8 16,-2 0-96-16,2 0-8 0,4 2 0 15,2 0 56-15,5 0 40 16,26 0-88-1,-14-2 56-15,4 0-16 16,3 0 0-16,-12 0-40 0,25-2 0 16,20-11 40-16,16 0-40 15,5-1-8-15,-9 2 16 0,-19 2-8 16,-11 2 48-16,0 3-48 31,-3 1 0-15,6 2 0-16,1 1 0 0,-6-1 0 0,-18 0 0 15,-18 0-8-15,12 0 8 16,14 0 0-16,1 0-8 0,0-2 0 15,-28 2 0-15,-18-3 16 32,15-1 32-32,15 1-48 15,14-3 0-15,-3 0 0 0,1 1 0 16,-3 1 8-16,-1 2-8 15,-2 1 0-15,-5-1 0 0,-1 2 0 16,-6-2 8-16,3-1-8 16,-3 1 0-1,6 0 8-15,-1-2-8 0,1 1 0 31,-4-3 0-31,-1 1 8 0,-4 1 0 0,2 0-8 16,-5 1 0-16,-3 1 0 16,-1-1 0-1,-6 3 0-15,2 2-8 16,-3 0 8-16,-1 0 0 0,-6 0 0 0,0 0 8 15,-12 0-8 1,-4 0 0-16,-9 0 0 0,-2 0 0 16,-5 0 8-1,-10 0-8-15,-1 0 0 16,-8 0 0-16,-5 0 8 15,-5 0-8-15,0 0 0 0,-6 0 0 16,-2 0 48-16,0 0 48 16,0 0 32-16,0 0 16 0,0 0-8 31,0 0 0-31,0 0 48 15,0 0 16-15,0 0-72 0,0 0-80 16,0 0-48-16,0 0 0 16,0 0-96-16,0 0-416 31,0 0-712-31,0 2-881 0,-10 9-1072 15,-9-4-3456-15</inkml:trace>
  <inkml:trace contextRef="#ctx0" brushRef="#br0" timeOffset="201650">12686 11274 4048 0,'0'0'2361'0,"0"0"-881"16,0 0 97-16,0 0-177 0,0 0-512 16,-8-12-312-16,8 3-128 0,0 3-104 15,0 0 32-15,0 1-64 16,0 1-15-1,0 2-17-15,0 0 8 16,0 2-16-16,0 0-120 0,0 0-96 16,0 0-56-16,0 0-56 15,0 12 56-15,2 3 80 0,0 5 16 16,2 1 8-1,0 0-56-15,-4 0 8 16,0-5-48-16,1-4 56 16,-1-3-56-16,0-5 0 0,0-1 80 15,0-1 0 1,0-2 40-16,0 0 56 31,0 0 48-31,0 0 96 16,0 0-32-16,0-12-168 15,0-2-128-15,0-3-104 0,0 2-16 31,0 0 16-31,5 6 32 0,-5 3 64 0,0 6-72 0,0 0-32 16,0 0-24-16,0 0-96 16,0 0-16-16,2 6 152 15,-2 1 96-15,1 4 16 0,-1-3 40 16,0-2-32-16,0 0-16 15,0-3 40-15,0-1-40 0,0 0 0 16,0 1 32 0,0 1-40-16,0-2 0 15,0 2 8-15,0 2-8 16,0-4-144-16,10-2-840 0,-2 0-889 15,2 0-3336-15</inkml:trace>
  <inkml:trace contextRef="#ctx0" brushRef="#br0" timeOffset="203042">15839 11079 3928 0,'0'0'2801'16,"0"0"-1113"-16,0 0-223 0,0 0-473 15,0 0-432 1,0 0-232-16,-21 66-8 0,21-43-88 31,0 0-56-31,0-3-24 0,0-1-32 16,0-6-64-16,0-3-8 0,0-3-40 15,0-3 8-15,0-4 64 31,0 0 120-31,0 0 512 16,0 0 161 0,0-9-193-16,0-3-456 0,0 1-168 0,0-2-56 15,0 7 0-15,1 2 0 0,1 4-120 16,1 0-104-16,0 0-232 15,2 4 224-15,2 8 104 32,-2 3 80-32,1-2 48 0,-3 2 8 15,-1-4 0-15,1 2 0 0,-3-3 0 16,2-3 0-16,-2 1 8 0,0-1-8 15,0-1 0-15,0-4 0 16,0-2 0 0,0 0 56-1,0 0 8-15,1 0 128 0,-1-8 152 16,0-8-232-1,0-2-120-15,0-2 8 0,0 1 0 0,0 6 0 0,0 3-8 16,0 1 8-16,0 7 8 16,0 0-8-1,0 2-8-15,0 0 0 16,0 0-112-16,0 0-16 15,0 0 24-15,0 0 56 0,0 0 40 16,0 0 8-16,0 0 0 16,0 0-72-16,-8 4-536 31,-3 2-849-31,-4 3-3352 0</inkml:trace>
  <inkml:trace contextRef="#ctx0" brushRef="#br0" timeOffset="205206">12365 10602 2536 0,'0'0'2417'16,"0"0"-665"-1,0 0 168-15,0 0-311 0,0 0-577 0,-2-2-360 16,2 2-192-16,0 0-128 31,0 0-88-31,-4 0-40 0,4 0 8 16,0 0-32-16,-2 0 32 15,2 0-7-15,-2 0-49 31,-1 5-40-31,-3 10 32 0,1 3 16 16,-7 6-32-16,4 4 0 16,-3 2-8-16,0 2-64 0,3 2-32 15,0-4-40-15,4 0 8 16,1-5-8-1,2-3 0-15,1-7 0 0,0 0 48 0,0-7-8 32,0-2 0-32,0-3 32 0,0-3 112 15,0 0 168-15,0 0 96 0,0 0 16 16,0 0-96-16,0 0-184 15,0 0-88-15,0 0-104 0,0 0-584 16,0 0-1008-16,0-7-1057 16,6-3-3608-16</inkml:trace>
  <inkml:trace contextRef="#ctx0" brushRef="#br0" timeOffset="206314">12546 10662 2736 0,'0'0'3097'0,"0"0"-1121"16,0 0-111-16,0 0-161 16,0 0-544-16,0 0-520 0,0 0-184 15,-5 10-192-15,3 2-39 16,-2 4 55-1,0 2-32-15,1 3-96 0,-2-2 48 16,4 1 24-16,1 1-24 16,0-4-72-16,0 4-80 31,0-6 8-31,0 2-48 0,0-6 0 0,6 2-8 15,-3-5 8-15,5-3-8 16,-3-1 0-16,2 0 8 0,1-4 0 16,0 0-8-16,0 0 8 15,3 0 56-15,4-2 24 0,-2-11 24 31,1-6-32-31,2 0-24 16,-3-3-8-16,-1-3-40 0,-1 1 8 16,-5-1 72-16,1 0-40 15,-2 1-40-15,-5 2 96 0,0 4-32 16,0 0 16-16,0 2 24 15,0 4 256 1,-8 0-136 0,-2-1-48-16,-1 6-104 0,3-1-32 15,-2 2-48-15,3 2 72 16,1 4 32-16,-1 0-104 0,1 0 0 15,-4 0-104-15,4 0-40 16,-2 0-136-16,0 8-200 16,0 0-440-1,-2 0-344-15,-1 4-497 0,6-4-1143 16,-3-2-4138-16</inkml:trace>
  <inkml:trace contextRef="#ctx0" brushRef="#br0" timeOffset="208274">15613 10498 3896 0,'0'0'2105'0,"0"0"-417"16,0 0 265-16,0 0-465 15,0 0-608-15,0 0-496 0,-4-2-216 16,4 2-168-16,0 0 0 31,7 0 0-31,7 0 152 16,1 0 16-16,3 6 16 0,-4-1 0 0,-1 1-40 15,-2 3-8-15,-4-3 32 31,-1 2 8-31,-2-1 65 0,-4 6 111 16,0-1 32 0,0 0 112-16,-5 2-224 0,-10-1-112 15,1 2-56-15,-4-3-8 0,3-4 8 16,1 0-56-1,1-4 0-15,-2 0 32 16,4 0-72 0,3-2 64-16,2 0 88 15,1 0-32-15,0-2-112 16,5 0-16-16,0 2-64 15,0-2-32-15,0 0-56 0,0 0-48 16,0 2 120-16,0-2 72 16,10 0 8-16,1 0 88 0,3 0 32 15,-2 0 24-15,4 0-64 16,2-2-16-16,-1-4-56 0,1 0 8 15,0 0-8-15,0 2 8 16,-1 0-8-16,0 2 8 0,-3-2-16 16,1 2 8-16,-4 0 0 31,-3 0 0-31,0 2-8 15,-6-2 8-15,-1 2-8 0,1 0 0 16,-2 0 8-16,0 0 0 16,0 0-8-16,0 0-200 0,0-2-208 15,0 2-480-15,0 0-705 16,0 0-2527-1,0 0-4522-15</inkml:trace>
  <inkml:trace contextRef="#ctx0" brushRef="#br0" timeOffset="208811">15947 10473 592 0,'0'0'2896'0,"0"0"-839"0,0 0-289 15,0 0-48-15,0 0-455 0,0 0-393 32,0 0-176-32,0 0-208 0,0 0-168 15,0 0-104-15,0 6-8 16,0 11 224-1,0 7-40-15,0 6 41 0,0 2-105 0,-8 0-128 16,5 0-32-16,-2-6-40 16,0-4 8-1,3-4-24-15,1-4-8 16,1-3 24-16,0-6 24 0,-4-3 120 15,4 0 112-15,0-2 120 32,-1 0-8-32,1 0-152 0,0 0-136 0,0 0-208 15,0-16-776-15,0 0-1464 16,0 2-3081-16</inkml:trace>
  <inkml:trace contextRef="#ctx0" brushRef="#br0" timeOffset="209931">16162 11151 2536 0,'0'0'2609'0,"0"0"-969"15,0 0 200 1,0 0-287-16,0 0-473 15,0 0-336-15,0 0-232 0,-13-11-216 16,13 11-128 0,0 0-40-16,0 0-72 0,0 0-48 0,0 0 64 15,0 0-16-15,0 0 128 31,0 5 32-31,0 3-80 0,0 2-8 16,0 2 17-16,0 0-17 16,0 3 0-16,-5-4-32 0,5 1-32 15,-2-3-48-15,2-3-8 16,-1-3 56-16,1-3 0 15,0 0 48-15,0 0 96 0,0 0 240 32,-4 0 232-32,4 0 64 15,-1-7-448-15,-4-6-296 0,3-2 0 16,-1-4-120-16,2 5-32 15,1 2 48-15,0 4 16 32,0 4 40-32,0 4-64 0,0 0-56 0,0 0-88 15,0 2-16-15,0 8 216 16,0 2 56-16,0 0 96 15,1-1-16 1,-1-1 0-16,0-7-8 16,3 1-56-16,-3-2-8 15,0-2 192-15,0 0 32 0,0 0 184 16,0 0-64-16,0 0-280 0,0 0-72 15,0-8-1472-15,2-3-2673 16,4-4-5217-16</inkml:trace>
  <inkml:trace contextRef="#ctx0" brushRef="#br0" timeOffset="210775">16205 10441 4384 0,'0'0'2337'0,"0"0"-705"32,0 0 9-32,0 0-609 0,0 0-448 15,0 0 40-15,0 0-72 16,50 0-128-16,-35 4-72 0,1 2-72 15,-3 3-104-15,-3-1-31 16,-2-1 15-16,-2 6 48 31,-6 1 72-31,0 2 72 0,0 2 24 16,-6 2-48-16,-10 1-112 15,1 0-136 1,-4-3 24-16,4-4-48 0,-1-2-40 0,3-4 72 16,3-4-24-16,2 0 8 15,2-2 16 1,3 0 32-16,3-2 104 0,0 0-24 15,0 0-120-15,0 0-80 16,0 0 0-16,0 0 0 16,0 0-16-16,13 0 16 0,3 0 48 15,3-8 56 1,-3 2 24-16,2-3-56 15,-2 2 16-15,-3 1-80 0,0 0 0 16,-2 0 64-16,-1-3-72 16,-2 4-304-1,3-1-712-15,-1 2-752 0,5 0-705 0,-4 0-1944 31,2 4-1864-31</inkml:trace>
  <inkml:trace contextRef="#ctx0" brushRef="#br0" timeOffset="211504">16523 10415 2776 0,'0'0'4009'16,"0"0"-2369"-16,0 0-183 16,0 0-473-1,0 0-584-15,0 0-64 16,0 0 288-16,47 0-120 0,-29 4-64 15,-2 5 24-15,-1-1-120 16,-1 1-63-16,-4 1-57 0,0 1-32 16,-2-2 24-16,-5 4 8 15,-3-1 160 1,0-1 16-16,0 6-8 15,0-2-128-15,-6 4-104 16,-9-4-40-16,5 4-64 16,-4-6-48-16,2 4 40 0,1-5 0 15,-2-2-32-15,2-2 40 0,4-2 0 31,-4 0-8-31,5-4 16 16,4-2-56-16,-1 2 96 16,3-2-32-16,0 0-64 0,0 0-8 15,0 0-8-15,0 0-40 16,0 0-88-16,6 0 24 0,10 0 112 31,-4 0 0-15,7 0-8-16,-3 0 16 0,2-2 0 0,-2 0 0 15,-1 0 0-15,-4 0-8 16,-3 0 0-16,-1 2 0 15,-6 0 48 1,2-2 200-16,-3 2 168 0,2 0 64 16,-2-2 1-16,0 2-9 15,0 0-72-15,0 0-120 16,0-2-96-16,0 2-184 0,0 0-24 0,0 0-1064 31,0 0-1209-31,-11 0-2304 16</inkml:trace>
  <inkml:trace contextRef="#ctx0" brushRef="#br0" timeOffset="233572">8673 5757 1640 0,'0'2'672'16,"0"0"-272"-16,0 0 720 0,0 0 409 0,0-2-65 31,0 0-248-31,-3 0-200 16,0 0-135-16,-2 0-57 0,-2 0 48 15,4 0-128-15,-5 0-208 16,2 0-40 0,-1 0-24-16,1-6-87 0,-7 0-145 0,2-1-48 15,-2-4-40-15,-3-1-56 16,-2-2-40-1,0-4-56-15,0-4 8 16,2-1 0-16,-2-2 40 16,2-1-48-16,3-2 0 15,7 0 8-15,-6 0-8 0,6-1 0 16,4-1 0-16,-1 2 0 0,3-2 0 31,0 0-8-31,0 0 8 31,0-2-8-31,0 4 8 16,0-3 0-1,0 3 0-15,5 0 0 0,1-2 0 0,-1 0 0 0,3 1 0 16,2-1 0-16,-2 0-8 0,3 1 8 16,-4 5 0-1,3 2 0 1,-4 1 0-16,2 8 0 15,-5-1 0 1,2 4 0-16,0 0 0 0,-3 2 8 0,3-1-8 0,-2 2 0 16,2-5 8-16,1-1-8 0,-1 2 0 15,0-1 0-15,0 3 0 16,-4 5 0-16,-1 2 0 15,0 2 8-15,0 0-8 0,0 0 8 32,0 0 72-32,0 0 64 15,0 0 136-15,0 0-24 0,0 0-32 16,0 0-48-16,0 0-24 15,0 0-32-15,0 0-8 0,0 0-96 16,0 0-8-16,0 0 8 16,0 0-16-16,0 0 16 0,0 0 32 31,0 0 0-31,0 0-48 15,0 2 8-15,-5 4-8 16,2 3 0-16,-5 1-48 0,2 1 32 16,-2 4-40-16,1 4 40 15,-3 4 8-15,2 1-48 0,-1 2 48 31,-1 2 8-31,3-1 0 0,1-2 8 16,-2 1-8-16,3-2 8 16,-5 1-8-16,4-1 16 0,3-3-16 15,-1 2 0 1,0-1-64-1,4-1 56-15,0 3-8 0,0 1-24 0,0-1 40 32,0 0 0-32,0-4 8 0,0-2-16 0,0 0 16 15,0 0-8-15,0-1 0 0,0 0-8 16,0 4-40-16,0-2 40 15,0 5-8 1,8 2 8-16,0 3-48 16,-3-1 48-1,1 2 8-15,1-2-8 0,-1-2 8 0,0-1 8 16,1 0-8-16,3-3 0 31,-4-2-8-31,5 0 8 0,-1-2 0 16,-3 0-8-16,1 0 8 15,1-4 0-15,-2 0-8 16,-2-4 8-16,-1 1 0 0,0-5 0 15,-1-2 0-15,-1-3 0 32,1 1 8-32,-2-2-8 15,3 4-384-15,5 2-864 0,-1 1-825 16,0-1-2480-16</inkml:trace>
  <inkml:trace contextRef="#ctx0" brushRef="#br0" timeOffset="235621">3478 5925 1456 0,'0'0'3889'0,"0"0"-2793"0,0 0-280 15,0 0 144-15,-2 0-112 0,2 0-279 16,0 0-153-1,0 5-128 1,0 5 296-16,2 3-32 16,8 4 40-16,-4 0-56 0,1 2-152 15,-1-1-24-15,1 4-80 16,-1-2-56-16,-1 4 57 0,0 2 71 15,1 0-24-15,-6 6-104 32,0 3 64-32,0 1 0 15,0 5-56-15,0 1 16 0,-16 1-136 16,3-1 16-16,-3 0 0 15,1-2-16-15,-2-2-32 0,-1-2-32 0,-2-2 8 16,1-4-40 0,0-2 40-1,1-2 16-15,-3-1-64 16,2-3 56-16,-2-1 0 0,1-2-56 15,4-1 40-15,-3-2 0 0,1-5-40 16,5 2 56-16,2-3-56 0,-1-2-8 31,6-2 8-15,1-2 8-16,-1-2 0 0,2-2 32 15,4 2 16-15,0-2 40 0,0 0 0 16,0 0 8-16,0 0-8 16,0 0-24-16,0 0-32 0,0 0-40 31,0 0 0-31,0 0 40 15,0 0-48-15,0 0 16 0,0 0-16 16,0 0 0-16,0 0-24 16,0 0 16-16,0 0-40 15,0 0 32-15,0 0 8 0,0 0-56 31,10-2 64-31,-3-4-8 16,2-2 8-16,1 0 0 0,1-2 0 16,5-2 8-16,-3-2 0 15,5-5 0-15,1 2 8 16,-2-3-8-16,0-3 56 0,4-2-64 15,-3-3 48 1,1-2-32-16,-1-2-8 16,0-2 0-1,0-3 40-15,-2-1-40 0,-5 0 40 0,1-2 40 16,-1 0-80-16,-5 0 40 15,2 0 8-15,-4-3-48 16,0 3 48-16,-4-1-40 16,0-2 40-16,0 3-48 15,0 2 8-15,0 2-8 16,0 3 8-16,0 6-8 0,0 5 72 15,-8 3-16-15,5 6-56 16,-2 2 65 0,2 3-25-16,-3 2-40 15,2 3 40-15,0-1-40 0,-3 2 48 16,2-2-48-16,0 2 80 15,-3-3-8 1,2 3-16-16,1 0-16 0,2 2 16 0,0 0 56 31,3 0-72-31,0 0-40 16,0 0-8-16,0 0 0 0,0 0-48 15,0 0 32-15,0 0-32 16,0 0 0-16,0 0 40 16,0 0-56-16,0 0 56 0,0 0-56 31,0 0-16-31,0 0-64 15,0 0-57-15,0 0-39 0,0 0-8 0,0 0 16 16,0 0-64-16,0 0 8 16,0 0-96-16,0 0-224 15,0 0-664-15,0 19-609 16,-4-2-1255-1,-1 3-5354-15</inkml:trace>
  <inkml:trace contextRef="#ctx0" brushRef="#br0" timeOffset="240495">1800 9102 1816 0,'0'0'2640'16,"0"0"-1071"-16,0 0-73 0,0 0-168 15,0 2-167-15,0-2-377 16,0 0-144-16,0 2 32 16,0-2 48-16,0 0 56 0,0 0-23 31,0 0-49-16,0 0-56-15,0 0-40 0,0 0-80 0,0 0-96 16,0 2-72-16,0-2-80 16,0 0-88-16,0 0-40 0,0 0-48 15,0 0-16-15,0 0-40 31,0 0 0-31,0 0-40 0,0 0 48 16,0 0-48-16,0 0 40 16,0 0-48-16,0 0 8 15,0 0-8-15,0 0 0 0,0 0 0 16,0 0 0-16,0 0-8 15,0 0 0-15,0 0 0 0,0 0 0 16,0 0-40 0,0 0 32-16,0 0-48 15,7 0 56-15,2 0 0 16,6 0 8-16,-4 0 0 0,4 0 8 15,1 0 0-15,-2 0-8 16,4 0 8-16,-2 0-8 16,2 2 8-16,-4-2-8 15,3 0 8 1,-4 2-8-16,3-2 0 0,-8 0 0 15,3 2 8-15,-6-2-8 0,5 0 8 16,-6 0-8-16,0 0 0 16,1 0 8-1,-5 0 8-15,3 0-8 16,-3 0 40-16,0 0-32 15,0 0 32-15,0 0 33 0,0 2-9 16,0-2-64-16,0 0 0 16,0 0 0-16,0 0-8 0,0 0 16 31,0 0-32-31,0 0 32 15,0 0-16-15,0 0 0 16,0 0 8-16,0 0 0 0,0 0-8 16,0 0 0-16,0 0 0 31,0 0 0-31,0 0 0 0,0 0 8 15,0 0-8-15,0 0 0 0,0 0 8 16,0 0-8-16,0 0 0 16,0 0-16-16,0 0 8 0,0 0-48 15,0 0 8 1,0 0 0-1,0 0-1-15,0 0 41 0,0 0 0 16,0 0 8-16,0 0 0 16,0 0 0-16,0 0 0 0,0 0 8 15,1 0-8-15,1 0 0 31,0 2-8-31,1-2 0 0,-3 0-40 16,3 0 40-16,-3 0 0 0,0 0 8 16,2 0 0-16,-2 0 0 31,0 0 8-31,0 0 40 0,0 0-40 15,0 0 0 1,0 0-8-16,0 0-232 0,0 0-928 0,0 8-1024 16,0-2-2305-16,0 2-4305 0</inkml:trace>
  <inkml:trace contextRef="#ctx0" brushRef="#br0" timeOffset="249799">12733 11322 72 0,'0'0'1152'0,"-5"0"-504"16,4 0-96-16,-4 0-64 16,3 0 72-1,2 0-120-15,0 0 32 0,0 0 65 0,0 0-89 16,0 0-56-16,0 0 96 0,0 0 88 15,0 0 48-15,0 0 72 16,0 0-144-16,0 0-184 31,0 0-55-31,0-2-17 0,0-1-88 16,0 1-120-16,0 0 16 15,0 0-40-15,0-1 0 0,0 1 40 16,0 0 16-16,0 0 72 16,0 0-40-1,0-2 16-15,0 2 48 16,-3-2-32-16,1-1-80 0,2 1 40 15,-4 2-32 1,2 0 64-16,0 0 80 0,2 1-24 16,0 1-80-16,0-2-8 15,0 2-40 1,0 0-24-16,0 0-24 0,0-2 0 15,0 2-40-15,0 0-8 0,0-2 40 32,0 0-40-32,0 0 8 15,0 0 0-15,0 2-8 16,0-2 0-16,0 2 0 0,0 0 0 15,0 0 0-15,0 0 40 16,0 0-40-16,0 0 0 0,0 0 64 16,0 0-64-16,0 0-8 15,0 0 0-15,0 6 64 0,0 3-48 31,0 4 56-31,0 1-24 16,0-3 8-16,0 2-40 0,0-3 32 16,0-3-40-16,0 0-8 15,0-1 48-15,0-4-40 16,0 2 0-1,0-2 0-15,0 0 56 0,0 0-56 0,0-2 48 32,0 0-56-32,0 0 88 0,0 0-80 0,0 0 128 15,0 0-31-15,0 0 23 16,0 0 248-16,0-6-152 15,0-6-176-15,-3-4 40 16,3-3-80 0,-5 4 8-16,4-4-8 15,-1 8-8-15,2 1 8 0,0 3-8 16,-3 5 8-16,3 0-8 0,0 2 0 15,0 0-80-15,-2 0 8 16,2 0-24-16,0 0 16 0,0 0 8 31,0 0 64-31,0 0-88 16,0 0 88-16,0 0-152 0,0 0-425 15,0 0-967-15,0 0-2529 16</inkml:trace>
  <inkml:trace contextRef="#ctx0" brushRef="#br0" timeOffset="251070">12866 11277 1400 0,'0'0'2744'15,"0"0"-967"-15,0 0-121 0,0 0-232 16,0 0-455-1,0 0-465 1,0 0-216-16,0 0-200 16,0 0-80-16,0 4 96 0,0 7 112 15,0-1 72-15,0 3 16 16,0 2 16-16,1-2-112 0,-1 2-80 15,0-3-56-15,0 0-64 32,0-4 48-32,0-4-56 0,0 0 8 15,0-4 0-15,0 0 40 0,0 0 32 16,0 0 88-16,0 0 88 15,0-2 32-15,0-12-160 0,0-4-120 16,0-3 0 0,0 2-8-1,2-3 0-15,1 5-8 16,-3 6 0-16,0 3 8 0,2 6 0 0,-2 2-8 15,0 0-72-15,0 0 0 16,0 0-16 0,1 11 96-16,3 2 0 15,-3 3 0 1,2-3 8-16,-1 0 0 0,0-2-8 15,-2 0 8-15,4-5 0 0,-4-2 8 16,0-4-8-16,0 0 56 0,0 0 40 31,0 0 32-31,0 0 64 16,0 0 281-16,0-8-273 15,0-5-144-15,0 0-64 0,0-2-56 16,0 0-473-16,0-8-831 16,2 6-1872-16,8 0-5354 0</inkml:trace>
  <inkml:trace contextRef="#ctx0" brushRef="#br0" timeOffset="251746">12956 10739 568 0,'0'0'4016'0,"0"0"-2351"16,0 0-257-16,0 0 144 0,0 0-335 15,0 0-617 1,0 0-344-16,0 0 136 15,0 45 168-15,0-23-24 0,0 5-160 16,0-1-64 0,0-3-80-1,0 0 40-15,0-3-63 0,0-5-57 16,0-2-56-16,0-5-8 0,0-4-24 15,0-2-56-15,0-2 88 16,0 0-16-16,0 0 16 0,0 0-16 16,0 0-80-16,0 0 0 15,0 0-312 1,0-8-425-16,2-14-791 15,9-1-1048-15,0 4-2570 16</inkml:trace>
  <inkml:trace contextRef="#ctx0" brushRef="#br0" timeOffset="252090">13139 10662 1592 0,'0'0'2080'0,"0"0"-807"16,0 0 119-16,0 0-40 0,0 0-184 15,0 62-119-15,0-32-41 0,0 4-304 16,0 2-144-16,0-3-120 15,0-4-104-15,0-3-56 0,0-1-8 16,0-9-40 0,0-2-24-1,0-7-31 1,0-3 15-16,0-1 40 0,-2-3 96 0,2 0 32 0,0 0-80 15,-3 0-184-15,1 0-96 16,2-8-1160-16,0-6-1313 0,0-1-5905 16</inkml:trace>
  <inkml:trace contextRef="#ctx0" brushRef="#br0" timeOffset="259407">2049 9086 776 0,'0'0'2432'0,"0"0"-951"31,0 0-225-31,0-6-64 16,0 4-160-16,0 0-344 0,0 2-224 16,0 0-111-16,0 0-65 0,0 0-160 15,0 0-128 1,0 0-40-16,0 0-1417 0,0 0-3928 0</inkml:trace>
  <inkml:trace contextRef="#ctx0" brushRef="#br0" timeOffset="263719">12383 11274 4953 0,'0'0'1912'16,"0"0"-480"-16,0 0 577 15,0 0-401-15,0 0-456 0,0 0-312 16,-3 0-79-1,3 0-145-15,0 0-152 16,0 0-168 0,0 0-56-16,0 0-168 0,0 1-72 0,0 5-8 15,-4 5 0-15,4 1 8 16,-1 4 0-16,1 0 0 0,0 0 0 31,0 0 0-31,0-5 0 16,0 2 56-16,0-5-56 15,0-2 0-15,0 0 0 0,0-4 40 16,0-2-32-16,0 0 64 0,0 0 120 15,0 0 80-15,0-6 424 32,-2-6-440-32,-3-7-152 15,0 2-104-15,5-2 64 0,0 2-64 16,0 4 8-1,0 4-8-15,0 3 8 0,0 4-8 0,0 2-72 16,0 0-96-16,0 0-56 16,0 0-128-1,0 8 136-15,0 1 208 16,0 4 0-16,0-5 8 0,0-2 0 31,0-3 80-31,0-1-72 0,0 0 120 0,0-2 8 0,0 0 40 16,0 0 48-1,0 0-24 1,0 0-8-16,0-5-104 0,0-3-72 15,0-2-16-15,0-1-88 0,0 4-8 16,0 3-48-16,0 2 40 31,0 2-48-31,0 0-8 0,0 0-88 0,0 0-128 0,0 2 168 31,0 6 136-31,0-1 72 0,0 0 48 16,0-1 8-16,0-2 16 16,0-4 8-16,0 0 48 0,0 0 56 15,0 0 96-15,0 0 160 16,0 0-88-16,0-6-104 31,0-5-144-31,0 2-96 0,0 3-8 16,0 0 0-16,0 2-48 15,0 4-72-15,0 0 24 16,0 0-88-16,0 0-32 0,0 0-32 31,0 0 0-31,0 0 192 16,0 0 48-16,0 0-40 0,0 2 40 0,0-2 8 15,0 0 16-15,0 0 56 16,0 0 32-16,0 0 0 15,0 0-8-15,0 0-24 16,0 0-72 0,0 0-488-16,0-9-1728 15,-4-2-5738-15</inkml:trace>
  <inkml:trace contextRef="#ctx0" brushRef="#br0" timeOffset="265539">11811 10762 760 0,'0'0'1200'0,"0"0"0"15,0 0 128-15,0 0-295 16,0 0-225-16,0 0-72 16,0 0 16-16,0 0 0 15,0 0-48 1,0 0 97-16,0 0-33 0,0 0 56 15,0 0 56-15,0-2-200 0,0-8-144 16,0 0-207-16,-2-4 7 16,-2-2-168-16,0-2-32 31,1 0 32-31,3 0-40 0,0 0-24 15,0 2-56-15,0-1-40 0,0 4 56 16,8-2-64-16,7 2-8 16,-4 1 0-16,2 1 8 15,0 4 0-15,0 1-8 16,0 2 0-1,1 4 8-15,-1 0-8 16,0 0 8-16,-2 0 0 0,1 0 8 16,-3 6 56-16,1 3-56 15,-5 2 56-15,-2-1 8 16,0 1-56-16,-3 2 96 0,0 1 16 31,0 0-16-31,-8 2-48 16,-3 0 0-16,-5 0-8 0,1 0 0 0,-2-2-48 15,0-1 0-15,1-4-8 16,2-1 0-16,2-2 0 15,1-2-8-15,5-4 8 16,1 2 8 0,3-2-8-1,2 0 8-15,-3 0-8 0,3 0 16 0,0 0-8 16,0 0-8-16,0 0 88 15,0 0 56-15,0 0-24 0,0 0-40 16,0 0-32-16,0 0 8 0,0 0-40 31,0 0-8-31,0 0-8 16,0 0-8-16,0 0 8 15,0 0-8-15,0 0-48 0,0 0 48 16,0 0 0-16,0 0 0 0,0 0 0 16,0 0 0-16,0 0-40 31,0 0 40-31,0 0-48 15,0 0-16 1,0 0 64-16,0 0-48 0,0 0 40 0,0 0 8 16,0 0-72-16,0 0 80 0,0 0-8 31,0 0 8-31,0 0-8 15,0 0 0-15,0 0 0 16,0 0 8-16,0 0 0 0,0 0 0 16,0 0 0-16,0 0-16 0,0 0-40 15,0 0 40-15,0 5 16 16,0-2-8-1,0 1 8-15,0-2-8 16,0 0 8-16,0-2 8 16,0 2-8-16,0 0 8 0,0 0 0 31,0 4-8-31,0 3 8 0,0 2 40 0,0 8-48 15,0 0 8-15,0 9 0 16,0 2 56-16,0 6-48 16,0 1-8-16,0-1 0 15,0-2-8-15,0-6 8 0,0-1-8 16,0-8 0-1,0-5 8-15,0-2-8 0,0-6 8 0,0-4 40 32,0 0 64-32,0-2 112 15,0 0 168-15,0 0 32 0,0 0-48 16,0 0-104-16,0 0-104 15,0 0-72 1,0 0-88-16,0 0 0 16,0 0 0-16,0 0-8 15,0 0 0-15,0 0-192 16,3 0-336-16,2 0-864 0,2-6-832 15,-3 2-4162-15</inkml:trace>
  <inkml:trace contextRef="#ctx0" brushRef="#br0" timeOffset="268765">12310 6473 1112 0,'0'0'1624'0,"0"0"-432"15,0 0-39 1,0 0-129-16,-153-24-128 0,111 24-416 0,-4 0 312 16,0 1-288-1,-6 14-296 1,2 4-112-16,-11 2 40 0,-4 7 9 0,-8 6 15 15,-9 7-152-15,-7 2 40 16,-3 8-24 0,-3 2-24-16,1 8 16 0,5 1-16 0,4 2-8 31,7 1 8-31,9-1 0 15,6-2 8-15,14-7-8 0,9 0-8 16,12-7 8-16,9-2-56 16,5 3-16-16,5 0 16 31,3 4 56-31,4 3 0 0,2 2 0 15,0-2-8-15,0 3 8 0,0-2-129 16,0 3-7-16,8 2 32 16,1 0 88-16,0 5-32 15,6 0 0-15,-2 0 32 0,0 3 8 16,1 3 0-1,-1 1 0-15,5-2 8 0,-10 1 8 0,6-1 152 32,-2-3 72-32,-3 4 17 0,3-1 143 15,-1 0 184-15,-1-1 8 16,-2-3-216-16,3-2-120 0,-6 0-136 15,1-6 88 1,-1-2-80 0,0-3-16-16,5-6-24 0,-2-2-32 15,0-3-48-15,3-2 72 16,1-2-64-16,-1 0 96 0,0-2-24 15,-3-1-64-15,4-5 40 16,-1-2 0 0,0-2 0-16,0-3-48 15,-2 0 64-15,2-1-64 0,0 0 64 16,2 0-24-16,2 2 8 15,-1 0-56-15,-3 2 0 0,1 0 72 16,2 0-72-16,-1-3 8 31,2-1-8-15,-4-3 0-16,4 2 0 0,-3-1 8 0,0-3-16 15,1 4 16-15,0-3-8 16,3-1 56-16,-3 2-56 0,1-5 8 16,1 0-8-16,-4-4-32 31,2 0 32-31,-3-2 8 15,-2-2 0-15,3 0 0 0,-6-2 0 16,-2 0 0-16,-1-4 8 16,-2-2-16-1,0 0-112-15,0 0-432 0,0-18-480 16,0-4-2073-16,-10-2-3784 15</inkml:trace>
  <inkml:trace contextRef="#ctx0" brushRef="#br0" timeOffset="269025">11430 9984 3792 0,'0'0'2721'16,"0"0"-1929"-1,0 0-584-15,0 0 440 0,0 0 136 16,0 0-343-16,0 0-201 0,66 81-64 31,-50-62-24-31,-3 3 128 0,3 3-8 16,-8-3 24-16,-3-1 64 15,2 0 104 16,-7-5 112-31,0-2-48 0,0-3-16 0,0-2 72 0,-15-1-47 0,-1 0-129 32,-7-2-216-32,-6-4-192 0,-19-2-808 15,6 0-1537-15,3 0-4937 0</inkml:trace>
  <inkml:trace contextRef="#ctx0" brushRef="#br0" timeOffset="272694">12410 10097 1064 0,'0'0'880'0,"0"0"72"15,0 0 120-15,0 0-119 16,0 0 7-16,0-4-8 0,0-5-568 15,0-1 208-15,0-3 80 16,0-8-248-16,0-5 16 0,0-6 129 31,5-12-97-31,6-8-88 16,4-12-128-16,6-26-104 0,3-25-80 15,-8-25-64-15,-1-6 56 16,-4 1-56-16,0 9 56 16,-6 10-64-16,3-2-120 0,4 3-24 31,-3 20-8-31,3 21-144 15,-4 24-8-15,3 8-88 16,0-2 88-16,2-1 88 0,2 2 112 16,-2 8 31-16,-4 13 57 0,-1 10 8 15,-3 8-8-15,-3 9 16 16,-2 3 0-1,2 2-72-15,1 0-384 16,-2 0-280 0,3 0 240-1,-1 7 88-15,0 3-160 0,-3-2-200 16,0 1 72-16,0-4 352 15,0-1 183-15,0 0 161 0,0-2 313 0,-6-2 79 32,-2 0 64-32,1 0 88 0,1 0 120 0,2 0-184 15,-4-10-168-15,5 1-136 0,-2-6-72 16,2 4-48-16,1 0 16 15,1 3-24 1,1 6-40-16,0 2 128 16,-5 0 8-16,0 17 96 15,-5 13 144-15,-7 10 65 16,-4 5 7-16,-5 2-216 0,-2-4 8 15,6-7-64-15,1-7-48 16,6-11-32 0,6-8 16-16,4-6-40 15,3-4 0-15,2 0 72 16,0-2-152-16,0-18-48 0,0-6-208 15,5-8 64-15,8-2-136 16,5-1-32-16,-1 3 176 0,6 6 112 16,-4 9 16-1,4 4 32-15,0 7 24 16,-1 6 104-16,-2 2-32 15,1 0 16 1,-2 8 56-16,-1 7-16 0,-1 4-64 0,1 5-64 16,11 21-24-16,-3-5-1713 15,-7 0-4792 1</inkml:trace>
  <inkml:trace contextRef="#ctx0" brushRef="#br0" timeOffset="273853">15109 8662 3728 0,'0'0'1745'16,"0"0"-1321"-16,0 0 200 15,0 0 528 1,0 0-168-16,0 0-592 0,0 0-272 0,0 0-120 31,0 0 0-31,1 0-72 0,3 0 24 16,2 2-8-16,1 7 56 15,5-1 0-15,0 5 8 0,7 4 144 16,10 2 48-1,7 10 121-15,6 6 135 0,3 4-16 32,5 5-48-32,3 5 24 0,5 3 24 15,4 1-56-15,2 2-136 16,6-1 16-16,1 3 64 0,-3-6-96 15,-4 3-136-15,-7-3 56 16,-5-6-40-16,-6 0 8 16,-4-7-72-1,-8-4 0-15,-5-8-48 0,-9-8 8 16,-6-8 48-16,-7-6-40 15,-6-4-16-15,-1-4-128 0,-5-40-288 16,-9 2-1448-16,-7-3-2561 16</inkml:trace>
  <inkml:trace contextRef="#ctx0" brushRef="#br0" timeOffset="274751">15122 8564 3040 0,'0'0'2001'0,"0"0"-1009"0,0 0 368 16,0 0 72-16,0 0-399 16,0 0-473-16,0 0-216 31,0 23 96-31,5 1 176 0,7 6-40 0,0 6-8 0,-1 2-232 31,-3-2-152-31,3-6-96 0,-2-4-24 16,-3-5-56-16,2-10 56 15,-5-3-56-15,2-6 48 0,-3-2-56 31,-1 0 0-31,-1 0 0 0,0-18 0 0,0-10-56 16,0-8-88 0,0-6-56-16,0-8-208 0,0-2-128 15,0-1-192-15,-8 4 120 16,0 2 112-16,7 9 184 0,-1 10 192 15,2 8 120 1,0 8 8-16,0 4 144 16,2 6 0-16,9 2 56 15,8 0 80-15,9 0 0 0,6 10 128 16,3 2-200-16,-2 2-32 15,6 0-128-15,20 2-56 0,-11-4-744 16,-8-1-2457-16</inkml:trace>
  <inkml:trace contextRef="#ctx0" brushRef="#br0" timeOffset="280420">2532 9933 368 0,'0'0'768'16,"0"0"96"-16,11 0-48 16,-11 0 120-16,0 0 49 15,0 0-281-15,2 0-232 0,2 0-160 0,8 0-160 31,2 0 40-31,10 0 88 16,4 0-40-16,3 0-88 16,6 0-40-16,0 0 8 0,-2 0-40 15,3 3-24-15,0-1 40 31,1 0 16-31,-2 0-8 0,-1 0 16 16,-1 0-8-16,2-2 16 16,-6 2 0-16,-3-2-16 15,-3 2-48-15,-4 0-8 0,-3-2-48 16,-5 2 40-16,-2-2-40 0,-1 6-8 31,-3-1-8-31,-6-2-2296 0</inkml:trace>
  <inkml:trace contextRef="#ctx0" brushRef="#br0" timeOffset="281469">12089 7866 4721 0,'0'0'1984'16,"0"0"-1264"-16,0 0-272 0,0 0 40 16,0 0-488-16,0 0-120 0,0 0-1032 15,-37 19-2969-15</inkml:trace>
  <inkml:trace contextRef="#ctx0" brushRef="#br0" timeOffset="281614">12089 7866 3272 0,'5'53'1433'16,"-5"-53"-449"-16,0 2 632 0,0-2-840 15,-7 0-776 1,1 0-384 0,1 0-2304-16</inkml:trace>
  <inkml:trace contextRef="#ctx0" brushRef="#br0" timeOffset="281743">12123 7993 2960 0,'0'0'1753'15,"0"0"-969"1,0 0-784-16,0 0-945 15,0 0-3143-15</inkml:trace>
  <inkml:trace contextRef="#ctx0" brushRef="#br0" timeOffset="286695">1892 8173 592 0,'0'0'600'16,"0"0"-184"-16,0 0-16 0,0 0 192 31,0-8-200-31,0 8 8 16,0 0-216-16,-3 0-184 0,3 0-128 0,0 0-464 15,0 0-168-15,0 0 128 16,0 0 208-16,0 0 256 16,0 0 112-16,0 0 56 15,0 0 160 1,0 0 256-16,0 0 64 15,0 0-88-15,0 0-64 0,0 0-56 16,0 0-48-16,0 0-16 0,0 0 216 16,11 2 48-16,5 2-40 15,2 0-7 1,1 1-33-16,4 1 72 15,0-2-24-15,-4-2-184 16,4 1-72-16,-2 1 24 0,0-2-80 16,5 2 40-16,-5 1-8 15,3 1-88-15,2-2 8 0,-1 0 16 31,3 1 8-31,-2-3-56 16,4 2 8-16,1-4 48 0,1 0 48 16,2 0 8-16,0 0-80 15,2 0 0-15,-1 0-8 16,2 0-8-16,-1 0-56 0,-1 0 40 31,4 0-40-31,2 0-8 16,2 0 56-16,2 0-48 0,2 0 56 15,2 0-64-15,-4-2 0 16,3 0 24-16,4 0-16 0,-8 0-8 15,4 2 0-15,-6 0 8 16,0 0-8-16,0 0 0 16,0 0 0-1,2 0 0-15,4 0 8 0,-1 0 8 16,5 0-16-16,-4-1 8 15,4-3 0-15,-2 0-8 16,0 2 0-16,-3 0 0 16,1 0 8-16,-3 2-8 31,-1 0 8-31,-2 0-8 0,2 0-8 0,-2 0 8 15,0 0 8-15,-2 0-8 0,2 2 0 16,-2-2 0-16,2 0 0 16,-3 0 0-1,1 0 0-15,-2 0 8 16,-3 0 0-1,1 0 8-15,2 0-8 0,-2-4 0 0,1-1-8 32,-1 3 0-32,-1 2 8 15,1 0-16-15,-1 0 8 0,-1 0 0 16,-3 0 0-16,-4 0 0 15,1 0 0-15,-4 0 8 16,-3 0-8 0,-2 0 0-16,-4 2-8 0,1 1 8 0,-5-3 0 15,-3 2 0-15,2-2 0 0,-5 0 0 16,-2 0 0-1,0 0 0-15,-3 0 8 16,2 0-8-16,-2 0-376 16,0 0-1672-16,0-2-4488 0</inkml:trace>
  <inkml:trace contextRef="#ctx0" brushRef="#br0" timeOffset="294197">2587 7606 808 0,'0'0'936'15,"46"-49"-240"-15,-10 17 96 0,16-5-144 16,17-3-40-16,28-9 65 15,43-11-97 1,48-14-8-16,33-10-120 16,20-1-64-16,17 4-72 15,20 2-24-15,27 1 24 0,21 4-104 16,10 4-104-16,-8 7-24 15,-10 20-64-15,-5 13-16 0,-22 17 64 32,-23 11-64-32,-14 2 8 15,-23 0-8-15,-5 0 0 16,-8 4 0-1,-7 2 48-15,-6-1-48 0,-11-3-8 0,-6-2 8 16,-6 0 0-16,-4-9 8 0,-2-3 88 31,-3 1 16-31,-14 0-16 16,-5 1 16-16,-15 0 48 0,-7 2-72 15,-6 0 129 1,-19-2-65-16,-25 3-80 0,-17-2 16 0,-14-1-32 16,4 0-48-16,2 0 8 0,-2 0 88 15,-17 2-96 1,-13 6-8-1,-12 0 8-15,-9 2-8 16,-4 0 104-16,0 0 248 0,-9 0-352 0,-11 0-72 16,1 2-1089-16,-2-2-295 15,10 0-672-15,6 0-1849 0</inkml:trace>
  <inkml:trace contextRef="#ctx0" brushRef="#br0" timeOffset="294530">10356 6179 3168 0,'0'0'520'0,"0"0"-128"15,0 0 465-15,0 0 47 0,129 92 64 16,-93-73 48-16,-6 0-336 0,-2-4-168 15,-9 0 1-15,-4-7 7 16,-9-3-48 0,-6 1 32-16,0 3 320 15,-22 3 128-15,-20 8-624 16,-15 6-328-16,-51 18-760 0,11-4-1584 15,7-3-5418-15</inkml:trace>
  <inkml:trace contextRef="#ctx0" brushRef="#br0" timeOffset="296074">3124 7656 600 0,'0'0'1096'16,"0"0"-352"-1,0 0 208 1,0 0 377-16,0 0-137 0,0 0-360 15,0 0-368-15,0 0-72 0,12-62-104 16,1 42-160-16,6-4-80 0,13-4-32 16,10-8 56-16,16-6 24 31,15-7 88-31,32-7 48 15,26-10-48-15,37-10-128 0,8 1-48 16,6 6 56-16,-1 10 160 16,-8 16-39-16,6 2-81 0,-8 11 0 15,-6 6-48-15,-13 6 24 31,1 4 64-31,7 2-56 0,3 4 144 16,0 4-88-16,-6 2-88 16,-7 2 0-16,2 0-48 0,-5 0-8 15,0 10 8-15,-2 3 48 16,-3 2-48-16,-3 0 0 31,-1 0 40-31,-4-3-48 0,0 0 8 16,0-4-8-16,1-2 16 15,7-2-8-15,7-2 0 0,8 0 40 16,-1-2-48-16,-2 3 16 0,-6-1-8 15,-1-2 16 1,5 0 80-16,-5 0 128 0,3 0 24 16,-8 0-24-1,-11 0-72-15,-23 0 8 16,-24 2-168-16,-19-2 8 0,-5 1 48 15,9 1-48-15,7 2 0 0,0 0 0 32,-7 2 0-32,-14 0-8 15,-9 3 8-15,-13-2 0 0,-8 1 0 16,-8 3-8-16,-2 0 0 15,1 1 8-15,-3 3-8 0,0-4 8 16,3 4 8-16,2-3-16 31,0-1 16-31,-1-2-16 0,0-1 8 16,-1-4 0-16,-3 1 0 15,0 1 0 1,3 1-8-16,-2 5 0 0,7-1 0 0,3 8 8 16,1-1 0-16,4 2 8 15,-2-2 24-15,2 0-24 0,-1-2-16 31,-2-4 0-31,3 0 0 16,-4-4 8-16,3 2 0 16,1-1-8-16,2 0 0 0,-1 3 8 15,4 1-8-15,-3-2 8 16,-2-1 0-1,0 1 0-15,-10-4-8 0,-2-1 0 16,-3-2 48-16,-7-2-48 16,-3-2-272-16,-4 0-624 15,0-8-248 1,-3-5-2785-16</inkml:trace>
  <inkml:trace contextRef="#ctx0" brushRef="#br0" timeOffset="296383">10782 7047 5265 0,'0'0'1544'15,"0"0"-1232"-15,0 0-136 0,0 0 120 16,0 0 480-16,73 72-8 15,-44-46-111-15,-5 2-137 16,5 0-104-16,-6 0-184 0,0-2-56 31,-7-4-48-31,-3-2-48 16,-4-6 72-16,-5-2 32 0,-3-4 88 15,-1-2 160-15,-1 3 208 16,-24 0-168-16,-15 3-472 31,-17 3-40-31,-49 2-1304 0,11 0-1889 16,1-10-5152-16</inkml:trace>
  <inkml:trace contextRef="#ctx0" brushRef="#br0" timeOffset="299087">4993 7766 408 0,'0'0'1552'15,"0"0"-704"1,0 0-16-1,0 0 144-15,0 0 121 0,0 0-249 32,0 0-352-32,0 0-264 15,0 0-104-15,0 0-40 0,0 0-88 16,0 0-8-16,0 0 8 0,16 0 0 15,3 0 8-15,6 0 0 16,2 0 112-16,4 0 64 0,7 0 8 16,4-2-8-16,4-4 88 15,9 3-56-15,8-3-56 0,4 1-96 16,16 1 48-1,2 2 24-15,7 2-8 32,10 0 1-32,-3 0 39 0,6 0 0 0,16 4-16 0,18 14 8 15,-12 3 16-15,-14 0-96 16,-13 3 24-16,-17-1-56 0,6 3 8 31,17 2-48-31,-3-3-8 16,4 0 16-1,-2-5 48-15,19-4 56 0,15-2 144 0,16-4-96 16,7-4-64-16,-14-1 152 0,-6-5-24 15,-9 0 56-15,1 0-80 16,-3 0-32-16,0 0-40 31,1-7-40-31,-3 3 24 0,0 0-56 16,-1 0-48-16,-20 4 40 15,-19 0-32-15,-18 0-16 0,-1 0 0 16,12 0 0-16,12 2 0 31,12 8 8-31,-7 0-8 16,-4 2 8-16,-1 0-8 0,-7 0 8 0,-3 0 40 31,-3 1-56-31,-2-2 0 0,-3 3 8 0,-5-2-8 0,0 0 0 16,-7 1 8-1,2-4-8 1,-6-1 8-16,2 0 0 15,-1-1 0-15,2-1 0 0,-3-2 0 16,3 1-8-16,-4-1 0 16,-2 3 0-16,1-1 8 0,-1 2-8 0,1-1 0 31,-2-1 8-31,-1 3-8 15,-2-1 8-15,-7-1-8 16,-1 1 0-16,-8 1 0 0,-1 1 8 16,-1-1-8-16,-7 0 0 0,-3 1-8 31,0-2 0-31,0 2 0 15,0 0 8-15,-3-2 0 16,-1 0 0-16,0-2 0 0,-1-2 8 16,-3-2 0-16,-5-2 0 15,-3 0-8-15,1 0 56 0,-7 0-48 16,2 0-8-1,-2-2-32 1,-3-7-240-16,0-12-552 16,-8 1-1376-16,-6-1-3898 0</inkml:trace>
  <inkml:trace contextRef="#ctx0" brushRef="#br0" timeOffset="299453">11706 8056 5337 0,'0'0'1552'0,"0"0"-1544"0,0 0 144 16,0 0-104-16,0 0 640 0,42 53-16 15,-16-33 24-15,1 1 25 16,4-4-281-16,-3 4-128 16,-4-6-56-16,-2 2-40 0,-1-6-120 31,-6 2 40-31,-2-3-8 0,-5-3-8 15,-3-1-32-15,-5-1 80 16,0 1 112-16,0 2 216 16,-10 1-8-16,-13 6-488 0,-14 1-136 31,-21 4-1264-31,10-7-1625 15,4-4-2808-15</inkml:trace>
  <inkml:trace contextRef="#ctx0" brushRef="#br0" timeOffset="302313">15923 11193 1632 0,'0'0'1544'16,"0"0"-784"-16,0 0 289 16,0 0 55-16,0 0-56 0,0 0-344 31,0 0-376-31,0-36-168 15,0 30 176-15,0 2 232 0,0 2 17 16,0 2-17-16,0 0-160 16,0 0-128-1,0 0-128-15,0 0 32 16,0 0-48-16,0 0-88 15,0 0-32-15,0 6 48 16,0 0 32-16,0 0-24 0,0-1-64 16,0-1 40-16,0-4 48 15,0 0 32-15,0 0 24 0,-4 0 40 16,0 0 16-1,2-13-136-15,-3-1 24 16,0-4-96-16,2 0 16 16,-2-2-8-16,2 2 0 0,1 4 40 15,2 6-48-15,0 4 0 16,0 4-48-16,0 0-112 15,0 2-112-15,0 14 224 16,0 4 48 0,0 3 56-16,0-2-8 0,0-3-48 15,0-4 16-15,0-5 48 0,0-3-16 16,0-6 80-16,0 0 72 15,-1 0-88 1,-6 0-48 0,-1-11-64-16,5-1-8 0,-2 1 0 15,0-2-64-15,5 3 72 0,0 4-16 16,0 2-40-16,0 3-24 15,0 1-64-15,0 0-32 32,0 0 40-32,0 0 40 0,0 1 88 15,4 5 0-15,-3 0 8 16,2-2-8-16,-1-4 8 0,-2 0 0 15,0 0 8-15,2 0 88 16,-2 0-16-16,1 0 96 31,-1-4-120-31,3-2-48 0,1 2-8 16,-3 1-8-16,1-2 8 15,0 5-16-15,1 0-72 0,-2 0 16 0,-1 0 56 16,2 0-40-16,1 0-48 16,-1 0-104-1,-2 0-672 1,0-6-2057-16,0-2-5415 0</inkml:trace>
  <inkml:trace contextRef="#ctx0" brushRef="#br0" timeOffset="307393">11690 7584 4352 0,'0'0'1617'0,"0"0"-1217"15,0 0 272-15,0 0 656 16,0 0-119-16,0 0-585 0,0 0-104 16,0 0 72-1,0 0 136-15,0 0-64 0,0 0-136 16,0 0-224-1,0 0-248-15,8 0-56 0,11-6-736 16,-2-10-1960-16,-3-2-5746 16</inkml:trace>
  <inkml:trace contextRef="#ctx0" brushRef="#br0" timeOffset="307980">14868 7785 5281 0,'0'0'2200'16,"0"0"-1424"-16,0 0-560 15,0 0-104-15,-6 0-112 0,-1 4-960 16,1-3-2297-16</inkml:trace>
  <inkml:trace contextRef="#ctx0" brushRef="#br0" timeOffset="308459">15025 8645 4809 0,'0'0'2552'0,"0"0"-1824"16,0 0-368-16,0 0 961 15,0 0-297-15,0 0-688 0,0 0-336 16,0 0-24-16,0 0-1296 15,-5 0-2553-15</inkml:trace>
  <inkml:trace contextRef="#ctx0" brushRef="#br0" timeOffset="310908">21911 3926 4400 0,'0'0'1985'16,"0"0"-1305"-16,0 0-424 0,0 0 384 16,48 0 72-16,-19 3 217 15,7 8-209-15,4 3-88 0,2 2-16 16,7 3 104-16,-4-4-168 15,5 2-64-15,0-3-48 16,-3-5-63-16,1 2 31 0,-4-3-152 0,-7-2-80 16,-3-3-32-1,-7-1-16 1,-7 0-56-16,-9 0 0 0,-4-2 16 15,-7 0-88-15,-15 0-560 16,-16 0-1353-16,-17-6-10185 16</inkml:trace>
  <inkml:trace contextRef="#ctx0" brushRef="#br0" timeOffset="312202">10111 4857 16 0,'0'0'376'0,"0"0"632"15,0 0 136 1,0 0-48-16,0 0 1 0,0 0-97 0,0 0-144 16,0 0-56-16,0 0-144 0,-15 0-144 31,15 0-136-31,0 0-72 15,0 0-95-15,0 0-49 16,0 0-88-16,0 0 32 16,0 0 48-16,0 0 8 0,0 0 48 15,0 0-40 1,0 0 48-16,0 0-32 0,0 0-80 15,0 0-40-15,8 0-56 16,8-4 112-16,10-1-40 16,5 1-80-16,6 2 192 0,0 1 64 0,3 1-56 31,-6 0 8-31,-3 0-112 15,-2 0-24-15,-5 0 64 0,-3 0-64 16,-3 0-64-16,-3 0 48 16,1 0 8-16,-5 0-64 15,8 0-768-15,-2 0-1769 0,-3 0-4296 16</inkml:trace>
  <inkml:trace contextRef="#ctx0" brushRef="#br0" timeOffset="312820">12139 4829 1528 0,'0'0'2072'0,"0"0"-591"31,0 0 183-31,0 0 24 15,0 0-391-15,0 0-521 0,0 0-512 16,0 0-256 0,14 0-8-16,22 0 104 0,9 0 112 0,7 0 80 15,3 0 16-15,-2 0 104 31,2 0 48-31,-7 0-56 16,-4-2-88-16,-7 2-128 0,-11 0-72 16,-5 0-64-16,-11 0-8 0,-1 0-40 15,-7 0 16-15,-2 0-24 0,-8 12-696 16,-15-1-1392-16,-11 4-2809 15</inkml:trace>
  <inkml:trace contextRef="#ctx0" brushRef="#br0" timeOffset="314049">3948 5874 3472 0,'0'0'1849'31,"0"0"-713"-31,0 0 280 0,0 0 345 15,0 0-377-15,0 0-376 16,0 0-192 0,0 0-208-16,0 0-200 0,0 0-143 0,0 0-65 31,5 0-104-31,0 0-64 15,8 0-16-15,4 0 48 0,8 0 152 16,5 0 120-16,9-2-88 16,1-5 24-16,4 1-96 15,3 2 0-15,3 0 0 0,-5 0-16 31,-3 3-48-31,-5-1-24 16,-1 2 8-16,-6 0 32 0,-7 0-24 16,0 0 0-16,-6-2 24 0,-4 2 16 15,-3 0-40-15,-4 0-8 31,-4 0-8-31,-2 0 0 0,0 0 48 16,0 0-72-16,0 0 8 16,0 0-8-16,0 0-64 0,3-2-1240 0,1 0-1224 15,-4-1-3434-15</inkml:trace>
  <inkml:trace contextRef="#ctx0" brushRef="#br0" timeOffset="327024">12925 7051 1504 0,'-4'0'1760'0,"-3"0"-279"15,-3 0-97-15,2 0-40 0,-5 0 16 16,-1 0-287 0,1 0-169-1,-2 0-152-15,-1-2-112 0,-2 0-72 0,-4-2-32 16,-2 0-184-16,-4-1-152 15,-1 1-15-15,0-4-65 16,-2 1-32-16,1-4-72 0,-3-1 96 31,3-3-40-31,-1-4 48 31,-1-3-40-31,3-2-72 0,-2-3 88 0,5-4-40 0,-1 1-56 16,4-2 48-16,0-1-40 16,4-1-8-16,3 0 0 0,3 0 0 31,7-2 0-31,-1-3-16 0,4-6 8 15,3-1 8 1,0 0-8-16,0-2 0 0,8 1-64 16,2 4 72-16,6-4-8 0,0 3 8 15,3 2 0-15,4 0 0 31,0 4-64-31,2 4 64 0,6 2-72 16,-3 4 64-16,5 6-48 16,-2 1 56-16,0 6 0 0,3-2 0 15,0 6-64-15,1-1 64 0,2-1 0 16,10 5-56-1,0 1 48 1,6 1-32-16,9 1 32 0,-3 3 0 16,6 2 8-16,0 0 0 15,1 0-8 1,3 0 8-16,1 0 0 0,1 0 0 0,-7 0 0 15,3 0 0-15,-1 2-8 0,-3 5 8 16,-5-1 48 0,0 1-48-16,-5 1-32 15,4 1 32-15,-4-1 48 16,0-1 8-1,-1 1-48-15,1 1 48 0,1-1-48 0,-1-2-8 32,0 1 0-32,1 2 8 0,-1-3 8 15,-3 4-8-15,-2-3 0 16,-1 6 40-16,-2-3 32 15,-3 1-64-15,-4 4 72 16,-1-3-40-16,-5 0-48 0,0 0 56 31,-1-1-48-31,-5 2 56 0,3-3-64 16,-5 4 0-16,4-2 0 15,-3 3 8-15,-2 0 8 16,0-1 32-16,-1 2-40 0,-2-2 72 16,-3 0-72-1,1 0 0-15,-2 1 0 16,0-2 8-16,-3 0 32 0,3 0 0 15,-3 0-40-15,0-1 8 16,-1 1 48-16,-3 0-8 16,3 0 0-16,-6 2 32 0,1 1 24 15,-3 0 40 1,0 0 8-16,-4 0-8 15,0 0-16-15,0 0 24 0,0 0 16 16,0 0-32-16,-4 2 0 16,-5-2-48-16,-3 0 32 15,-1 2 8-15,-4 3 8 0,-3-4 0 31,-4 1 128-31,-7 0 32 0,1-2-112 16,-4 0 0-16,-2 2 8 16,-4-3-47-16,1-1-25 15,0-1-8-15,-7 0 0 16,4-2-24-16,0 2-96 0,0-1 72 31,4-3-72-31,0 0 48 16,4-1-40-1,-3 2 0-15,1-4 64 16,-3 2-72-16,2 0 16 15,-6-2 48-15,-3 2-48 0,-2-2 88 16,-2 0-88-16,-3 0 80 16,-4 0-40-16,5 2-40 0,-1-2-8 0,5 2-8 15,6-2 8-15,3 0 0 16,3 0 0-16,6-1 0 15,-3-2 8-15,3 1 40 0,1-2-48 16,0 0 0 0,1 0 80-16,-3 0-80 15,-4 0 8 1,3-2-8-16,-1 0 64 15,3 2-64-15,4-2 40 0,-3 0-40 0,3 0 40 16,0 0 24-16,3 0-72 0,-4 0-8 31,3 0 8-31,3 0-16 16,-5 0 16-16,3 2-8 0,2 0 0 15,-1 0 8-15,1 0 0 16,1 1 32-16,3-1-8 0,-1-2-24 16,2 0 0-16,3 2 0 31,0-2 0-31,-2 0-16 15,2 0 16-15,2 0-8 0,-3 0 0 16,-1 0 8-16,2 0-8 31,2 0 0-31,-7 0 8 0,5 0-8 16,-3 0-64-16,3 0 0 15,-3 0 8-15,1 0 56 16,2 0 8-16,2 0-16 0,3 0-56 16,2 0 64-16,1 0 0 0,5 0 0 15,-4 0 8-15,4 0 8 16,0 0-8-16,0 0-8 15,0 0 8 1,0 0 0-16,0 0 0 16,0 0 0-16,0 0-8 0,-3 0 8 0,3 0 0 15,-1 0 0-15,-1 0 8 16,2 0-8-16,0 0-8 0,0 0 8 31,0 0-56-31,0 0 8 16,0 0 32-16,0 0-64 15,0 0-16-15,0 0-272 0,0 0-689 16,0 0-1215-16,0 0-2153 0,0-2-5353 15</inkml:trace>
  <inkml:trace contextRef="#ctx0" brushRef="#br0" timeOffset="335349">18125 5917 1272 0,'-4'-2'1872'0,"0"1"-560"16,1-1-215-16,2 0 279 0,-3 2-104 15,4 0-536 1,0 0-400-16,0 0-191 0,0 0-41 15,0 0 8 1,10 0 192-16,5 0 264 16,7 0 56-16,6 0 48 0,9 0-40 15,5 0-72-15,13 0-96 16,9-2 0-16,15-4-119 15,9 1 39-15,5-1-56 16,6 0-168-16,1 1 40 16,18-1-80-16,22 2 152 15,33-3-40-15,3 1-32 0,-1 2 176 16,-17 2-216-16,-18 2-96 15,-2-2-56 17,0 2 0-32,-7 0-8 0,-21 0 0 0,-26 0 0 15,-21 0 8-15,-11 0 8 0,-4072 0 0 16,8148 0-16-16,-4072 0 8 15,-12 0-8-15,-4 2 8 16,-12 0-8-16,-2 0 0 0,-12 0-632 31,-9 4-728-31,-5 1-873 16,0-3-3360-16</inkml:trace>
  <inkml:trace contextRef="#ctx0" brushRef="#br0" timeOffset="336829">1185 7000 1944 0,'0'0'848'15,"0"0"-544"-15,0 0 64 0,137-42 104 16,-80 24 96-16,10-2 65 15,11 0 319-15,30 2-112 32,31 0 0-32,35 5-400 15,4 6 184 1,-28 3-95-16,-42 2-177 0,-35 2-104 15,-12-4-56-15,11-2 32 0,2-1-72 16,2 0-96-16,-15-1 64 0,-16 2-40 16,-11 2-80-16,-10 0 80 15,-11 1-80-15,-6 3-280 16,-4 0-1841-16,-3 0-3248 31</inkml:trace>
  <inkml:trace contextRef="#ctx0" brushRef="#br0" timeOffset="338344">11779 11279 232 0,'0'0'1432'31,"0"0"-552"-31,0 0-296 0,0 0 456 0,0 0 233 15,0 0-193-15,-8 0-176 16,8 0-128-16,0 0-208 0,0 0-104 16,0 0-95-16,0 0-225 15,3 0-136 1,15 0 64-1,1 0 160-15,9 0-64 0,-4 0 120 16,2 0-152-16,-4 0 40 0,2 0 32 16,-7 0 16-16,-1 0-72 0,-7-2 40 15,-4 0 40-15,2 2-8 31,-7-1 8-15,0 1 48-16,0 0-72 0,0-2-32 0,0-2-176 16,0 0-720-16,0 2-3305 0</inkml:trace>
  <inkml:trace contextRef="#ctx0" brushRef="#br0" timeOffset="344463">16007 6413 1096 0,'0'0'1664'15,"0"0"-280"1,0 0 201-16,0 0-201 0,0 0-168 16,0 0-248-16,0 0-111 0,0 0-161 15,0-2-80-15,1-4 0 16,6-2-136-16,-2-1-40 0,1-2-136 31,4-3-32-31,3-2-136 31,0 0 32-31,1-2 25 0,1 1-97 0,-1 3-24 0,-1 3-24 16,-5 2 24-16,2 3-72 0,-5 4 0 15,3 2-8-15,-3 0-32 32,1 0-48-32,5 6 88 15,1 11 48 1,4 5 80-16,-2 3 120 0,-1 5-128 0,2-1 16 15,-1-3-16-15,1 0-64 0,-4-4-40 32,2-4-16-32,-2-4 56 15,-2-2-56-15,0-2 8 16,-4-4-16-16,-2 0 16 0,2-2-8 15,-5-2 0-15,2-2 16 0,-2 0-8 16,0 0 80-16,0 0-32 16,0 0-56-1,0 0-248-15,0 0-568 16,0-4-601-16,0-8-1615 15,0-2-4130-15</inkml:trace>
  <inkml:trace contextRef="#ctx0" brushRef="#br0" timeOffset="344821">16401 6164 5417 0,'0'0'2544'15,"0"0"-399"-15,0 0-361 16,0 0-768-16,0 0-376 0,-81 40-304 16,50-10 65-16,1 7-65 15,-3 1 96-15,3-2-32 0,1 0-56 31,3-4-40-31,3-4-48 16,4-4 0-16,4-5-48 16,2-4-24-16,7-5-32 0,-1-3-80 15,6-4 16-15,-2-1-24 16,3-2-16-16,0 0-48 0,0 0 0 15,0 0-96 1,0 0-376-16,0 0-536 16,6-8-688-16,12-8-1065 15,3 0-2936-15</inkml:trace>
  <inkml:trace contextRef="#ctx0" brushRef="#br0" timeOffset="345534">16795 6162 3728 0,'0'0'2793'16,"0"0"-793"0,0 0-111-16,0 0-553 0,0 0-312 0,0 0-504 15,0 0-32-15,-123 87-95 16,97-67-81-16,5-1 64 15,3-4-64 1,4-3-24-16,3-5 24 0,1-1 192 16,7-3-32-1,-1-1-16-15,4-2-32 0,0 0-152 0,0 0-104 31,0 0-104-31,0 0-56 16,0 0-16-16,0 0 8 0,0 0-176 16,0 0-24-16,4 0-24 0,5 0 24 15,9 0 128 1,2 4 72-16,2-2 32 0,1 0-32 31,-4-2 0-31,0 2-8 0,-1 0 8 16,0-2-8-16,0 2-8 15,-7-2 0-15,5 2 8 0,-4-1-40 16,-3-1 0-16,-1 0-24 15,0 0-104 1,-6 0-48 0,4 0-224-16,-4 0-288 0,0 0-240 15,-2 0-689-15,0 0-1495 16,0 0-4794-16</inkml:trace>
  <inkml:trace contextRef="#ctx0" brushRef="#br0" timeOffset="345990">16577 6447 3872 0,'0'0'2481'0,"0"0"-905"15,0 0-39-15,0 0-665 16,0 0-600-1,0 2-256-15,0-1 32 0,1 2 160 0,14-1 136 16,-1 0 224-16,3-2-136 0,2 0 24 16,2 0 24-16,2 0-96 15,-2 0-96-15,1 0-39 16,-4 0-89-16,0 0-32 0,-4 0-56 31,-2 0 72-31,-4 0-144 16,-2 0 96-16,-6 0-40 0,3 0 16 15,-3 0-16-15,0 0 48 16,0 0-96-16,0 0-8 15,0-2-320-15,4-4-905 0,0 0-1503 16,1-2-5370 0</inkml:trace>
  <inkml:trace contextRef="#ctx0" brushRef="#br0" timeOffset="346946">17181 6222 3288 0,'0'0'2057'0,"0"0"-425"0,0 0 296 16,0 0-455-1,0 0-497-15,0 0-56 16,0 0-248-16,0 0-80 0,0 0-208 16,0 0 41-16,-89-73-97 31,84 54-120-31,0 1-88 15,5 0 16-15,0 4-72 0,0 0-64 16,0 2-8-16,0 2-40 0,10 2 40 16,3-2 8-16,3-1-8 0,3 4 8 15,4-1-56-15,1 4-40 31,0 0 96-31,1 4 8 16,-3 0 40-16,-1 0 24 0,-5 2-16 16,-4 4 16-16,-4 2 8 15,-7-1 16-15,-1 6 8 0,0-1 144 16,0 2 112-16,-6 4-24 15,-9 0-112 1,-1-2-112-16,2-2-112 16,2-2 72-16,3-4-64 15,-1-1 64-15,4-4-8 16,1-1 64-16,-2 0-72 0,6-2 40 15,1 0-88-15,0 0 56 32,0 0-64-32,0 0-8 0,0 0-40 15,0 0 40-15,0 0-72 16,0 0 16-16,0 0-8 15,0 4-16 1,0 2-56-16,0 9-64 0,0 4 208 16,0 11 0-16,0 8 8 15,0 7 0-15,0 2 0 16,0 4-8-16,0-5 8 0,0-2-8 15,0-6 8-15,0-6-8 16,0-6 0-16,0-5-8 0,0-10 0 0,0-3-40 31,0-5 40-31,0-1-8 16,0-2 16-16,0 0 104 0,0 0 88 15,0 0 8-15,0 0-24 16,0 0-32-16,0 0-144 16,0 0-168-16,0 0-1320 0,0 0-1569 31,-8 0-5977-31</inkml:trace>
  <inkml:trace contextRef="#ctx0" brushRef="#br0" timeOffset="349490">15327 6401 3200 0,'0'0'2641'31,"0"0"-1025"-31,0 0 8 15,0 0-151-15,-5 0-465 0,5 0-544 16,0 0-304-16,0 0-160 16,6 0-16-16,17 0 16 15,9 0 136-15,7 0 240 0,0 0-48 31,3 0 112-31,-7 0-136 16,-1 0-48-16,-8 0 25 0,-3-4 39 16,-7 0-56-16,-2-1-72 15,-9 3 8-15,-2 0-64 16,1 1-64-16,-4-1 8 0,0 2-80 15,0 0-264 1,0 0-544-16,0 0-577 16,-12 0-1119-16,3 3-2961 0</inkml:trace>
  <inkml:trace contextRef="#ctx0" brushRef="#br0" timeOffset="349799">15380 6533 3328 0,'0'0'2497'16,"0"0"-1121"-16,0 0-48 15,0 0-231-15,0 0-129 0,0 0-392 16,78-22 16-16,-46 18-128 15,0 2 0-15,2 2-80 16,-6 0-88-16,-3 0-96 0,-4 0-40 31,-3 0-64-31,-3-2-40 16,-6 2 48-16,-2-2 25 31,-2 0-33-31,-4-2-48 0,3 0-48 0,-4-2-361 0,0-4-839 16,0 0-1888-16,-7 2-4426 0</inkml:trace>
  <inkml:trace contextRef="#ctx0" brushRef="#br0" timeOffset="350289">15563 6188 4865 0,'0'0'2552'16,"0"0"-848"-16,0 0-47 16,0 0-449-16,0 0-696 0,0 0-448 15,11 8-64-15,5 7 200 31,7 2 56-31,1 4-80 0,2-1-24 16,-4-3-24-16,1 2-72 16,-4-8 48-16,-1 1-40 0,-2-1-8 15,-3-5 24-15,-2-1 0 16,1 1-64-16,-6-1 40 15,-1-1 17 1,3 0-65-16,-6-2 0 0,1 0 40 0,-3 0-48 31,0 0 8-31,0 0 88 0,0 0 336 16,0 5 80-1,-2 6 104-15,-9 4 8 16,-12 8-136-16,-1 3-216 31,-2 6-272-31,-3-2-272 0,-5 11-1264 0,5-9-2345 0,7-10-6705 16</inkml:trace>
  <inkml:trace contextRef="#ctx0" brushRef="#br0" timeOffset="360589">9757 3929 3040 0,'0'0'1897'16,"0"0"-1081"-1,-21 0 224-15,14 0-32 16,-4 0 144-16,3 0-127 15,-2 0-249-15,4 0-208 0,3 0-24 16,-5 0 72 0,1 0 0-16,-6 0-160 0,0 0-248 15,-3 0-64-15,-2 0 33 16,-3 6-105-16,-1-1 40 15,-4 3 32-15,2-2-16 16,-5 3-48-16,0-5 104 0,-5-1-48 31,0 1 56-31,-5-4-56 0,-1 0 24 16,-2 0-32-16,0 0-56 15,-4 0 0-15,6 0-16 16,-2 0 24-16,5-5-64 0,3-1-16 16,3-3 56-16,2 1-56 15,0 0 72-15,2 1-72 31,-2-6-32-31,4 1 32 0,-4 0-8 16,5-2 0-16,-3-2-88 16,7 2 40-16,1-1 56 0,4 0-8 15,4 3-40-15,0-2-16 16,4 2 56-16,6-2 8 0,-6-2-8 15,4 0 8 1,3-2-48-16,0-2 40 16,0-1 8-16,0 0 0 15,0-1-16-15,0 1-40 0,0 2 40 16,0-2 8-16,10 1-48 15,-2 1 48-15,6-4-40 0,-1 3 32 16,3 0 8 0,2 0-40-1,0 0 32-15,-2 2-40 0,0 2 48 16,2 0 8-16,1-2-8 0,1 2 0 15,-1 0 8-15,7 0-16 16,-2 0 8 0,5 0-40-16,0 1 24 31,2 2-32-31,0 0 40 0,1 4 8 0,-1-1-40 15,-2 1 40-15,1 3-48 0,-1 0 48 16,2 1 8-16,3-1-8 0,0-3-64 31,5 3 56-31,0-2 24 16,6 1-16-1,-2 0 8-15,3-1-8 0,-4 0 0 0,-2 1 8 16,-5 3 0-16,-4-3-16 16,-3 5 16-16,1 0-8 0,0 0 0 31,1 0 0-31,8 2 8 15,7-2 0-15,0-2 0 16,5 2 0-16,3-3-8 0,-1 0 8 16,0-1 8-1,-5 0-8-15,-5 2 8 16,0-2-8-16,-2 0 0 0,0 0 56 15,1-2-48-15,1 2 8 16,4-4-8-16,0 2 8 0,4-2-8 16,0 0 8-1,0 1-8-15,0 0 0 0,-3 3 0 0,-4-2 0 16,3 3-8-16,0 1 8 15,-4 2 0 1,0-1 8-16,2-1 32 16,-5 0-48-16,4 0 8 15,-1 0 0-15,0 0 0 16,-1-1 8-16,-1 1 40 0,-4 1-32 15,-4 1-16-15,3 2 8 0,-4-2 32 32,1 2 8-32,1-2 0 15,2 2-48-15,2 0 40 0,-1-2-40 16,6 2-8-16,3-2 8 31,8-2-8-31,1 0 48 0,4-3-40 0,6-2-8 0,1-1 8 31,1-1 64-31,2 1-72 16,-2 1 0-16,2-2 16 0,-3-1-8 0,-4 3 40 15,2-2-40-15,-5 3 72 16,-3 2-32 0,-5 3 48-1,-3-1-88-15,-5 0 48 0,0 1-40 16,-2-1 120-16,-4 2-48 15,-1 0-40-15,-1 0 136 0,-8 0-104 0,2 2-80 16,-6 0 72 0,-2 0-64-1,-1 0 0-15,2 0 0 16,-2 0 0-16,4 0 40 0,0 0 8 15,1 0-48-15,0 0-8 16,0 0 0-16,4 0 16 16,-6 0-8-16,3 2 0 0,-3 2 0 31,1 2 0-16,-2 1 32-15,0-1-32 0,0 1-16 0,0 1 16 16,1 1-8-16,-1 0 8 0,2 1-8 16,0 3 0-16,-1 0-8 15,2 2 8-15,-1 1 8 31,0 2 0-31,-4-2 0 16,0 2 8-16,-1-3 32 0,-7 2-48 16,4-3 0-16,-2 2 0 0,-5 0 0 15,3-2 0-15,-3 2 0 16,0 0 0-16,2 0 0 15,-3 2 0 1,-1-2 0-16,0 2 8 0,1 1 0 31,-2 0-8-31,0 0 0 0,-2-2 8 0,0 3 56 0,-1 1-56 16,-2-2 56-16,3 4-64 15,-3-1 72 1,0 0-64-16,0 2 0 16,0-2 56-16,0-2-56 0,0 0 0 31,0-2 0-31,-3 1 40 0,1-6-40 0,-3 4 16 0,0-4 24 15,-1 3 0-15,-1 0 0 32,-4 3 8-32,-5 0 24 15,1 4-32-15,-4-1-40 0,0-1 0 16,-4 2 0-16,-1-3 8 15,3-1 40-15,-2-2-48 0,1-5 48 16,-1 0-8-16,2-2 16 16,-6 0-56-16,1 0 168 0,-2 0 40 31,-1 0-72-31,-3 2-24 15,1 0 32-15,-3 1-7 32,-3-4-41-32,-2 3-96 0,1 1 56 0,-3-2-56 0,3 1 8 31,2 0-8-31,-6 2 0 0,2-1 8 0,-4-2-8 15,2 1 0-15,-3-1 8 16,3-6-8-16,-2-1 56 0,6-4-56 16,0 0-8-1,1 0 0-15,7 0 8 0,5 0-8 16,3 0 0-16,1 0 0 15,3 0 0-15,0 0 0 16,5 0 0 0,0 0-8-16,2 0 0 0,1 2 8 0,2 0-16 15,5-2-40 1,0 0 40-16,0 2-40 15,3-2-16-15,0 0-329 32,0 0-351-32,0 0-552 15,6-19-592-15,5-7-2401 0,6-6-5433 16</inkml:trace>
  <inkml:trace contextRef="#ctx0" brushRef="#br0" timeOffset="361347">14059 2798 1880 0,'0'0'7610'0,"0"0"-6378"0,0 0-1104 16,0 0 24-16,0 0 648 0,0 0 152 15,0 54-208-15,0-41-264 16,0-1-223 0,0-1-33-16,0-1-48 15,0-5-104-15,0-1-16 16,0-2 24-16,0-2-64 0,0 3-8 15,0-3 40 1,0 0-40-16,0 0 0 16,0 0 88-16,0 0-24 0,0 0-8 15,0 0-56-15,0 0-8 16,2 0-128-16,1 0-112 15,-1-5-176 1,9-23-657-16,0 1-1583 16,-4-1-4634-16</inkml:trace>
  <inkml:trace contextRef="#ctx0" brushRef="#br0" timeOffset="361577">14146 2543 6689 0,'0'0'2288'0,"0"0"-1703"31,0 0-193-31,0 0 32 0,0 0-424 0,0 0 0 15,0 0-944-15,8 42-1097 16,-4-24-1120-16,-1-2-751 16</inkml:trace>
  <inkml:trace contextRef="#ctx0" brushRef="#br0" timeOffset="361942">14229 2689 992 0,'1'10'1424'0,"2"2"-120"16,-3 7 321-16,0 0 271 16,0 7-384-16,0 2-279 15,0 4-321-15,-3-2-136 16,-2 1-32-16,-1-5-288 0,3-4 0 15,-2-6-104 1,5-7-176 0,0-2-64-16,0-5 33 0,0-2 135 15,0 0 408-15,0 0 320 0,0-11 96 16,0-8-456-16,0-11-536 31,8-6-112-31,6-3-96 0,4 3 16 16,-2 6 0-1,-3 8 16-15,-1 8 16 0,-6 6-32 16,-3 5-96-16,2 3-24 0,0 0-48 15,1 0 48-15,6 3 128 32,-4 11 72-32,6 1 0 0,-2-2-56 15,-4 2-416 1,3-4-320-16,-3 1-537 0,0-3-751 0,-1-9-697 15,1 0-1832-15</inkml:trace>
  <inkml:trace contextRef="#ctx0" brushRef="#br0" timeOffset="362354">14455 2711 4480 0,'0'0'977'16,"0"0"407"-16,0 0 280 0,0 0-295 15,0 0-505 1,0 0-360-16,0 0-272 15,134-26-128-15,-118 18-104 16,2 0-72 0,-5-4-448-16,-4 0-440 0,-2-3-409 0,-6-2-151 15,-1-1-568-15,0-2 151 16,0 0 745-1,-8-3 248-15,-3 2 944 16,0 1 128-16,-1 5 864 16,6 7 680-1,1 4 129-15,-1 4-161 0,4 0-760 0,2 0-624 31,0 21-96-31,0 7 753 16,0 8-17-16,0 8 32 0,0 4-160 16,0 0-72-16,0-2-264 15,0-4-200-15,0-6-128 0,0-6-48 16,0-4-56-1,8-7-304-15,-5-6-728 16,5-9-720-16,-4-4-1169 16,-3 0-1712-16</inkml:trace>
  <inkml:trace contextRef="#ctx0" brushRef="#br0" timeOffset="363711">14726 2813 1088 0,'0'0'1824'15,"0"0"-304"-15,0 0 425 0,0 0-529 0,0 0-80 16,0 0-159-16,66-17-313 15,-54 6-168-15,-1-3-208 0,0-4-120 16,-4 0-88-16,-3-2-24 31,-4 1-88-31,0-2-8 0,0 3-80 16,-8 0-80-16,-6 6 0 15,-2 4-8-15,0 4 8 0,3 4 128 16,1 0-88-16,4 0-40 31,3 15-144-15,-4 6 88-16,7 5 0 0,2 2-8 0,0 0 56 15,0 1 8-15,0-6 0 16,7-3-8-16,9-3-40 0,0-8-312 16,3-7-256-16,7-2-40 15,-3 0 0-15,7-16 16 16,-4-9-32-1,-2-3 151-15,-4-3-23 0,-6 1 392 16,-6 2 152-16,-4 6 104 16,-4 1 464-16,0 10 233 0,0 3 31 15,0 4-56-15,-8 4-144 16,1 0-256 15,4 4-376-15,0 12-152-16,1 6 96 0,2 2 8 0,0 0 40 15,0-4 8-15,2-2 0 16,4-4 8-16,5-5 0 0,-6-5 8 15,2-4-16-15,4 0-8 16,-6 0 8-16,3-11 24 16,3-9 32-1,1-4-56-15,-3-2-56 0,-2-2 48 0,-4 2 8 0,-3 0 0 16,0 6 0-16,0 1 48 15,0 10 128-15,0 1 312 32,0 6 184-32,0 2-175 0,0 0-401 15,0 0-96-15,0 14-200 16,0 8 200-16,0 6 8 0,8 6 48 15,-2 4 40-15,1 4 104 16,-2 4 40-16,-2 0-48 31,-3 3 16-31,0-4-112 0,0 2 32 16,0-4-72-16,0-2 40 0,0-7-48 31,0-2 24-31,0-5-72 0,0-8 8 0,0-3 88 0,-2-6-88 16,2-4 8-1,-4-4 112 1,0-2 40-16,-7 0 104 0,-5-2-184 15,0-12-88-15,-7-4-88 0,5-5-96 32,5-6 80-32,2 1 96 0,3-2 8 15,5 2 0-15,3 0 8 16,0 0 8-16,3 2-16 15,16-1-48-15,-1 1-8 0,6 3 40 16,7 0-112-16,-3 3-256 16,5 3-72-16,-3 0 128 15,0 3-16 1,-1 2 80-16,-3 4 152 15,-6 0 55-15,-3 1 57 0,-4 0 0 16,-1 1 0-16,-4 0 105 16,0-2 47-16,-2 1 40 0,-1-6-56 15,1-1-32-15,-2 0-56 31,0-4 0-31,0-4 24 16,-4 0-24-16,0-1-40 0,0 2 0 16,0 1 72-16,-8 4-72 15,1 5 40-15,1 5 232 0,-1 5 32 16,1 1-24-16,1 0-112 15,2 0-176 1,-2 9-128-16,-5 14-64 16,2 7 152-16,-3 4 32 0,3 2 8 15,1 2 0-15,4-2 8 16,3-4 80-16,0 0-24 0,0-7-56 15,2-6 40-15,6-2-40 16,3-10-8 0,0-1 8-1,6-4 144-15,-1-2-16 0,3 0-88 16,0-10-48-16,2-8-216 0,2-3-264 15,-4-4-288-15,1-3-281 16,-6 0-583-16,-2 0-368 0,-6-2-625 31,-4-14-416-15,-2-2 249-16,0 6 1089 0</inkml:trace>
  <inkml:trace contextRef="#ctx0" brushRef="#br0" timeOffset="364018">15445 2463 576 0,'0'0'2568'16,"0"0"17"-16,0 0-505 0,0 0-552 16,0 0-799-16,0-8-577 31,0 27 392-31,5 7 544 15,1 6-200-15,2 4-224 0,-3 1-80 16,3 3-47-16,-5-4-257 16,2 0-8-16,0-6-16 0,-3-6-32 15,-2-3 0-15,3-10-24 16,-3-5-16-1,0-2-8-15,0-4 152 32,0 0 328-32,0 0 256 0,0-4 1 0,0-11-593 0,-5-4-248 15,0-3-72-15,5-3-120 0,0-2-24 16,0-3 16-1,16 0 0-15,5 2 32 16,7 0 80-16,1 0-345 0,1 1-399 16,1 1-736-1,6-4-472-15,-8 5-1937 0,-9 6-4321 16</inkml:trace>
  <inkml:trace contextRef="#ctx0" brushRef="#br0" timeOffset="370873">16982 4153 3304 0,'0'0'2297'0,"0"0"-897"0,0 0-16 0,-8 0 113 16,5-2 31-1,3 2-400-15,0 0-392 16,-5 0-192-16,5 0-215 15,0 0-185-15,0 0-56 0,0 0-80 16,5 0 0 0,17 0 176-16,9 0 320 0,8 0-32 0,9 0-96 31,10 0 16-31,15 0-48 15,26 0-48-15,35-6 16 0,34-2-144 16,11 6-40-16,-6 2-32 16,-23 0-80-16,-21 0 112 0,-26 2-120 31,-23 6 88-31,-17-2-48 0,-12 0 24 0,4 0-72 31,-2 2 0-31,-1-2 0 0,-10 2 0 16,-13-4-152-16,-6 0-1032 15,-23-2-944-15,0 0-2281 16,0-2-4657-16</inkml:trace>
  <inkml:trace contextRef="#ctx0" brushRef="#br0" timeOffset="386243">1774 9136 6489 0,'-8'0'1680'0,"0"0"-928"15,-8 2 337 1,-2 0 151-16,-4 2-8 15,1 0-224-15,-5 2-431 16,-5-2-89-16,-3 2 16 0,3-2 96 16,-9 0-104-16,3 0-64 15,-5-4 32-15,-3 0-192 16,-2 0-128-16,-5 0 24 15,5 0-88 17,-3 0 112-32,0-2 32 0,7-4-168 0,-1-2-48 0,-3 2 0 0,10-2 64 15,-3 0-72-15,7 0 0 16,4-2 16-1,0 0-16-15,3 2 0 16,1-2 0-16,2-2 0 16,5-1-72-16,0 2 72 15,1-5-48-15,4 0-8 0,1-1-40 16,1 0 0-16,3-2 88 31,3 2-88-31,0 0 32 0,1 2 8 16,4 0 48-16,0 0 8 15,0-4-48-15,0-3 48 0,0-1-88 16,9-8 24-16,3 3 48 31,-3-2-32-31,6 2 40 0,-2 2-40 16,0 2 40-16,3-3 8 0,3 4-64 15,4-1 56-15,-1-1-72 16,7 3 32-16,5 1 32 0,-1-2-64 31,2 3 24-31,4 3 40 16,-2 0-32-16,2 3 40 0,3 0-56 15,0 0 64-15,3 0 0 0,5 0 0 16,-3 1 8-16,0 2 0 15,-2 1 8-15,-3 1 56 16,-3 2-16 0,-2-1-48-16,-2 0-8 15,1-1 0-15,-1 2 72 16,4-1-72-16,2 0 8 0,-3-1 56 15,3 2 8 1,-1-1-64-16,2 2 0 0,-6-1 40 0,1 3-40 16,0 0 0-16,0 1 0 31,3-1 8-31,-4 2-8 0,4 2 0 15,2-2-8-15,2 2 16 16,1 0-8-16,-1 0 0 0,-1 0 40 16,-2 0-48-16,-1 0 0 31,-3 0 0-16,0-2 0-15,0 0 0 0,-1-2 0 0,0 2 8 16,-1-3-8-16,-1 3-8 0,0-2 8 16,-2 0 8-16,4 3 88 0,-2-3-24 15,3 2-64-15,0 0 64 16,0 0-16-1,3 2 32 1,2 0-32-16,0 0-40 0,0 0-8 16,2 0 0-16,-2 0 0 0,-2-2 48 15,2 0-40-15,-1-1-8 0,-4-1-8 31,3 0 0-31,-1 2 8 16,-3-2 40 0,-1 1 16-16,-3 1-64 0,-1 0 8 0,0 0-8 15,-1 0 8-15,1 2-8 16,-3-2 48-16,1 2-32 0,-2 0-8 15,-1 0-8-15,1 0 8 32,-1 0 0-32,2 0 0 0,-1 0 16 15,-1 0-16 1,3-3-8-16,0 3 8 0,2-2 0 0,-1 0 0 15,4 0 0-15,-3 0 0 32,0 0-8-32,-1 0 0 15,3 2-40-15,1-2 40 0,3 2 0 16,2-2 0-16,3 2 16 31,4 0-16-31,3 0 8 0,1 0 8 0,3 0-8 0,2 0 40 16,2 0-48-1,1 0 64-15,-3 0-56 16,3 0 64-16,-10 0-72 0,-1 0 0 15,-8 2 0-15,-5 2 8 16,-7 2-8 0,-1 1 0-16,-2-1 0 0,-4 1 8 15,2-1-8-15,-2 0 8 16,-3 1 64-16,3-3-72 15,-4 2-8-15,3-3 8 16,-6 3 0-16,3 0 0 0,-6-1 0 16,5 1 8-16,-1 0 0 15,-3-1-8-15,6 1 8 0,-1 3 0 31,-3-3 32-31,3 2-40 0,-3-3 0 16,0 1-8-16,-2 3 16 16,2-1-16-16,-2 0 16 0,4 2-8 15,-6 2 0-15,3-2 0 31,-1 2 0-31,0 0 57 16,1 2-57-16,-4 0 8 0,1 0 64 16,-1 0 32-16,-3 2-96 15,2 0 88-15,-4 0-96 0,0 0 64 16,2 3-56-16,-5-4 64 15,0 2-16 1,0-2-8-16,0 2 0 16,0-2 16-16,0 2-56 15,0-2 40-15,0 0 0 0,-6-1 40 16,1 0 32-16,-7 0-24 0,1 2 0 15,-2 2-32 1,-1 0 0 0,-4 2 8-16,-1 2-64 0,-1-4 40 15,1 0 24-15,-4 0-64 0,1-4 0 16,-1 0 72-16,-1-2-16 15,-7 3 0-15,0-6-16 16,-1 3 48 0,0-3-88-16,-2-1 64 31,-2-3-64-31,2-1 56 0,4 0-16 15,-1 0 80-15,-1 1-120 16,1-1 48-16,-1 2 40 16,1-5-32-16,-4 3-8 0,1 0 32 15,0-2-8-15,0-2 32 16,3 0-8-1,-3 0 16-15,0 0-112 16,4 0 64-16,-3 0-56 16,4 0 40-16,5 0-40 15,1 0 32-15,-2 2-48 0,0-2 80 16,0 0-64-16,0 0 152 15,1 0-40-15,-3 0-80 0,2 0 24 16,-4 0 24-16,5 0-96 0,-5 0 96 16,5 0-96-16,-2 0 72 15,2-2-72-15,-2 2 8 0,3-2-8 16,-1 2 8-1,1 0-8 1,-1 0 0-16,0 0-48 0,0 0 48 16,0 0 0-1,-1 0 0-15,-2 0 8 0,3 0 8 0,1 0 56 16,0 0-64-1,-1 0 176-15,2 0-56 16,-3 0 0-16,1 0-64 16,-3 0-16-16,4 0-40 0,-8 0 0 15,6 0 8 1,-3 0-8-16,-3 0 0 0,2 0 57 0,0 0-65 15,0 0 48-15,2-4-40 32,1 2-8-32,2-1 0 0,1 1 8 15,0 0 0-15,1 0 0 16,1 0-8-16,0 0 8 15,-2 2-8 1,1-3 0-16,1 3 0 16,-7 0 0-16,-1 0 0 15,2 0-8-15,-7 0 0 0,0 0 8 16,0 0 0-16,0 0 0 15,3 0 0-15,-1 5 0 16,1-3 0-16,-3 2 0 16,5-2 0-16,-3-1 0 0,6 1 0 15,-3 0 8 1,2 0 0-16,3 0 0 0,-4 0 0 15,5 0 0-15,-2-2 0 16,0 2-8-16,3 0 8 16,-4 3-8-16,2-1 0 0,-2 0 0 15,2 0 0 1,1-1 0-1,-3-1 0-15,-1 2 0 0,3 0-32 0,-4-1 32 16,4-1 72-16,-2 0-72 16,-1 0 0-16,1 0-8 15,-3 0 0-15,-4 2 0 31,3-2-40-31,1 1-16 0,-2 1 16 0,-1 0-9 16,7 1 9-16,-4-3 40 16,10 2-40-16,-2 0 40 15,6-2-40-15,-1 2 40 0,3-2-8 16,0 1-32-16,-1 1-32 31,1 1 24-31,0-1-32 0,3 0-32 16,-1 2 48-16,0-2 0 15,1 0 0-15,0 1 0 16,2 0-24-16,0 1 16 0,2-2 32 15,1 2-8-15,2-2 48 16,-1-2-80 0,-2 1 80-16,4 2 8 0,-2-3-64 15,2 0 64-15,-3 0 0 16,5-2-8-16,-5 0 8 15,5 2 8-15,0-2 0 16,0 0 8 0,0 0-8-16,0 0-8 0,0 0-96 15,0 0-312 1,0 0-696-16,0 0-1321 0,0 2-2376 0,0 0-6729 15</inkml:trace>
  <inkml:trace contextRef="#ctx0" brushRef="#br0" timeOffset="408310">21506 11464 7041 0,'0'0'2929'32,"0"0"-1881"-32,0 0 296 0,0 0-280 15,0 30-544-15,0 4-119 16,0 11-25-16,0 6 32 15,4 5-104-15,3-1-56 0,1-5-16 16,-2-4-168-16,2-6 96 31,-4-5 72-31,1-10 144 0,-2-7-56 16,-3-6-248-16,1-5 0 15,-1-5 16-15,0-2-88 16,0 0-480-16,2 0-1128 0,-2-9-729 16,0-5-4336-16</inkml:trace>
  <inkml:trace contextRef="#ctx0" brushRef="#br0" timeOffset="408735">21754 11466 5433 0,'0'0'1408'0,"0"0"-616"32,0 0 648-32,0 0-543 0,0 0-217 0,0 0 16 0,0 0-56 15,0 114 48-15,0-74-56 16,0 3-144-1,0-1-7-15,3-1-145 16,2-4-32-16,-3-3-56 0,3-6-120 31,-4-6 56-31,4-4-72 0,-3-4-104 0,-2-3 64 16,3-4-64-16,-3 1 40 0,0-2 0 15,2-1-48-15,-2-1-408 32,1 0-504-32,-1-4-577 0,4 0-1191 15,-3 0-2593-15</inkml:trace>
  <inkml:trace contextRef="#ctx0" brushRef="#br0" timeOffset="409146">22105 11556 3776 0,'0'0'4009'0,"0"0"-2873"0,0 0 73 31,0 0-97-31,0 0-392 15,0 0-208-15,0 0-16 0,0 0-176 16,34 19-184-16,-26-14-128 16,1 1-8-16,1-2-328 15,-8 7-856-15,-1-3-960 0,-1-1-2585 0</inkml:trace>
  <inkml:trace contextRef="#ctx0" brushRef="#br0" timeOffset="409447">22077 11727 368 0,'0'0'2072'16,"0"0"-896"0,0 0 297-16,0 0-41 0,0 0-288 15,0 0 128-15,0 0-215 16,21 26-49-16,-13-18-144 15,4-2-312-15,-3 0-152 0,3-1-72 32,-4 2-216-32,1-3-16 15,-2 0-96 1,-2-2 0-16,1-2-544 0,-4 0-1528 0,1 0-3201 0</inkml:trace>
  <inkml:trace contextRef="#ctx0" brushRef="#br0" timeOffset="411256">22439 11428 4112 0,'0'0'2001'15,"0"0"-289"1,0 0 9-16,0 0-529 0,0 0-240 15,18-2-264-15,-2 2-128 16,2 0-144-16,1 0-88 0,2 8 0 16,-3 4-71-1,-4 2-41-15,-1 2-80 16,-1 0 88-16,-4 1 0 15,-5 0-40-15,-3 1 64 16,0 5 0-16,0 0 136 0,-15 3-160 16,-7 1-64-16,1-3-112 15,-5-2 72-15,2-6-64 31,1-7 96-31,2-2-56 0,3-7 0 16,1 0-88-16,4 0 104 16,1 0-32-16,9-5 16 15,-2 1 32-15,5 1-16 0,0 1-112 16,0-2-168-16,7-2 16 31,10 2 56-31,6 0 24 0,1 1 16 16,2 3-40-16,-3 0 88 15,-1 0-40-15,-2 3 40 0,-1 5-80 16,-4 2 80-16,-4-3-8 0,-5 4 16 15,1-1 16 1,-2 1 56 0,-4 2-72-16,-1 3 120 0,0 4 16 15,0 4 8-15,-8 2-24 16,-10 3-40-16,-1-4-56 0,-4-1 48 0,-2-2-72 15,4-6 48-15,-2-5 0 32,2-4 80-32,2-5-32 31,6-2-56-31,1 0-40 0,6 0-416 0,6-3-760 15,0-22-768-15,2 5-1081 0,11-2-4289 0</inkml:trace>
  <inkml:trace contextRef="#ctx0" brushRef="#br0" timeOffset="412564">22820 11576 2320 0,'0'0'2136'0,"0"0"-439"16,0 0 167-16,0 0-335 16,0 0-433-16,-11 0-152 15,11 0-192-15,-7 0-144 16,1 0-256-16,-4 8-160 15,2 2 0 1,0 5-40-16,-2-2-88 0,2 4 32 0,3 0 1 16,1 2-97-16,0 1 104 15,3-1-88-15,-1 0 80 16,2-1 120-1,0-2-104-15,0 0-56 16,0-2 0-16,0-1-48 16,0 2-8-16,0-1 0 0,8-2 0 15,-1 0 8 1,4 1-24-16,-1-2 16 0,-1-3 0 0,6-2 8 31,-2-1-8-31,-2-1 56 16,0-3-56-16,1-1 8 0,-1 0 40 15,-1 0 32-15,1 0-56 16,4 0 48-16,-1-5-16 15,-3-6 0-15,2-1-8 0,-1 0-40 32,2-2-8-17,-6-1 48-15,4-2-32 0,-6 1-8 0,2-2 104 16,-5 2-96-16,2 0 32 0,-3 0 56 15,-2 0-24 1,3-1-72 0,-3 2 88-16,0 0-8 0,0 2-40 15,0 0 40-15,0 2-88 16,-5 1 72-16,-1-1 0 0,-1 3-24 15,1 1-48-15,-4 1 0 0,4 2 0 16,-1-1 8 0,1 3 48-16,-2 0-40 15,0 0 104-15,1 0-112 16,-3 0 64-16,2 2-64 15,-1 0 112-15,4 0 0 16,-3 0-72-16,1 0 120 0,2 0-160 31,1 0 48-31,2 0-56 0,-1 0 48 16,1 0-48-16,2 0-40 15,0 0 40-15,0 0-8 16,0 0-40-16,0 0 0 0,0 0 0 16,0 0-504-16,-5 0-712 31,2 0-993-31,-5 0-3248 0</inkml:trace>
  <inkml:trace contextRef="#ctx0" brushRef="#br0" timeOffset="414137">21344 10571 5097 0,'0'0'3960'0,"0"0"-2511"0,0 0 7 16,0 0-536-1,0 0-432 1,0 0-56-16,-8 91-103 0,8-61-17 16,0-2-104-16,0-2-144 0,8-5-32 15,2-4-16-15,3 0-32 16,1-6 16-16,-1 1 0 0,0-3-8 31,-2-2 8-31,2-1 0 31,-1-2 8-31,-3 0 0 0,-1 1-8 16,-1-1 16-16,-2-2-16 15,-2 0 8-15,-3 0-8 16,0 0 8-16,0 0 48 0,0-1 40 16,0 3 40-16,-8 4 144 15,-12 5-112 1,-10 2-168-16,-1 6 0 0,-8-3-680 0,-12-4-737 15,9-7-1143-15,6-7-4290 0</inkml:trace>
  <inkml:trace contextRef="#ctx0" brushRef="#br0" timeOffset="414315">21302 10588 5337 0,'0'0'4265'15,"0"0"-2185"-15,0 0-344 16,0 0-671-16,0 0-457 0,0 0-392 15,136-45-216-15,-104 45-584 16,8 0-1257-16,-11 15-2688 16,-6 2-2800-16</inkml:trace>
  <inkml:trace contextRef="#ctx0" brushRef="#br0" timeOffset="415053">21711 10706 4624 0,'0'0'1897'0,"0"0"111"0,0 0 1 0,0 0-441 15,4 121-736 1,-4-94-200-16,0-3-95 16,0-3-57-1,0-10-224-15,0-5-136 0,0-3 64 16,0-3 88-16,0 0 496 0,0 0 176 15,0-14-160-15,0-9-648 16,0-9-136-16,0-4-64 16,0-6-232-1,9 2-72-15,5 4-120 16,5 6-40-16,4 8 88 0,-2 6 192 15,5 8 88-15,0 6 40 16,-4 2-24-16,-5 0 40 0,-3 10 8 16,-1 10 88-16,-2 4 8 31,-4 0 240-31,-7 2 40 15,0-2-128-15,0-1 144 0,0-4-64 16,0-4 0-16,0-8-64 0,0-3-88 16,0-4-8-16,0 0-64 15,0 0 104-15,0 0-40 31,0-8-72-31,0-12-152 0,3-6-200 16,8-2-88-16,5 2-56 16,-1 2 72-16,1 8 136 0,-1 8 112 15,1 6 8-15,2 2 88 16,-6 0-24-16,5 16 104 15,-6 4 256 1,-5 2 0-16,2 3-88 0,-4-2 64 16,-3-1-232-16,6-5-152 15,-6-4-808-15,6-9-1089 0,-4-2-2208 16,2-2-1896-16</inkml:trace>
  <inkml:trace contextRef="#ctx0" brushRef="#br0" timeOffset="415233">22135 10592 904 0,'0'0'4281'0,"0"0"-2641"15,0 0-552-15,0 0-224 32,0 0-71-32,0 0-137 0,0 0-320 15,23 50-120-15,-15-38-216 16,-6-2-800-16,-1-2-1769 15,-1-4-3632-15</inkml:trace>
  <inkml:trace contextRef="#ctx0" brushRef="#br0" timeOffset="415611">22135 10592 720 0,'115'-117'2768'16,"-112"140"-911"-16,2 7 151 0,0 8-560 0,1 1-7 15,-4 6-457-15,3-1 256 16,0-6-400 0,-4-5-248-16,6-8-271 0,-4-5-97 15,2-8-48 1,-2-5-112-16,-3-5-56 0,3-2 40 15,2 0 72-15,2-17 232 16,1-9 24-16,1-6-240 0,3-4-136 16,1 0-136-1,0 6 120-15,1 6-240 16,-1 10 8-16,2 10 0 15,-1 4 32-15,1 0 48 16,1 4 160-16,0 12 16 0,-2 2-16 16,1 2-136-16,4 4-985 15,-6-4-1871-15,2-6-5762 0</inkml:trace>
  <inkml:trace contextRef="#ctx0" brushRef="#br0" timeOffset="416360">22796 10267 2816 0,'0'0'2449'0,"0"0"-521"0,0 0-24 15,29 108-359-15,-23-60-337 31,-1 4-376-31,-5-1 32 0,0-6 17 16,0-4-217-16,0-14-64 16,0-6-352-16,0-9-88 15,0-8-8-15,0-4 128 0,0 0 160 16,0 0 80-1,0 0-88-15,0-10-112 16,0-6-320-16,0-2-224 0,2 0-176 16,11 2-96-16,5 2-72 15,-1 3 40-15,4 8 120 16,-5 1 200-16,-1 2 64 15,1 0 24-15,-5 0 112 16,1 5-136-16,-6 4 144 16,-1-1 40-16,-5 0 264 0,0-1 272 15,0 6-8-15,-3-1-56 31,-13 2-224-31,-2 0-288 0,-1-2-352 0,2-4-1288 0,3-8-585 32,6 0-1047-32,5-14-4418 0</inkml:trace>
  <inkml:trace contextRef="#ctx0" brushRef="#br0" timeOffset="417124">23012 10464 2496 0,'0'0'2401'0,"0"0"-369"16,0 0-8-16,0 0-631 31,0 0-513-31,37 86-176 16,-35-70-168-16,1-5-128 0,-1-2-232 15,0-5-80-15,1-4-96 16,2 0 0-16,-2 0-224 0,8-2-256 0,4-11 368 15,2 0-136 1,4-2 32 0,2 4 40-16,0-1 48 15,1-1 56 1,-2 4 16-16,-4-1 32 0,0-1 24 0,-7 3 0 15,-4-1 96-15,-2-2 120 0,-5-1 400 16,0 3 200-16,0-2-240 0,-5 3-39 16,-11 4-201-16,6 2-16 15,-5 2-56-15,4 0-264 0,1 19 0 31,2 4-48-31,7 5 40 16,1 2 8-16,0 0-64 0,0-1 56 16,0-5 0-16,11-2-80 15,0-6 88-15,2-6-16 0,3-4-128 31,4-6-328-31,-1 0-33 32,4-8 201-32,-1-10-184 0,-1-6 88 0,-3-2-16 0,-3-3 312 15,-4 3 56-15,-5 5 48 16,-2 2 120-16,-4 10 400 0,0 5 296 15,0 4 65-15,0 0-449 32,0 10-424-32,0 10-8 15,0 1 16-15,0 5-16 0,0-3 0 16,0-6 0-16,0-2 0 0,0-7-48 15,3-6-192-15,5-2-417 16,-2 0 193 0,2-4 216-1,4-14-40 1,-6-4-8-16,4 0 136 15,-2-1 64-15,-2 10 88 0,-1 5 0 16,2 8-200-16,-1 0 72 0,2 8 136 16,2 12 264-16,0 5 48 0,1 1-120 15,0-1-192-15,1-5-200 31,1-6-536-15,3-14-1152-16,-3 0-1425 0,-2-2-1064 0</inkml:trace>
  <inkml:trace contextRef="#ctx0" brushRef="#br0" timeOffset="417314">23618 10197 1376 0,'0'0'2400'0,"0"0"-175"16,0 0-121-16,0 0-1232 16,0 0-351-16,0 0 559 0,0 0-72 31,26 80-160-31,-17-26-48 15,-2 2-200-15,-1 2-191 16,1-3-209-16,-4-8-48 0,0-6-152 16,5-9-128-16,0-8-881 15,4-12-1071 1,-4-6-2089-16,3-6-3039 0</inkml:trace>
  <inkml:trace contextRef="#ctx0" brushRef="#br0" timeOffset="417648">23947 10275 5249 0,'0'0'2080'0,"0"0"-416"16,0 0-31-16,0 0-577 15,0 0-416-15,-87 125-256 0,74-102-56 32,2-5-224-32,4-1 24 15,3-5-40-15,4-3 8 0,-2 0 32 16,2-3-48-16,0 0-64 15,0-2 32-15,0 1 16 0,8 1 0 32,7 1 96-17,-1-3-15-15,9 0-33 0,-4 0-32 16,7-4-80-16,1 0-369 0,7 0-751 15,-6-6-2096-15,-6-4-5562 0</inkml:trace>
  <inkml:trace contextRef="#ctx0" brushRef="#br0" timeOffset="418240">24143 10313 1488 0,'0'0'5401'16,"0"0"-3945"-16,0 0 209 15,0 0 7-15,0 0-848 0,-36 92-440 16,36-74-368-16,0-4-16 0,0-2-56 15,15 1 56 1,-2-4 8 0,3-1-8-16,-3 1 16 0,0-1-8 15,-4-2 8-15,-2-1-8 16,-2-3-8-16,-5 0 0 0,0-2 8 15,0 0 144-15,0 0 352 16,0 0 273-16,-5 0-777 16,-19 4-56-16,1 1-1425 15,0 1-3704-15</inkml:trace>
  <inkml:trace contextRef="#ctx0" brushRef="#br0" timeOffset="418452">24217 10724 13634 0,'0'0'2225'16,"0"0"-2225"-16,0 0-328 0,0 0-3593 0</inkml:trace>
  <inkml:trace contextRef="#ctx0" brushRef="#br0" timeOffset="420644">20474 11793 5385 0,'0'0'2200'0,"0"0"-544"31,0 0 185-31,0 0-505 16,0 0-416-16,0 0-232 15,0 0-263-15,-123-42-137 0,112 62-288 16,-2 14-104-16,0 8 104 15,1 4 96-15,3-3-40 0,5-7-56 32,1-6 0-32,3-11-8 15,0-2-48-15,0-10 56 16,0-3-72-16,0-2-48 0,10-2-56 0,6 0-8 15,7 0 31-15,-1-13-23 16,6-8-24-16,2-3 48 16,-7-6 16-1,0 0 8-15,-4-2-16 16,-8 5 88-16,-3 4 56 15,-3 7 8-15,-1 6 96 0,-1 8 40 0,-2 2-120 32,1 0-24-32,3 8-368 15,3 12 136-15,-2 10 232 31,4 2 8-31,1 4 8 0,-1-4-16 0,-2-1-464 0,3-7-808 16,4-9-1033-16,1-4-895 0,-9-7-2129 16</inkml:trace>
  <inkml:trace contextRef="#ctx0" brushRef="#br0" timeOffset="420845">20598 11817 1872 0,'0'0'2632'31,"0"0"-303"-31,0 0-265 16,0 0-871-16,126-30-577 16,-91 21-320-16,-2 4-216 15,-1-3-80-15,-1 2-472 0,-1-2-841 16,-9 0-1495-1,-8 2-2481-15</inkml:trace>
  <inkml:trace contextRef="#ctx0" brushRef="#br0" timeOffset="421116">20755 11624 2712 0,'0'0'1808'16,"0"0"-463"-16,0 0 39 0,0 0-88 0,0 0-79 15,-4 103-385-15,6-57-232 31,8 4-72-31,1 1 136 0,-1-2-72 0,-2-4-176 0,1-7 192 32,-4-8-79-32,-1-8 31 15,4-6-112-15,-5-9-72 0,3-3-176 16,2-4-56-16,2 0 32 0,8-6 112 31,4-22 96-31,22-40-384 16,-7 4-1088-16,-6 2-2841 0</inkml:trace>
  <inkml:trace contextRef="#ctx1" brushRef="#br0">21925 12665 0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33:12.711"/>
    </inkml:context>
    <inkml:brush xml:id="br0">
      <inkml:brushProperty name="width" value="0.05292" units="cm"/>
      <inkml:brushProperty name="height" value="0.05292" units="cm"/>
      <inkml:brushProperty name="color" value="#FF0000"/>
    </inkml:brush>
  </inkml:definitions>
  <inkml:trace contextRef="#ctx0" brushRef="#br0">15301 5302 4600 0,'0'0'1665'16,"0"2"-721"-16,0-2 552 0,0 0-223 15,0 2-441-15,0-2-368 31,0 0-176-31,0 0-32 16,0 0-8-16,0 0 56 0,0 0 64 16,0 0 112-16,0 0 64 0,0 2 25 15,0 0 23-15,-3 4-8 31,-4 4-216-31,-6 10-168 16,-4 9-144 0,-6 7 0-16,-3 5-56 0,-5 6 0 0,6-1 64 15,0-3-56-15,4-4 0 0,4-5-8 16,4-4 8-16,1-6-8 15,6-6 8-15,3-4-8 32,-4-6 8-32,6-2-8 0,1-4 8 31,0 0 8-31,0-2 88 0,0 0 120 0,0 0 80 0,0 0-8 0,0 0-152 15,0 0-48 1,0 0-96-16,9 0 0 16,17 0 0-1,8-4 72-15,10-6-16 0,6-2-48 16,1-4 80-16,-2 0-80 15,-6 0 0-15,-7 2 64 16,-4 0-72-16,-7 6 0 16,-8-1 0-16,-4 6 8 15,-6 1-8-15,-4 0 8 16,-3 2-8-16,0 0 8 0,0-2 64 15,0 2 24 1,0 0-24-16,0 0-48 0,0 0-24 16,0-2-448-16,0 2-696 0,2-4-848 31,-2 0-681-31,3 0-3248 0</inkml:trace>
  <inkml:trace contextRef="#ctx0" brushRef="#br0" timeOffset="382">15450 5388 176 0,'0'0'5369'0,"0"0"-3905"15,0 0-248-15,0 0 289 16,0 0-241-16,-39 147-360 0,27-91-384 15,0-2 64 1,0 0-32-16,3-6-288 16,-1-6 113-16,3-8-121 0,3-6 16 15,-1-7 16-15,3-8 8 16,2-3 24-16,-5-5 72 15,5-3-40 1,-1-2 104 0,1 0-48-16,0 0-80 0,0 0-280 0,0 0-48 15,0 0-1064-15,0-13-1088 16,1 0-2065-16,11-4-2577 15</inkml:trace>
  <inkml:trace contextRef="#ctx0" brushRef="#br0" timeOffset="1671">15525 5522 2864 0,'0'0'2697'0,"0"0"-977"16,0 0 120-16,0 0-383 0,0 0-665 16,0 0-448-16,0 0 32 15,-27 111 16 1,25-75-56-16,1-4-32 15,1-4-152 1,0-4-80-16,0-4-72 0,0-4 8 0,0-4 40 0,1-5-48 16,6-3 0-16,4-3-64 15,-4-1 64 1,4 0 152-16,2-3 0 15,3-14 24-15,2-3-88 16,-2-2-80 0,-2-2 8-16,-2 0 32 15,-3-4-40-15,1 1 49 16,-7 2-49-16,-1-1 0 0,1 4 32 15,-3 3-32-15,0 4-8 16,0 3 64-16,0 3-8 16,0 5-8-16,-5 0-48 31,2 4 0-31,-3 0-8 0,6 0-112 15,0 0 64-15,0 0-49 0,0 0-39 16,0 0-40-16,0-1-216 16,0 1 96-16,0 0 72 0,3 0 168 15,2 0 48-15,4 0-32 16,-4 0-8-16,2 7 32 15,1 10-48 1,-5-2 72-16,5 6 0 0,-5 1 0 16,5-1 0-16,-4 2 0 15,2-5 0-15,4-4 0 0,-4-3 0 16,2 0 0-16,0-5-72 15,0-2 72-15,-3-4-8 16,2 0 8-16,-1 0 56 16,7 0 96-16,-2-10 120 15,1-6-136-15,4-2-8 16,-2-2 16-16,-2-3-40 0,-1 2-8 15,-1 3-16-15,-5-1-8 16,-4 4 32-16,-1 0 24 16,0 3 89-1,0 3-1-15,0 0-32 16,0 1-8-16,-8 0-96 0,0 1-64 15,2 1-16-15,1 1-56 16,5 3-112-16,-4 2-96 16,4 0-241-16,0 0-183 0,0 0-288 31,0 0-264-31,0 0 424 15,7 0 143-15,1 0 57 16,0 0 272-16,-1-2 184 0,-1 0 80 16,-3 0 72-16,4 0 0 15,-4 2 0-15,2 0 8 0,-4 0 80 16,1 0 112-16,-2 0 104 15,3 0 160 1,-3 10 25-16,0 5 215 16,2 4-152-16,-2 3-80 0,0 5-112 15,0 1-176-15,3-2-88 16,0 0-72-16,5-3-8 0,-1 0-8 15,6-5 0 1,-7-4-8 0,6-5 0-16,0 0 8 0,0-3 0 15,-1-4 0-15,0-2 48 0,2 0 168 16,2 0 8-16,-1 0 56 15,3-10-40-15,0-4-72 0,-1-4-16 32,2-2-72-17,-5-1-24-15,0-2-8 0,-2-1 32 16,-4 2 24-16,-2-3 24 0,-5 4-32 15,0 1 32-15,0-1 25 0,0 2-137 32,-5 2 112-32,-8 4-72 15,2 2-8-15,1 3 0 16,2 4-48-1,0 2 32-15,-2 2-32 0,0 0-224 0,2 0-217 16,-3 0-495-16,-7 0-712 0,5 0-1265 16,-1 4-3424-16</inkml:trace>
  <inkml:trace contextRef="#ctx0" brushRef="#br0" timeOffset="6691">15621 6030 6409 0,'0'0'2208'0,"0"0"-1111"15,0 0 311-15,0 0-528 32,0 0-520-32,0 0-288 0,0 4-24 15,0 2 64 1,0 1 144-16,3 4 16 0,-1 1-136 0,2 4 88 15,0 4-24-15,4 6 88 16,-2 0 57-16,-3 4-65 31,2-2-120-31,2-1-56 0,-7-6-56 16,3-3 8-16,-1-4-48 15,-2-5 40-15,0-5 0 0,0-2 64 16,0 0 104-16,0-2 112 16,0 0 208-16,0 0 112 31,0 0 32-31,0 0-192 0,-2 0-312 0,-8 0-160 15,5 0 40-15,-4 0-48 16,-3-4 0-16,3 2 0 0,-6 0-8 16,-1 0 0-16,-5 2 0 15,-3 0 0 1,-5 0 0-1,-2 0-72-15,-6 0 72 0,-7 2-8 16,1 8 0-16,-7-3 8 0,-4 2 8 16,1-3 56-16,0-2-64 15,3-2 0-15,4-2 0 0,8 0 0 31,2 0 16-31,7 0-16 16,7 0 16-16,2 0-8 0,7 0 0 16,2 0 0-16,4 0 40 0,1 0-48 15,4 0 0 16,-1 0 0-31,3 0-8 0,0 0 0 16,0 0-40-16,0 0-16 0,0 0-16 16,0 0-120-16,0 0-224 15,0 0-392-15,0-4-720 0,0-4-953 16,0-1-3640-16</inkml:trace>
  <inkml:trace contextRef="#ctx0" brushRef="#br0" timeOffset="7127">14952 6194 1240 0,'0'0'6105'16,"0"0"-4257"-1,0 0-103-15,0 0-121 16,0 0-496-16,0 0-567 0,0 0-369 15,-134 72-120-15,110-46-64 16,3 0-8-16,5-1 8 0,4-7-8 16,3-2 8-16,2-7-8 31,6 0 0-16,-1-5 8-15,2-2 0 0,0 0-8 0,0-2 0 16,0 2-16-16,0-2-112 16,0 2-8-16,2 2 8 0,15 1 128 15,6 2 88-15,1-1-80 31,5 4-8-31,10 6-505 0,-8 0-1591 32,-7-2-5610-32</inkml:trace>
  <inkml:trace contextRef="#ctx0" brushRef="#br0" timeOffset="7832">13967 6964 5297 0,'0'0'2488'0,"0"0"-928"16,0 0 137-16,0 0-721 16,0 0-584-16,-6 38-344 0,6-6 56 15,0 5 8 1,0-3-16-1,0 0-40-15,4-6-56 0,8-7 0 16,-3-4 0-16,1-5-56 0,1-9 8 16,-1-3 40-16,0 0 8 15,1-3 152-15,0-19 152 0,-1-6 0 31,0-6-128-31,-4-3 160 16,-4-1 97-16,-2 4 167 0,0 4 136 16,0 6-32-16,-7 8-128 15,-4 6-80-15,-2 4-248 0,-1 6-248 31,1 0-16-31,1 0-688 16,-2 11-672-16,3 6-585 0,6 0-431 16,-2-6-2161-16</inkml:trace>
  <inkml:trace contextRef="#ctx0" brushRef="#br0" timeOffset="8267">14384 6772 2592 0,'0'0'2577'0,"0"0"-857"16,0 0 216-16,0 0-255 0,0 0-449 16,0 0-320-1,0 0-56-15,0 0 49 16,-2 10-73-16,-9 8-344 15,-7 10-192-15,-1 8-56 0,-4 6 80 16,-4 6-128-16,2 5-112 16,-1-2-24-16,1-2 112 0,5-7-168 31,4-8-48-31,5-10 48 0,4-8 96 15,6-6-96-15,-4-4 0 16,3-4 64 0,2-2-64-16,0 0-32 0,0 0-584 0,0-6-624 15,0-22-769-15,0 2-1071 31,7-1-2898-31</inkml:trace>
  <inkml:trace contextRef="#ctx0" brushRef="#br0" timeOffset="8664">14217 6780 3272 0,'0'0'2153'0,"0"0"-225"0,0 0 105 16,0 0-729-16,0 0-904 15,0 0-232 1,-3 62 72-16,3-36 72 16,0-2-56-16,0-4-152 15,2-4-32-15,1-4-72 0,5-3 8 16,-6-5 0-16,2-4-8 15,-4 0 0-15,4 0 176 0,-4 0 296 32,0-15 200-32,0-3-320 15,0-4-215-15,0 0-137 16,0 4-217-16,0 8-647 0,0 10-728 15,0 0-2649-15,0 16-1616 0</inkml:trace>
  <inkml:trace contextRef="#ctx0" brushRef="#br0" timeOffset="9071">14416 7149 1384 0,'0'0'4193'0,"0"0"-3281"0,0 0 384 16,0 0-56-16,0 0-695 15,0 0-377-15,0 0-104 0,8 76-8 31,0-72 56-31,0-4-16 16,0 0 64 0,2 0 48-16,0 0 80 0,-4-9 32 0,-3-4 208 15,2-1 24-15,-5-4-40 0,0-3-24 16,0 0-32-16,0 1-24 31,-6-1-87-31,-7 6 23 16,-3 0-112-1,1 6-72-15,1 7-184 0,1 2-168 0,3 0-320 16,2 9-433-16,3 10-271 0,-1 5-616 15,4-5-2081-15,2-4-2807 0</inkml:trace>
  <inkml:trace contextRef="#ctx0" brushRef="#br0" timeOffset="13233">15777 6335 1064 0,'0'0'1392'0,"0"0"-376"16,0 0 48-16,0 0-391 15,0 0-145 1,15-4 456-16,-5 1 24 0,-4 1 8 0,4 2-279 15,-4-2 7-15,-3 2 104 16,2 0-232 0,2-2-208-16,-2 2-96 15,1-2 80-15,5 2-112 16,5 0-80-16,-1-2 32 0,4 2-16 31,1-2 48-31,-1 2-55 16,-1-1-17-16,0 1-80 0,-1-2 56 15,3 2 16-15,-6 0-32 16,6 0-8-16,-4 0-48 15,5 0-8-15,0 0 24 0,5-2 40 16,0 2-24-16,1 0 0 16,0-2 32-16,1 0-48 0,-1 2 8 31,-1-2-8-31,2 2-24 0,-4 0 0 15,0 0-40-15,-1 0 8 16,-1 0-48-16,3 0 64 0,0 0-24 16,1 0-32-16,0 0 48 15,2 0 8-15,-3 0-64 16,4 0 40-1,-1 0-40-15,-2 0 72 0,4 0-24 16,-2 0 8-16,1 0 96 16,3 0 40-16,-1 0-80 0,3 0-16 31,0 0 8-31,3 0-32 15,-2 0 16-15,3 0-24 0,-3 0-24 16,-1 0 8-16,-3 0 40 16,-5 0-40-16,-2 0 16 0,-5 0-24 15,4 0 24-15,-4 0 0 16,-3 0-16-16,4 0 17 0,1 0-1 31,-2 2 0-31,4-2-24 16,1 0 56-16,0 2 40 15,-1-2-64-15,-1 0 8 0,1 0 32 16,-4 2 8-16,2-2-8 15,-1 2-24-15,2 0 48 0,1-1 16 32,-4 1 8-32,4-2-16 15,-5 2-56-15,1-2-24 16,-1 0-24-16,-2 2 24 0,2-2-72 0,1 2 0 15,-4 0 8 1,2 0-8 0,1 1 8-16,2-1-8 0,2 2 8 31,-4-2-8-31,1 0 0 0,4-2 8 0,1 2 0 15,-1-2 0-15,-2 0 48 0,-2 2-48 0,2 0 0 32,-2 0-8-32,1-1 0 15,2 1-8-15,-4 0 8 16,0 0 0-16,3-2 0 15,-5 0 8-15,0 0 0 0,0 0 0 16,2 0 0-16,-2 0 0 0,2 0 0 31,1 2-8-31,-2 1 0 16,0-3 0-16,3 2 8 0,-4 0-8 15,3 0-8-15,2 0 8 16,4 0-8 0,-1 0-40-16,5 0 32 0,-7 0 8 0,4 0-40 31,-2 0 0-31,-4 1 32 15,-2-1-56-15,-2 3-48 0,-2-1-40 16,-2-2 64-16,1 0 24 16,-2-2 8-1,0 0 16-15,-3 0 40 0,2 0-40 0,-2 0 32 16,2 0-40-16,-4 0 48 15,1 0 0 1,-1 0 8-16,4 0 0 0,-2 0 0 16,3 0-8-16,0 0 8 15,6 0 0-15,2-4 0 0,7 0 0 16,-2-1-8-16,2 2 0 15,-2-1 0 1,-3 2 0-16,-2 0-8 16,-4 2-32-16,-2 0 48 0,-5 0 0 15,-2 0-8-15,3 0 16 16,-6 0-8-16,-3 0 0 0,0 0 48 31,0 0 16-31,0 0 40 16,0-2-104-16,-18 2-168 0,-1 0-1513 15,-9-2-4040-15</inkml:trace>
  <inkml:trace contextRef="#ctx0" brushRef="#br0" timeOffset="14734">17744 5290 2032 0,'0'0'2528'0,"0"0"-391"0,0 0 127 15,0 0-335-15,0 0-561 16,0 0-224-16,0 2-231 15,-1 10-449-15,-2 4-16 0,-2 6 32 16,1 6-32-16,0 2-112 31,2 0-152-31,-1 2-88 0,3-4-16 16,0-2-80-16,0-3-8 15,0-4 0-15,6 0 0 16,6-5-48-16,-3 0 56 0,4-5-16 16,0-2-56-16,2-1-160 31,-6-2-152-31,3-2 168 0,-1-2-16 15,-5 0 48-15,1 0-40 0,-4 0 160 16,-3 0 64-16,0 0 0 16,0 0 0-16,0 0 8 0,0 0 64 15,0 0 56 1,0 2 248-1,0 0 224-15,-10 0-224 0,-3 4-264 16,-6-1-112-16,-4 2-176 0,-1-1-288 16,2-2-512-16,-4-4-545 15,3 0-1119 1,7-2-3185-16</inkml:trace>
  <inkml:trace contextRef="#ctx0" brushRef="#br0" timeOffset="14924">17727 5390 2784 0,'0'0'2785'0,"0"0"-633"16,0 0-463-16,0 0-345 15,0 0-664 1,0 0-424-16,134-15-256 0,-107 12-336 0,7 1-1264 15,-7 0-1569-15,-7-2-3056 0</inkml:trace>
  <inkml:trace contextRef="#ctx0" brushRef="#br0" timeOffset="15292">18014 5346 3440 0,'0'0'2249'15,"0"0"-665"-15,0 0 216 0,0 0-455 16,0 0-521-16,-27 106-24 15,25-83-160-15,2 1-312 0,0-5-200 32,0 2-24-32,0-6-104 0,6 2 0 15,6-4 8-15,-1-2-8 16,-3-1 0-16,3-3 0 0,1-1 0 15,-1-1 16-15,-3-3-8 16,-3 0 0-16,1-2 0 16,-4 2 0-16,-2-2 72 15,0 0 64 1,0 0 248-16,0 0 465 0,0 0 199 15,0 0-200-15,0 0-272 16,-8 0-288-16,-5 2-48 16,-3 4-248-16,-2 0-88 0,-8 4-104 15,-1 2-464-15,-9 0-760 31,6-4-673-31,7-8-1855 0</inkml:trace>
  <inkml:trace contextRef="#ctx0" brushRef="#br0" timeOffset="16028">18040 5334 4336 0,'0'0'2305'0,"0"0"-441"0,0 0-175 0,0 0-761 15,0 0-232-15,0 0-296 16,81-10-184-16,-68 10-64 15,-2 0-24-15,-1 0-32 0,-2 0-40 32,-4 10 16-32,1 6 256 15,-5 6 8 1,0 6 40-16,0 4-87 0,0 0-137 0,-5 3-72 15,-3-3-8-15,0-5-64 0,8-1-8 16,0-3-80-16,0-5-208 31,5-4 39-31,10-7 137 16,-2 0-80-1,0-7 8-15,-1 0 56 0,5 0 120 0,0-8 8 16,0-10 8-16,0-2 48 0,-4-5 64 16,-3 4 8-16,-4-3 160 31,-6 1 81-31,0 1 39 0,0 1-176 15,-1 0-128-15,-11 5-104 16,4 4-184-16,2 2-216 0,4 5-209 16,2 0-279-16,0 3-328 0,2 0 328 15,9 2 288 1,4 0 208-1,-2 0 184-15,0 6 136 0,3 10 72 16,3 7 56-16,-3-2 48 16,2 5 32-16,1-2 128 0,1 1-112 15,-2-3-56 1,6-4-88-16,-2-6 96 15,-2-4-96-15,1-4 96 16,-3-4 408-16,-1 0 56 16,-1-10 104-16,-4-12 120 0,-11-3-136 15,3-7 17 1,-4-2 7-16,0-1-232 15,-17-3-184-15,-5 8-264 16,-7 7-288-16,-4 17-488 16,-28 12-689-16,3 22-2680 0,1 6-4216 15</inkml:trace>
  <inkml:trace contextRef="#ctx0" brushRef="#br0" timeOffset="16974">18235 6194 624 0,'0'0'3056'16,"0"0"-615"-16,0 0-49 0,0 0-223 15,0 0-665-15,0 0-384 16,0 0-311-16,0 2-217 0,0 0-200 15,0 0-152 1,0-2-120-16,0 0-24 16,0 2-40-16,0-2 0 15,0 0 32 1,0 0 24-16,0 0 40 0,0 0 72 0,0 0 8 15,0 0 16-15,-3 0 80 0,3 0 232 32,0-2-128-32,0-2-184 15,-5-2-192-15,4 0-56 0,1 1 0 16,0 0 0-16,0 1 8 15,0 0 0-15,-2 4 0 0,2 0 0 16,0 0-8-16,-3 0-8 31,3 0-120-31,0 0-24 16,0 11 80-16,0 2 72 0,0 6 128 15,0 0-32-15,0 3-40 16,0 1-48 0,3 0 40-16,0-3-48 0,2 1 8 0,-2-4 8 31,-1 0-8-31,1-5 0 0,0-2 64 15,-3-4-72-15,0-2 0 0,2-2-160 16,-2-2-848-16,0 0-808 16,0 0-777-16,0-8-3488 0</inkml:trace>
  <inkml:trace contextRef="#ctx0" brushRef="#br0" timeOffset="17671">16622 5045 2712 0,'0'0'3889'0,"0"0"-2393"16,0 0-312-16,0 0-103 15,0 0-601-15,0 0-32 0,0 0-32 31,-3 102-176-31,3-75 80 16,0-5-256-16,0-5-64 0,0-4-88 16,0-11-992-16,0-2-1657 15,5 0-3072-15</inkml:trace>
  <inkml:trace contextRef="#ctx0" brushRef="#br0" timeOffset="18078">16766 4907 3624 0,'0'0'2801'0,"0"0"-1273"0,0 0-264 0,0 0 57 16,0 0-369-16,0 0-304 15,0 74-272-15,3-56-136 0,3 2-8 16,6-1-88-16,-1-2-56 15,0 2-40-15,2-2-40 16,2-2 0 0,-1-2 0-16,2 0 0 15,-1-5-8-15,1-1 0 0,-3-3 8 16,-2 0 0-16,-1-4-8 15,-7 2 0-15,2-2 0 32,-5 0 56-32,0 0 120 0,0 0 216 15,0 0 169-15,0 0-9 16,0 0-120-16,0 0-120 0,0 3-24 15,0-1-16-15,-5 0-48 16,-8 2-224-16,-3 2-88 31,-6-1-632-31,-14 3-464 0,1-3-753 16,5-3-2384-16</inkml:trace>
  <inkml:trace contextRef="#ctx0" brushRef="#br0" timeOffset="18714">16845 4846 4672 0,'0'0'1993'16,"0"0"-137"-16,0 0-407 15,0 0-545 1,0 0-320-16,0 0-296 0,129-11-136 16,-108 11-80-16,0 6 8 0,-2 12-8 15,-7 10 160-15,-3 4 128 31,-5 8-32-31,-1 0-64 0,-3-1-144 16,0-5-32-16,0-8 32 16,0-9-120-16,0-5-64 0,0-5 56 15,3-3 8-15,-1-4 0 16,1 0 0-16,3 0 16 31,-1-6 88-31,2-11 96 0,2-3-31 16,-2-5-49-16,-2-3 0 15,-4-1-16 1,3 3-96-16,-4 4 40 0,0 6-48 0,0 6-128 0,0 4-152 15,0 6-105 1,0 0-127-16,4 0-176 0,0 0 200 16,5 6 184-1,-2 6 80-15,4 4 88 16,-3 2 136-16,3 0 0 15,1-2-16-15,-1-2-32 0,2-4 40 0,-2-2-8 16,1-4 8 0,-4-2-8-16,0-2 16 15,1 0 16-15,-4-2 272 16,2-11 40-16,1-6-72 15,-2 2-40-15,-1-6 56 32,-5 3 96-32,0-1-64 0,0 2-160 0,0 1-144 0,-11 6-192 15,-9 8-280 1,9 4-1032-16,-3 0-3113 0</inkml:trace>
  <inkml:trace contextRef="#ctx0" brushRef="#br0" timeOffset="21773">17043 6505 3816 0,'0'0'3257'0,"0"0"-1089"0,0 0-127 31,-8 0-233-31,5 0-687 0,0 0-593 15,3 6-288-15,0 14-240 0,0 12 0 16,0 8 40-16,0 8-32 16,0 3 0-16,0-3-8 15,0-2 8 1,0-6 0-16,0-6 40 15,0-8 8-15,0-5-8 0,0-8-32 0,0-3 56 16,0-3-16-16,0-5-8 16,0-2 8-16,0 0-56 15,0 0-352-15,0 0-785 0,3-11-1015 31,5-5-2473-31,4-2-2559 16</inkml:trace>
  <inkml:trace contextRef="#ctx0" brushRef="#br0" timeOffset="22148">17194 6680 1640 0,'0'0'3097'16,"0"0"-1913"-16,0 0 208 0,0 0-192 15,0 0-351-15,0 112-305 32,6-88-168-32,-1-2-48 0,1-4-192 15,1-4-64-15,3-4-48 16,-4-4-16-16,2-2 0 15,0-4 240-15,0 0 112 0,4 0-56 16,-1-16 32 0,3-7-24-16,-1-4-160 15,-3-3-72 1,0-2 16-16,-5 0 8 0,-4 4 8 0,-4074 6 216 15,8146 3 176-15,-4073 8-63 0,-8 3-121 16,-2 4-64 0,1 4-256-16,-1 0-312 15,-1 0-401-15,1 0-591 16,2 8-832-16,1 1-633 15,4-1-2248-15</inkml:trace>
  <inkml:trace contextRef="#ctx0" brushRef="#br0" timeOffset="22594">17662 6516 4520 0,'0'0'2929'0,"0"0"-912"16,0 0 143-16,0 0-776 15,0 0-608-15,0 0-455 16,-31 47-97-16,14-15 16 0,-4 8 32 16,-4 7 32-1,1 1 24-15,-3 0-56 16,4-2-112-16,-3-6-72 0,10-4-80 15,-2-8 16-15,5-7-16 16,7-6 48-16,1-7-56 16,0-3-32-1,4-3-416-15,-1-2-336 16,-1 0-425-16,3-21-1023 0,0-1-2201 15,0 1-1640-15</inkml:trace>
  <inkml:trace contextRef="#ctx0" brushRef="#br0" timeOffset="22955">17455 6565 3952 0,'0'0'1673'0,"0"0"-369"0,0 0 248 15,0 0-704-15,0 0-511 16,0 0-249-16,0 0 32 15,39 73-8 1,-29-73 168-16,-1 0 48 16,-2 0-8-16,-1-3 96 0,1-7 176 15,-7-3 24-15,0-2-184 0,0 2-24 16,0 0-128-16,0 3-104 15,-7 4-176-15,-4 6-416 16,-10 2-856 0,2 17-1569-16,4 2-4808 15</inkml:trace>
  <inkml:trace contextRef="#ctx0" brushRef="#br0" timeOffset="23486">17633 6885 4745 0,'0'0'2672'0,"0"0"-744"0,0 0 9 16,0 0-673-1,0 0-480-15,0 0-480 0,0 0-304 16,-5 11-96-16,5 3 96 15,0 0 0-15,0 0 0 16,0-1-8-16,0-6 0 16,3-3-72-16,1 0 16 0,4-4-24 15,-2 0-104 1,4 0-88-16,-2-2 144 0,0-9 64 0,-2-6 16 31,2 1-24-31,-4-2 72 16,-1 1 8-16,-3 0 8 0,0 3 8 15,0 2 40-15,0 2-8 16,0 6-48-16,-5 4 80 15,0 0-80 1,0 0-584-16,-6 18-808 16,0 0-1633-16,1-2-2960 0</inkml:trace>
  <inkml:trace contextRef="#ctx0" brushRef="#br0" timeOffset="27080">18928 6403 592 0,'0'0'2448'16,"0"0"-1392"-16,0 0-151 15,0 0 63-15,0 0-312 0,0 0-328 16,2 0-32-16,-2 0 32 15,1 0 32-15,3 0 112 0,-3 0 0 32,4 2-56-32,0-2 25 15,1 2-41 1,2 2 48-16,4-2-32 0,5 1 24 0,0-1-64 15,2 0 16-15,4-2-40 16,2 3-72-16,-2-3-72 0,3 0-32 16,-2 0-24-1,0 0-16-15,1 0 32 16,-1 0-64-16,-2 2 24 15,3-2-32-15,-3 2-7 0,4-2-17 16,-5 2-16-16,3 0-8 16,1 0 24-16,2 0 8 15,-3-2-32 1,0 2 24-16,-1-2-64 0,0 0 40 15,-1 2-40-15,-2-2 48 32,2 2-40-32,-2-2 32 0,2 2-40 0,2 0-8 0,-6 2 8 15,3-3 8 1,2 4 40-16,-1-3-56 15,3 0 0-15,0 0 48 16,0 0 16-16,4-2 16 0,-7 2-8 16,1-2 32-1,0 2-56 1,-2-2-48-16,1 2 16 0,1-2 48 15,1 2-48-15,0 0-8 16,4 0 56-16,-6-2-56 16,6 2 40-16,-2-2-48 0,3 0 24 15,0 0-24-15,-3 0 8 31,1 0 0-31,-1 0 0 0,1 2 0 16,-2-2 64-16,2 0 0 16,-3 0-64-16,0 0 64 0,1 0-24 15,4 0 8-15,-2 0-48 0,2 0 40 16,2 0-40-16,0 0 56 15,1 0-56 1,-1 0 8-16,-2 0 40 16,1 0-56-16,-5 0 8 0,-3 0-8 15,1 0 0 1,-1 0 0-16,-2 0 0 0,2 0 0 0,-2 0 0 15,2 0 0 1,3 0 8-16,4 0-8 16,-5 0 56-16,5 0-48 15,-2 0-8-15,3 0 0 16,-1 0 16-16,0 0-16 0,-2 0 0 15,-1 0 8-15,1 0-8 32,-6 0 8-32,4 0 0 0,-3 0-8 31,-1 0 0-31,0 0 16 0,0 0-16 0,-1 0 0 15,-3 0 0-15,4 0 0 0,-1 0 16 16,1 0 0-16,0 0-16 31,3 0 8-31,3 0-8 0,1 0 0 16,-2 0 8-1,4 0-8-15,-4 0 88 0,0 0-80 16,3 0 72-16,-1 0-64 0,1 0-8 16,-2-2 40-16,-1 0-48 15,1 2 8-15,-4 0 0 0,4 0 0 16,-2 0-8-1,4 0 8-15,-5 0 88 16,5 0-96-16,-1 0 8 16,1 0 8-16,-5 0 56 0,2 0-64 15,1-2 40-15,-8 2-48 0,4 0 16 16,-2 0-8-1,-6 0-8-15,2 0 0 16,-5 0 0-16,4 0 8 31,-3 0-8-31,3 0 8 0,0 0-8 0,-1 0 0 0,2 0 0 31,1 0 0-31,0 2 0 0,3 2 0 16,1 1 0-16,-2-2 16 16,2 3-16-16,3-2-16 15,1 2 16 1,3-2 16-16,0 2 0 0,0-3-8 0,-2 0-8 15,-3-3 0-15,-3 0 8 0,-4 0 8 32,-3 0 32-32,-6 0-40 15,3 0 0-15,-4 0 8 16,3 0-8-16,-4 0 88 0,-1 0-88 15,-3 0-8-15,-2 0-104 16,0 0-904-16,-18 0-872 16,-6 0-2177-1</inkml:trace>
  <inkml:trace contextRef="#ctx0" brushRef="#br0" timeOffset="28482">18844 6371 960 0,'0'0'1776'0,"0"0"-416"16,0 0-55-16,0 0-289 0,0 0-296 15,0 0-144-15,0 0-64 16,0 0-224 0,0 0-152-16,0 0-64 15,0 0-64-15,0 0 0 0,0 0-8 16,0 0 0-16,0 0 0 15,0 0 8-15,0 2 72 0,0 2-80 16,0 2-160-16,0-3 32 16,0 4 16-1,0-1-88-15,-3-2 112 16,0 0 16-16,1 0 64 0,2 0 0 15,0-3-8-15,0 1 16 16,0-2-16-16,0 0-48 0,0 0 56 16,0 0 8-16,0 0 8 31,0 0 56-31,0 2 56 15,0-2 16-15,2 0 24 0,9 3-32 16,0-3-24-16,7 0-104 16,5 0-48-16,-6 0-992 0,0 2-3729 15</inkml:trace>
  <inkml:trace contextRef="#ctx0" brushRef="#br0" timeOffset="42507">21783 5514 96 0,'0'0'2584'16,"0"0"-1384"0,0 0 9-16,0 0 375 0,0 0-296 31,0-2-400-31,0 2-191 0,0 0-337 15,0-1-176-15,0 1 8 16,0-2 40-16,0 2-112 0,0 0-32 16,4 0 104-16,-3 0-64 15,6 0-48-15,2 0 8 16,3 0 32-1,1 0 16-15,3 3 8 0,-3 3-16 16,1 2 0-16,-3 1-40 16,1-1-40-16,-1 1-32 0,-3 2 40 15,-3-1 16-15,1-1 40 16,-4 2 176-1,-2-1 16-15,0-1 24 16,0 6 128-16,-2-1-15 0,-14 2-169 16,2 0-88-16,-6 0-56 15,4-4-64-15,2-4-16 0,-1 0-40 16,2-4 88-16,2 0-40 31,4-2 16-31,-1-2 0 16,4 2-64-16,0-2 88 0,4 0-40 15,0 0 24-15,0 0-64 0,0 0 104 16,0 0-8-16,0 0-112 15,0 0-112-15,0 0-88 32,4 0-48-32,8 0 144 0,0 0 96 15,4 0-48-15,-2 0 48 16,3 0-48-16,0 0 8 0,3 0-24 15,-4 0 72-15,2 2-24 16,-2 6 16-16,-3 0-40 16,-2 0 48 15,-1 0-8-31,-5 2 0 0,-1 2 8 0,1 2 128 0,0 0 88 15,-5 4 40-15,0 2-32 0,0-1 64 16,0-2-88-16,-10 0-48 16,1-4-32-1,-3-3 32 1,-2-1 48-16,3-3 24 0,-1-2 48 15,-1-1-88-15,2-1-40 0,3 0 0 16,2-2-16-16,-3 0-56 0,6 0-16 16,-2 0-56-16,5 0-48 31,0 0-416-31,0-15-672 0,5-2-872 15,10 2-2409-15</inkml:trace>
  <inkml:trace contextRef="#ctx0" brushRef="#br0" timeOffset="44102">22135 5573 1064 0,'0'0'1000'0,"0"0"200"0,0 0 385 15,0 0-489-15,0 0-456 0,0 0-288 32,0 0-208-32,0 0-16 15,0 0-72-15,0 0-48 0,0 0-8 16,0 0 8-16,0 0-8 31,0 0 0-31,0 0-8 16,0 0-280-16,0 0-936 0,0 0-1857 0</inkml:trace>
  <inkml:trace contextRef="#ctx0" brushRef="#br0" timeOffset="45185">22068 5571 3608 0,'0'0'1961'16,"0"0"-273"-1,0 0 136-15,0 0-671 16,0 0-633-16,0 0-464 0,0 0 0 15,0 0 40-15,38 20 264 16,-15-10 24-16,0 1-80 16,-4 0-64-16,-1-3-56 15,-7 0-40 1,-3-2-8-16,-6-1 32 0,-2 0 96 15,0 3-32-15,0 0 168 0,-2 1 65 16,-14 4-161-16,-2-1-32 16,-1 0-176-16,-1-2-8 31,1 0 0-31,4-4-80 0,7-2 72 15,0-2-32-15,5-2-48 16,3 2-8-16,0-2-112 0,0 0 16 16,0 0-72-16,0 0-24 0,0 0-24 15,0 0 88-15,5 0 40 31,3 0 88-31,3 0 0 16,1 0 8-16,-1 0 0 0,-5 0 8 16,2 0-8-16,-1 0 0 15,-2 0 0-15,-2 0 0 0,2 0 0 16,-2 0-8-16,0 0 8 31,-1 0-8-31,-2 0 8 16,3 0 0-16,2 0-48 0,-2 0 48 0,4 2 0 15,1 2-8-15,-2 2 0 16,-1 0 8-16,-2 3-8 0,2-4-49 15,-5 3 57 1,0 0 0 0,0 1 8-16,0 0 97 15,0 1 55-15,-11 3 144 0,-2-2-8 16,-5-1-120-16,-1 3-24 15,-1-6-72-15,3 1-80 0,4-2 0 16,3-4-240 0,8 1-72-16,2-3-649 31,0 0-1263-31,5-5-2449 0</inkml:trace>
  <inkml:trace contextRef="#ctx0" brushRef="#br0" timeOffset="45911">22399 5512 3040 0,'0'0'2369'15,"0"0"-569"-15,0 0-120 31,0 0-663-31,0 0-169 0,0 0-96 16,-7 72-40-16,6-44-296 16,1 1-208-16,0-3-16 0,0-2-56 15,0-4-32-15,0-2-96 16,0-1 64-16,0-4-72 15,6-1 0 1,-3-2 0-16,5 0 0 16,-1-2 8-16,-1-1 8 15,2-3-16-15,0-1-48 0,0 1-32 16,-3-2-16-16,2 0 24 15,-7-2 64-15,1 2-48 16,3-2 40-16,-4 0 8 0,0 0 0 16,0 2 8-1,0-2 8-15,0 0-8 16,0 2 16-16,0-2 72 0,0 2 160 15,0 2 128-15,-5 3-39 16,-7-1-185-16,1 3-104 16,-8 1 16-16,3 1-64 15,-2-4-721 1,-5-7-735-16,9 0-1288 0,1 0-4690 15</inkml:trace>
  <inkml:trace contextRef="#ctx0" brushRef="#br0" timeOffset="46703">22434 5546 2688 0,'0'0'1800'16,"0"0"-615"-16,0 0-25 15,0 0-472-15,0 0-344 16,0 0-216-16,116 15-128 0,-99-15-128 31,-1 0-256-31,-7 0-120 16,1 0 120-16,-7 2 224 15,2 2 56-15,-2 2-16 16,-3 1 120-16,0 6 384 15,0 5 240-15,0 4 32 16,0 2 16-16,0 4 24 0,0 2-95 16,-4-2-249-16,0-2-40 15,4-2-72-15,0-2-48 0,0-4-104 16,0-5-72-16,0-4 72 0,4-3-80 15,0-4 0 1,4 0 96-16,-3-2 232 16,2 0-48-16,4-4 16 15,0-10-64-15,1-4-112 16,-1-1-16-16,-3-4-32 0,-3-3 0 31,-5 0 0-31,0-2 0 16,0 0-80-16,0 2-56 15,-5 6-224-15,-1 5-160 0,4 8-296 16,2 3-304-16,0 2-849 15,0 2 257-15,0 0 360 0,8 0 488 16,0 0 415-16,-3 6 113 16,5 8 256-16,1 0 128 0,0 4 192 31,2 2 161-31,5 0 199 15,0 0-264-15,3 0 80 0,0-2 152 16,1 0-128-16,3-4-120 16,2 0-16-16,-3-5 88 0,-1-2-119 31,-4-3-41-31,-1-2 24 0,-2-2 160 15,-3 0 224-15,-3-6 16 16,-2-10-16-16,-3-5-160 0,-4-6-96 16,-1-3-87-16,0-4-241 15,-11-2-136-15,-8 6-152 16,-6 8-281-1,-26 22-287-15,9 0-976 0,-7 17-3433 16</inkml:trace>
  <inkml:trace contextRef="#ctx0" brushRef="#br0" timeOffset="47812">22370 6358 1304 0,'0'0'5145'16,"0"0"-3345"-16,0 0-255 0,0 0-145 31,0 0-728-31,0 0-64 16,0 0 112-16,0 53-288 0,0-37-152 15,0 0 1-15,0-4-137 0,0-2-56 31,0-2-72-31,0-4-8 0,3-2 48 0,-3-2 8 16,0 0 64 0,1 0 32-16,-1 0 208 15,0-10 112-15,2-9-144 16,1-2-328-16,2-7 0 0,-3 2 0 0,3 5-8 15,-4 6 0 1,2 7 0-16,-3 5-8 16,0 3-104-16,0 0-136 15,0 0-32-15,0 17 240 16,0 1 40-16,0 2 224 15,0 2-80-15,0-4-56 0,0 0 8 16,0-6 0-16,0-4-88 31,0-4 56-31,0-2 8 0,0-2 16 16,0 0 40-16,0 0 24 15,0 0 40-15,0 0-32 0,0-8-160 16,0-8-88-16,-3-2-136 16,3 0-72-16,0 4 64 0,0 5 136 31,0 6-8-31,0 3-24 15,0 0-112-15,-1 0-120 16,1 3 88-16,0 10 272 0,-4 1 0 16,4-2 88-16,-1 0-32 15,1-4-8-15,-2-1-40 0,2-2 56 16,-3-3 0-1,3 0-64-15,-2-2-64 16,-1 0-376-16,0 0-729 16,-2 0-1687-16</inkml:trace>
  <inkml:trace contextRef="#ctx0" brushRef="#br0" timeOffset="49814">20519 6792 6105 0,'0'0'1880'0,"0"0"-744"0,0 0 289 15,0 0-601-15,0 0-568 16,3 0-184-16,13 0 184 0,7 0 8 16,-5 2-8-16,1 4-56 31,-1 2 48-31,-4-2-64 15,-2 1 16-15,-6 0-72 0,-3-1 8 16,2-2 32-16,-5 4 217 16,0 0-33-16,0 6 80 0,0 6-16 15,-11 4-72-15,-9 6-200 31,-2 2-64-31,-1 1-72 0,-1-4-8 16,1-3 72-16,4-2-72 16,1-7-16-16,5-5 16 0,4-3 8 15,4-5 48-15,5-1-48 16,0-3 56-16,0 0-8 31,0 0-48-31,0 0 0 0,0 0-8 16,6 0-64-16,15 0-40 0,5 0 104 15,8-7 8-15,1 3 16 16,1 1-16-16,-2 1 0 0,-5 0 0 15,-5 0 0 1,-3 2-8 0,-8 0 8-16,-5-2-8 15,-3 2 8-15,-3 0-8 16,1-2-184-16,-3 0-496 0,0-7-561 0,0 1-799 0,0 1-5762 15</inkml:trace>
  <inkml:trace contextRef="#ctx0" brushRef="#br0" timeOffset="50434">20835 6776 1512 0,'0'0'4217'0,"0"0"-3241"15,0 0-144-15,0 0 136 16,0 0 129-16,0 0-297 16,0 0-392-1,67 16 32-15,-51-8-128 0,-3 0-120 0,0 2 40 16,-4 2-72-1,-4 2 40-15,-3 0 136 0,-2 6 24 16,0 2 96-16,0 2-40 16,-13 5-175-16,-5 1-81 15,-3 0-80 1,3-2-64-16,-1-5 40 0,3-4-48 15,4-4 72-15,4-4-64 16,0-5-8-16,5-2 40 0,0-3-40 16,3-1 48-16,0 0 16 15,0 0 40-15,0 0-16 16,0 0-16-16,0 0 0 0,0 0-80 31,11 0-88-31,0-1 88 0,9-5 0 16,-4 0 8-16,2 2 0 15,1-1 0-15,-6 1 0 16,0 2-8-16,0 2 0 0,-2-2-8 15,0 2 8-15,-4-2 0 32,3 0 0-32,-7 1 0 0,2-3 0 15,-4 0 0-15,3-2-336 16,-4-7-336-16,0 4-969 15,0-1-3384-15</inkml:trace>
  <inkml:trace contextRef="#ctx0" brushRef="#br0" timeOffset="50940">21394 6751 3368 0,'0'0'2033'0,"0"0"-281"0,0 0 376 16,0 0-407-16,0 0-513 16,0 0-368-16,0 0-248 15,-42 75-63-15,20-35-41 0,-6 2-208 16,5 3-160-16,-2-4-40 31,2-3 16-31,5-6-48 0,4-8 0 16,2-3-40-16,4-10 32 0,5-3 80 15,-2-3 104 1,4-3 48-16,1-2 0 0,0 0-104 0,0 0-168 15,0 0-200 1,0-18-1032 0,0-5-1529-16,1 2-3448 0</inkml:trace>
  <inkml:trace contextRef="#ctx0" brushRef="#br0" timeOffset="51362">21220 6746 4400 0,'0'0'1937'0,"0"0"-897"31,0 0 568-31,0 0-655 16,0 0-457-16,-20 114-184 0,20-94-192 15,0-4-64-15,0-6-48 16,0-1 0-16,7-5-8 16,-1-4 104-16,4 0 0 0,-2 0 24 0,3-13 72 15,-1-7-24 1,-2-4-16-1,-3 0 16-15,-3 0 16 0,-2 4-48 16,0 4-32-16,0 6-112 16,-2 6-288-16,-9 4-624 15,1 4-1009-15,3 8-3528 0</inkml:trace>
  <inkml:trace contextRef="#ctx0" brushRef="#br0" timeOffset="52051">21417 6996 2800 0,'0'0'2417'31,"0"0"-753"-31,0 0 296 15,0 0-487-15,0 0-777 0,0 0-392 16,0 0-176-16,-7 30-120 16,7-7 64-1,0-3-64-15,0 1-8 0,0-2 0 0,0-6 0 31,0 0 0-31,3-5-8 16,2-4 8-16,2-4-8 0,-2 0-40 16,1 0-32-16,5-8 80 15,-6-11 88-15,3-3-40 16,-1-3 0-16,-7-3-48 0,0 2-8 31,0 3 0-31,0 8 0 16,0 4-48-16,-8 9-176 0,-4 2-48 0,-4 9-600 15,3 8-1329-15,0 2-1984 16</inkml:trace>
  <inkml:trace contextRef="#ctx0" brushRef="#br0" timeOffset="54076">22605 6546 40 0,'0'0'2176'16,"0"0"-528"-16,0 0-39 16,0 0-73-16,0 0-264 15,0 0-440-15,0 0-207 31,0 0-193-31,0 0-72 0,0 0-80 16,0 0-16-16,4 0 40 0,0 0 184 16,0 0 24-16,2 0-168 15,4 2 136-15,-5 0-200 16,6 1-32-16,-3-1-32 0,3 2 57 31,2-2 7-31,3 0-80 16,-3 2-48-16,5-2 32 0,1 0 40 0,-2 0-32 15,4 1-32-15,-2 1-32 16,2-2 24-16,0 1-24 15,0-1 8-15,5 0-40 16,0 0 24 0,4 0-24-16,4-2 328 15,3 0-40-15,-1 2-136 0,-1-2-56 16,1 0-16-16,-2 0-80 0,-3 0 8 15,2 2-16 1,-8-2-80-16,4 0 56 16,-10 2-56-1,4-2 64-15,-2 0-64 0,-4 0 40 16,1 0-40-16,0 0 40 0,0 0-40 15,-2 0 0-15,-2 0 0 16,3 0-8-16,-3 0 8 16,6 0 0-1,-3 0-8-15,1-4 8 31,3 0 8-31,0 0 32 0,0 1-40 0,0-1 8 0,2 0-8 16,-1 1 8-16,-1-1-8 16,0 2-8-16,2 0 0 0,-4 0 8 31,-1 2-8-31,1-2 0 16,-2 2 0-16,-1-2 0 15,-2 2 0-15,6 0 0 0,-3 0 0 16,3 0 0-16,-4 0 0 15,2 0 0-15,-1 0 0 0,1 0 8 16,-3 0-8 0,4 0 0-16,-4 0-8 15,1 0 8-15,-2 0 0 0,2 0 0 16,-3 0-8-16,5 0 8 15,-2 0 0-15,2 0 0 16,1 0 0-16,-2 0 0 16,0 0 8-16,3 0 0 15,-4 0-8-15,0 0 0 16,2 0-8-16,-7 2 8 0,2-2-16 15,0 2 8 1,-2-2 0-16,1 0-16 0,-3 0 24 16,-1 0-8-1,4 0 8-15,-3 0 0 16,-1 0 0-16,2 0-8 0,0 0 0 15,-5 0 0-15,4 0 8 16,-2 0-16-16,-1 0 8 16,1 0-40-16,1 0 40 0,-2 0 8 31,1 0 8-31,-1 0-8 15,1 0 0-15,-1 0 8 0,-1-2-8 16,-3 2 0-16,1 0 0 16,-3 0 8-16,0 0-8 15,0 0 0-15,0 0 0 0,0 0 8 16,0 0-8-1,0 0 0-15,0 0 8 16,0 0-8-16,0 0 0 0,0 0 8 16,0 0-8-16,0 0 8 15,0 0-8-15,0 0-48 16,-12 0-920-16,-12 0-1560 15,-10 0-5010 1</inkml:trace>
  <inkml:trace contextRef="#ctx0" brushRef="#br0" timeOffset="57050">19876 4969 4144 0,'0'0'1705'0,"0"0"-361"15,0 0-16-15,0 0-447 0,0 2-465 16,0 3-304-16,5-2 344 16,9 1 120-1,-1 0-152 1,0 2-8-16,-5-2-160 0,2 5 72 15,-5-2-40-15,-3 5-112 16,-2 5 112-16,0 4 144 0,0 3-48 16,-13 4-103-16,-8-1-113 15,1-1-56 1,1-4-48-16,-1-4-8 15,6-7 24-15,3-2 96 0,1-5 80 16,8-4 192-16,1 2 48 16,1-2-16-16,0 0-200 0,0 0-200 15,0 0-72-15,0 0-8 31,8 0-96-31,3 0 96 0,8-4 112 16,1-7-8-16,2 0-24 16,1-1-72-16,-2-3-8 0,2 0-504 15,-4 0-1000-15,4-6-553 31,-6 2-1848-15,-4 3-2944-16</inkml:trace>
  <inkml:trace contextRef="#ctx0" brushRef="#br0" timeOffset="58290">20228 4876 3792 0,'0'0'4049'0,"0"0"-1976"15,0 0 303-15,0 0-463 16,0 0-433-16,0 0-616 16,0 0-424 15,-66 9-432-31,53 5-8 0,2 2 0 0,1 4-80 0,7-2-16 0,0 2 40 15,3-4-8-15,0 3 56 16,0-6 0-16,0 4-40 0,0-4 40 31,11 1-48-31,0 0 8 0,2-2 40 16,0-1-160-1,-2-2-48-15,5-1 16 0,-4 0 48 16,-6-1 104-16,4-1 0 0,-2-1 40 16,-2-1 0-16,-1 2 8 31,2-4 0-31,-7 3-16 0,0-1 16 15,0-2 0-15,1 2 8 16,-1 0 0 0,0 1 64-16,0 4-16 0,0-1 16 0,-1 0-64 15,-11-1-8-15,1 2 48 16,-3-1 24-1,-3 0-16-15,-4072-3 32 0,4070-3 56 16,4074 0 48-16,-4071-2-56 16,1 0 8-16,1 0-16 15,6 0 72-15,1-7 72 0,7-3-232 16,0-3-40-1,0 0-256 1,10-6-120-16,13 2-136 0,3-4-48 0,1 1 176 16,2 3 40-16,0-2-64 15,-5 5 72 1,-1 5 79-16,-5-2 89 0,-4 5 80 0,-6 4 16 31,2 0 56-31,-7 2-40 16,5 0 0-16,-4 0-40 0,2 0 96 15,2 4 0-15,-1 6 8 16,-1 6 56-16,0 5 24 0,6-2 24 31,-7 4 64-31,3-6-80 16,1 2-40-16,-1-5-40 0,4-4-16 15,-1-4 0-15,-4-2 0 16,5-3 0-16,-3-1 17 15,5 0 79-15,-3 0 144 0,2-7-24 16,5-12-56-16,-3 0 32 31,-2-4-40-31,-2-1-16 0,-5 0 64 16,-4 1 32-16,-2 2-56 0,0 6-40 15,0 2 16-15,0 5-40 16,-8 4-112-16,0 4-104 0,-4 0-272 16,3 0-336-1,2 0-192 1,4 0-145-16,3 4-519 0,0 4-72 15,0-2-129-15,0 1 209 16,8-5 368-16,3 0 351 0,1-2-63 16,-1 0 424-16,-3 0 336 0,0 2 104 31,2 1 40-16,-2 3 384-15,2 2 400 0,-2 3 1 0,1 2 271 16,3 2-184-16,-4 0 56 16,3 4-272-16,-4-4-176 0,2 0-168 31,-1-5-127-31,4-3-73 15,-1-3 40-15,3-4 176 32,-1 0 424-32,0 0-88 0,-1-4 32 0,1-9-160 0,-2-4 32 15,-5-2-56-15,1-1-87 0,-4-3 31 16,-3 1-176-16,0 2-72 31,0 2-88-31,-11 8-120 0,-1 4-120 16,-1 4-256-1,-1 2-521-15,6 0-343 0,0 2-464 16,5 10-617-16,1 1-743 0,2-4-1121 0</inkml:trace>
  <inkml:trace contextRef="#ctx0" brushRef="#br0" timeOffset="58710">20924 5053 672 0,'0'0'1848'16,"0"0"-488"0,0 0 1-16,0 0-513 15,0 0-352-15,0 0-80 16,0 0-64-16,24 115-80 0,-17-104 0 15,3 0-40-15,-2-3-80 16,1-2 32 0,3-2 16-16,-3-2 96 0,3-2 64 0,-1 0-71 31,5 0 95-31,-8-4-32 15,3-8-32-15,1-5 88 0,-6 0 48 16,1-3-32-16,-1-1 8 16,-4 2-16-16,-2-2 88 0,0 3 0 31,0 2-87-31,0 0-65 0,-10 4-96 15,-1 1-64-15,-1 2-192 16,1 5-272-16,-7 4-360 0,-1 0-641 16,1 6-1399-16,2 4-2874 15</inkml:trace>
  <inkml:trace contextRef="#ctx0" brushRef="#br0" timeOffset="63477">23382 6796 4672 0,'0'0'2729'16,"0"0"-1569"-16,0 0 121 16,0 0-41-16,0 0-496 15,0 0-184 1,-50 100-72-16,39-72-24 0,-9 2 32 15,9 1-207-15,-5-3-9 0,5-2-112 16,4-5 88-16,-4-2-32 16,8-6-24-1,-2-2-64-15,2-5 32 16,1-2 56-16,0-2-24 15,2 0-40-15,0-2-48 0,0 0-24 16,0 0-80-16,0 0 56 16,0 0 0-16,0 0-16 0,0 0-40 31,0 0 40-31,0 0-40 15,0 0 72-15,0 0-32 16,0 0-32-16,0 0-8 0,0 0-8 16,0 0-8-16,0 0 8 15,0 0-16-15,0 0 8 0,0 0 8 16,0 0-8-1,0 0 8-15,0 0 0 16,0 0-16-16,0 0-96 16,4 0 48-16,7 0 64 15,3 0 0-15,6-2 64 0,-1 0 0 16,4-2-56-16,-2 0-8 15,5-3 0 1,1 1 0-16,-3 0 8 0,0 1 8 16,-6 1-8-16,-2 0-8 15,-8 2 16-15,-3 0-16 0,-5 2 16 16,0 0-8-16,0 0 56 15,0 0-64 1,0 0 0-16,0 0 0 16,4 0-8-16,-4 0 8 15,0 0-8-15,0 0 0 0,0 0 8 16,0 0 8-16,0 0 8 31,0 0-16-31,0 0-72 0,0 0-128 16,0 0-16-16,0 0 24 15,0 0-24-15,0 0 32 16,0 0-40-16,0 0-96 0,0 0-32 15,0 0-32-15,0 0 48 16,0 0-41-16,0 0-15 0,0 0-40 31,0 0 32-31,0 0 168 16,0 0 96-16,0 0-88 0,0 0-104 15,0-7-352-15,0 3-1753 0,0 0-3192 16</inkml:trace>
  <inkml:trace contextRef="#ctx0" brushRef="#br0" timeOffset="63483">23474 6942 1792 0,'0'0'4297'15,"0"0"-2689"-15,0 0 153 31,0 0-145-31,0 0-720 0,-18 39-288 32,10-7-48-32,-3 6-128 0,0 5-120 0,-1 2-103 0,3-1-65 15,-1-2-136-15,5-8 104 16,-1-4-112-16,4-8 0 31,-3-4 16-31,2-8-16 0,3-1 112 16,0-7-24-16,0 0 16 15,0-2 8-15,0 0-8 0,0 0-104 16,0 0-272-16,0 0-945 15,0-9-1223 1,0-1-4122-16</inkml:trace>
  <inkml:trace contextRef="#ctx0" brushRef="#br0" timeOffset="63490">23544 7077 3688 0,'0'0'1409'16,"0"0"-89"-16,0 0 472 15,0 0-407-15,0 0-337 0,0 43-304 16,0-22-176-16,0-1-160 16,0 0-152-16,0-2-144 31,0 0-64-31,0-4-40 0,6 0 8 15,-3-4-16-15,4-2 0 16,2-4-56-16,0-2 48 0,-1-2-72 16,3 0 8-16,0 0 24 15,5-6 48-15,-3-10 56 16,3-2-48-1,-3-2 0-15,-1-1 40 0,-6 0-32 16,1 1 32-16,-3-3 56 16,-4 4 120-16,0-1 32 15,0 4 256 1,0 1-127-16,0 4 23 15,-6 2-88-15,1 3-160 16,-1 2-56-16,1 2-104 0,2 2-88 0,-1 0-584 16,3 0-473-16,-3 0-983 15,3 0-2305-15</inkml:trace>
  <inkml:trace contextRef="#ctx0" brushRef="#br0" timeOffset="64262">24002 6915 1792 0,'0'0'2848'0,"0"0"-863"15,0 0 79-15,0 0-559 0,0 0-489 16,0 0-152-1,-97 107-192-15,68-67-184 0,0 3-16 16,5-1-168 0,1-4-47-16,7-3-25 0,3-8-80 15,4-7-80-15,4-6-16 16,0-7 24-16,2-4-32 15,3-1 32-15,0-2 16 0,0 0-96 16,0 0-56 0,0 0-768-16,5-20-593 15,9-2-1047-15,-3 0-3570 0</inkml:trace>
  <inkml:trace contextRef="#ctx0" brushRef="#br0" timeOffset="64660">23854 6917 2984 0,'0'0'2961'15,"0"0"-1401"-15,0 0-72 16,0 0-47-16,0 0-505 16,0 0-368-16,-16 79-160 0,16-64-208 15,0-4-72-15,0-3-56 16,0-2-64-1,4-3-8-15,1-3 56 0,2 0 96 16,-1 0 40-16,-3 0-32 16,5 0 64-16,-1-13 144 15,-1-2-63-15,4-6-153 0,-5-1 16 16,-2 1-16-1,-3 0-24 1,0 7-120 0,0 4-8-16,0 8-224 0,0 2-497 0,0 0-671 0,-6 12-584 15,1 8-953-15,5-1-3440 16</inkml:trace>
  <inkml:trace contextRef="#ctx0" brushRef="#br0" timeOffset="65244">23994 7115 3288 0,'0'0'2441'0,"0"0"-353"0,0 0-199 15,0 0-545 1,0 0-648-16,0 0-424 15,0 0-16-15,0 0-96 0,-34 88-48 16,34-71-112-16,0 0 0 16,0-5-56-16,0-4 56 0,3-4 0 31,4-2 0-31,-1-2-8 15,1 0 8-15,3 0 8 0,-2-14 88 16,-2-2-88-16,1-4 40 16,1 0-40-16,-7-2 88 15,-1 2-96-15,0 2-40 0,0 4-16 31,0 4-128-31,0 6-304 16,-13 4-792-16,2 0-945 0,0 8-5880 0</inkml:trace>
  <inkml:trace contextRef="#ctx0" brushRef="#br0" timeOffset="73879">11774 9284 1768 0,'2'0'1248'0,"1"0"-960"0,-2 0-200 31,6 0 16-31,4 0 128 16,0 0 232-16,2 0-40 0,0 3 9 15,0-1-33-15,2 0 64 16,-2 2-128-16,4-1 0 0,-4 1-16 15,8 0-40-15,0 2-64 32,2-1 8-32,4-1-40 15,6 0 24-15,-1 0 56 0,5-1-24 16,7 1-8-16,1 0 184 15,7 2-31-15,6 3-137 0,-2-1 336 16,9-3-56-16,1 1-216 31,-1-1-96-31,4-3 8 16,2-2-24-16,7 0 8 0,-1 0-96 15,4 0-8-15,1 0-56 0,4-5 0 16,-4 1 8-16,-1 2-8 0,0 0-40 16,-2 2 80-1,-2-2 8 1,-2 2 32-16,-7-1-48 15,-1-3 0-15,-2 0-64 16,1-2 32-16,4-3 120 0,1-1 32 0,3-1 32 16,0-2-16-1,1 2-104-15,0-4 41 16,3 3-1-16,3 1 0 15,1-4-24-15,5 2 24 16,2-2-64 0,2 1-32-16,5-2-8 0,1 0-40 0,2 0 40 0,-4 0-32 15,0 2 0-15,-11 0 32 31,-3 3-40-31,-10 6 40 16,-3-1 8-16,-3 2-8 0,-2 2-40 16,-5 2 0-1,0 0 0-15,-2-2 0 0,-2 2 0 0,-1-2 0 16,0 0 0-16,1 0 40 31,-6-3-32-31,-1 3 0 16,-2 2 32-16,-5 0-48 0,-2 0 0 15,-3 0-8-15,1 0 8 16,1 0 0-16,-3 0 0 0,4 0 0 15,0 0 8 1,2 0 0-16,2 0-8 16,3 0 8-16,2 2 0 15,0 1 0-15,1 1 0 0,1 0-8 16,-4 4 8-16,2 0-8 15,0 0 0-15,1 4-8 16,-3-2 8-16,1 2 0 16,0 0 8-16,4-2-8 15,0 2 8-15,4-2-8 16,1-2 0-16,1 0 8 0,1-2 0 15,-7 0 0-15,-2-4-8 16,-1 2 8-16,-5-2 8 16,-3 2-16-1,1 1 0-15,1-1 0 16,-4-1 8-16,5 1-8 0,-4-2 0 15,4 2 8-15,-4-2-8 16,0-2 0-16,3 0 8 0,-4 0 0 16,-2 0-8-16,-1 0 0 31,-3 0 0-31,-2 0 8 15,-6 0-8-15,-4 0 0 0,-3 0 0 16,-6 0 0-16,-4 0 0 16,-4 2 8-16,0-2-8 0,-2 0-192 15,0 0-632-15,-4 0-961 16,-12 0-3840-1</inkml:trace>
  <inkml:trace contextRef="#ctx0" brushRef="#br0" timeOffset="75342">4248 10046 1712 0,'0'0'1904'0,"0"0"-799"16,0 0-121-16,0 0-232 15,0 0-104-15,-1 0-144 16,1 0-192-16,0 0-128 16,0 2-80-16,0-2-56 15,0 0-40-15,22 0 160 16,14 2 120-16,11 0-16 0,12 0 0 15,16 1-71 1,26 1-105-16,-5 0-40 16,7-1-48-16,4 1 640 0,-15-2-160 15,5-2-240-15,-7 2-112 16,-12-2 168-16,-11 0-16 15,-12 2-104-15,-11 2-96 0,-9-2-32 32,-4 3 0-32,-8-3-56 15,-9-2-552-15,-2 0-1592 0,-8 0-3602 16</inkml:trace>
  <inkml:trace contextRef="#ctx0" brushRef="#br0" timeOffset="77573">15721 6324 1136 0,'0'0'2008'31,"0"0"-744"-31,0 0 137 0,0 0-313 16,0 0-8-16,0 0-304 15,-13-8-216-15,11 8-159 0,2 0-25 16,0 0-16-16,-3 0-104 31,3 0 8-31,-2 0-24 16,-1 0-8-16,0 0-88 0,1 0-88 15,-2 0-48-15,0 0 72 16,4 0-80-16,0 0 0 0,0 0-48 16,0 0 48-16,0 0 0 15,0 0 0-15,0 0 48 16,0 0 56-1,0 0 56-15,-1 0 256 0,1 0-48 16,-2 0-184-16,-1 0-184 16,3 0 16-16,0 0-8 0,0 0-8 15,0 0-8 1,0 0-88-1,0 0-32-15,0 0-56 0,0 0-88 16,3 0 112-16,8 0 160 0,4 0 56 16,1 0 8-16,3 0 48 15,-2 0 72-15,0 0-64 0,3 0 8 16,-1 0-72-16,0-1 24 31,7-11-80-31,-5 1-1024 16,-8 3-3425-16</inkml:trace>
  <inkml:trace contextRef="#ctx0" brushRef="#br0" timeOffset="80773">14975 5978 1240 0,'0'0'3208'31,"0"0"-1895"-31,0 0-145 15,0 0 24 1,0 0-512-16,-65 68-312 0,65-44-224 0,0 2 25 16,0-2-41-16,0 1 40 15,11-6-80-15,2 1 8 0,5-6-88 16,5-3 136-16,-4-5-8 31,4-5 0-31,-2-1-32 16,3 0 24-16,0-12-8 0,0-8-16 15,-1-4 24-15,-5-2-48 16,-2-2 144-16,-5 0 72 0,-8 1 32 15,-3 4 8-15,0 1-32 16,0 3-200 0,-3 4-104-16,-8 3 0 31,1 5-408-31,-1 3-320 0,4 4-600 0,-1 0-497 0,-1 0-671 15,1 0 255-15,0 4 609 0,4 0 760 16,-1 1 872 0,5-1 24-16,-6-2 376 15,1 2 408-15,-1-2 344 16,1 4-144-16,-2-1-7 15,1 6-361-15,-4 3-88 0,5 2 40 16,-1 0-16-16,3 2-24 0,-2 0-48 31,5-2-184-31,0 2-159 16,0 0-145-16,0 2-16 0,11-4-1289 15,0-1-4744-15</inkml:trace>
  <inkml:trace contextRef="#ctx0" brushRef="#br0" timeOffset="81620">16583 5902 536 0,'0'0'4897'0,"0"0"-3881"0,0 0-136 31,0 0 280-31,0 0-271 16,0 0-289-16,128-90-288 0,-91 90-144 16,3 0 16-16,1 11-8 15,-1 10-16-15,-8 0-8 16,1 5 32-16,-11 0-56 0,-7 1 8 0,-12-1 64 15,-3 0 136-15,0 0-80 16,-23-1-32-16,-6 0-64 0,-6-3-160 16,-1-4-112-1,2-4-192 1,0-8 80-16,5-6 24 15,5 0-40-15,2-16-112 0,1-12 160 0,3-4-32 16,7-2-184-16,6-1 160 16,5 5 120-16,0 7 80 15,5 6-48 1,12 10-40-16,1 3 40 15,0 4 96 1,0 0 112-16,-2 0 8 0,-7 0 8 0,1 9 32 16,-10 1 80-16,0 3 96 15,0 0-8-15,0 2-48 0,-10-1-120 31,2-2-80-31,3-2-80 16,1-4-48-16,4-2-64 0,0-2 16 16,0-1-56-16,0-1 16 15,16 0 136-15,3 0 112 31,15 0-112-31,24 0-152 0,-4-1-1296 16,-6-5-4274-16</inkml:trace>
  <inkml:trace contextRef="#ctx0" brushRef="#br0" timeOffset="82625">19823 5966 3424 0,'0'0'2433'0,"0"0"-1393"15,0 0-56 1,0 0-232-16,0 0-232 0,0 0-79 16,0 0-105-16,129-43-224 0,-105 45 8 15,-1 19-8-15,-5 5 40 16,-2 6 48-16,-15 4-40 15,-1 2-8 1,0 0 80 0,-13 0-48-16,-9-6-144 0,-2-3-32 15,-1-7-8-15,4-7 0 0,2-7 0 16,6-4 72-16,3-4-16 15,-1 0 40-15,0-8-96 0,1-11-48 32,0-9 32-32,-1-9-72 15,5-3-56-15,4 0-72 0,2 4 32 16,0 8 80-16,8 8-24 15,8 10-16-15,2 4 96 16,1 6 48-16,2 0 128 0,-6 0-8 31,-1 0 16-31,-5 0 64 16,-6 6-48-16,-3 0 136 15,0 4 200-15,-3 0 120 0,-14 2-112 0,0-1-288 16,2 0-88-16,1-3-96 16,7-4-24-16,7-2-232 15,0-2-320 1,0 0-384-16,0 2 24 15,15 2 616-15,-2 2 224 16,3 0 72-16,-3 2-8 0,-5 2-64 16,-3-2 72-16,-2 2 0 0,-3 2 256 15,0 2 56 1,-20 2-312-16,3 0-1192 15,0-6-5442-15</inkml:trace>
  <inkml:trace contextRef="#ctx0" brushRef="#br0" timeOffset="83988">23272 5968 3568 0,'0'0'1457'0,"0"0"-1033"0,0 0 584 16,0 0-144-16,0 0-56 15,136-49-272 1,-105 44-96-16,3 3-143 16,-5 2-25-16,0 0-88 15,-5 5-24-15,-1 10 152 0,-4 2-80 16,-1 4 16-16,-2 1 64 31,-10 1 128-31,-1 2-128 0,-5 1 24 16,0 2-32-16,-5 2-16 15,-13 0-48-15,-4 0-152 16,1 1 56-1,-5-3-80-15,5-5-48 0,-5-3 40 0,5-3 48 16,-5-7-56-16,5-5 56 0,-1-5 0 31,-1 0 48-31,1-2-104 16,-1-18 49-16,2-10-97 0,0-6-113 15,8-6-327-15,2-1-216 16,6 0-304-16,5 5 152 16,0 6 152-1,6 8 200-15,9 5 216 0,-4 8 96 16,1 5 64-16,-4 2 16 15,-2 2 64-15,-1 2 0 0,-5 0 128 16,3 0 40-16,-3 0 64 16,0 0 128-1,0 6 24-15,0 7 208 16,0 8-104-16,-8 3-120 0,0 4-176 15,5 0-128-15,-4-2-64 16,6-4 16-16,1-4-16 16,0-4 0-16,0-3 0 0,0-6-8 15,0-1 0 1,1 0 0-16,9-2 8 15,3 0 128-15,6-2 136 16,4 0-72-16,6 0-40 16,0 0-88-16,0 0-16 0,2-6-40 15,-9-3-8-15,-1-4-152 16,-6 1-248-16,-4-2-200 0,-8-2-272 31,-3 2-360-31,0-2-577 16,-3-4-607-16,-10 2-401 15,0 4 305-15</inkml:trace>
  <inkml:trace contextRef="#ctx0" brushRef="#br0" timeOffset="84150">23485 5998 1408 0,'0'0'1408'0,"0"0"-504"0,0 0 481 15,0 0-81-15,0 0-8 16,0 0-40-16,0 0-255 0,-19 92-329 15,19-66-336-15,-6 3-152 16,1 12-184-16,-3-9-368 16,-2-3-2689-1</inkml:trace>
  <inkml:trace contextRef="#ctx0" brushRef="#br0" timeOffset="87234">6031 10871 1192 0,'0'0'2408'15,"0"0"-1319"-15,0 0-65 16,0 0 120-16,0 0 16 15,0 0-296-15,0 0-215 0,0 0-129 16,0 0-96 0,0 0-136-16,0 0-96 15,0 0-96-15,0 0-16 0,0 0-64 16,2 0-8-16,1 0 80 15,-1 0 80-15,1 0 16 16,0 0 0-16,-3 0 64 0,0 0-16 31,3 0-48-31,-1 0-8 16,4 0 32-16,-1 0-72 0,2 0 32 15,4 0-88-15,0 0 0 16,5 0 40-16,7 0 8 0,1 0 24 16,7 0 24-16,5 0 33 31,1 0-1-16,6 0-64-15,4-2 88 0,2 0-72 0,4-2 32 16,2 0-96-16,0-3-16 16,-2 1 48-16,7-1-56 0,-4-1 0 15,6-1-16-15,2 1-48 31,4-1 64-31,-2 1-64 16,4 1 0-16,2-1 0 0,-4 0 64 16,-2 3-64-16,-3-4 8 0,-9 1-8 15,-6 2 0-15,-12 2 0 0,-4 1 8 16,-11-1-8-1,-3 1 0 1,-7 1 0-16,0-2 64 16,1-2-72-1,1-9-696-15,-2-2-1441 0,-6-1-4640 0</inkml:trace>
  <inkml:trace contextRef="#ctx0" brushRef="#br0" timeOffset="94311">8953 10323 3120 0,'0'0'2377'31,"0"0"-1337"-31,11-6-16 0,-3 4 192 15,3-2-311-15,2 2-233 16,5-2-232-16,1 2-136 16,1 2-72-16,-1 0 32 0,-3 0 40 31,-4 0-80-31,-4 10 72 15,-2 8 104-15,-6 4 64 0,0 6-40 16,-3 2-192-16,-13 2 25 0,-2-4-153 16,2-1-24-16,1-5 8 15,2-6-80-15,2-5 64 0,6-2-64 16,0-3-8-1,5-4-32 1,0 0-48-16,0 0-72 16,10-2 136-16,9 0-40 0,4 0 56 0,8 0 144 15,-1-8-80-15,4-7 48 16,0 0-112-16,8-8-232 0,-11 8-1297 31,-4 2-4376-31</inkml:trace>
  <inkml:trace contextRef="#ctx0" brushRef="#br0" timeOffset="95927">6978 11438 416 0,'0'0'1712'0,"0"0"-472"15,0 0-304-15,0 0-215 16,0 0-97-16,-5 0-168 16,5 0-120-16,0 0-80 0,0 0 0 15,0 0-128 1,0 0-16-16,14 5-32 15,17 4 232-15,19-1 304 0,15 0-24 16,17-3 113-16,12-5-65 16,7 0-88-1,20-3-64-15,-9-9-224 0,-2 0 8 16,-2-4 400-16,-21 6-272 15,4-2-240-15,-11 4-152 16,-13 2 0-16,-14 2 8 0,-8 2-8 16,-11 0 56-16,-10 0-64 15,-4 2-24 1,-6-2-1072-16,-3-1-1296 15,-7 1-3114-15</inkml:trace>
  <inkml:trace contextRef="#ctx0" brushRef="#br0" timeOffset="100396">9339 10976 4721 0,'0'0'2376'0,"0"0"-1464"16,0 0-184-16,0 0-87 47,0 0-353-47,0 0 64 0,0 0-104 15,58 7-16-15,-34-3-80 16,2 2-24-16,-2-2 56 0,-6 2-112 15,-2-1 0-15,-6 4 104 16,-9 5 112-16,-1 4 280 0,0 8 40 16,-5 6-200-16,-12 4-224 15,-6 2-104-15,-1 0 24 0,1-4-96 16,-1-6 88-16,5-5-88 0,1-7-8 15,7-6 128 1,2-6-128 0,5-2 8-16,4 0 0 0,0-2-8 15,0 0-104-15,0 0-24 0,9 0-32 16,12-2 160-16,4-10 0 15,4-3 48-15,0-2-48 0,8-7-128 16,-3 5-928 0,-15 4-1857-16</inkml:trace>
  <inkml:trace contextRef="#ctx0" brushRef="#br0" timeOffset="105957">9471 11721 2576 0,'0'0'2745'0,"0"0"-897"0,0 0 48 31,0-2-175-31,0 2-449 16,0 0-376-16,0 0-120 15,0 0-151-15,0 0-33 0,0 0-104 16,0 0-40-16,0 0-112 15,0 0-104 1,0 0-56-16,0 0-80 16,0 0-48-16,0 0 48 0,0 0 8 15,0 0 48-15,0 0-80 16,0 0 24-16,0 8-88 0,-2 8 0 15,-2 10 0-15,-1 8 80 16,-2 8-88-16,4 2 40 16,0-2-40-1,-4-3 0-15,7-7-48 0,0-4-248 16,0-9-144-16,0-4 80 15,0-5 0-15,0-5 248 0,0-3 72 16,0-2 40-16,0 0 80 16,0 0 24-1,0 0 0-15,0 0 24 16,0 0-24-16,0-7 56 15,0-9-160-15,0-6-112 16,0-6 24-16,0-4 88 0,0-2-64 16,0-2-8-16,2 1 72 31,3 6 8-16,-5 2 0-15,0 7-8 0,0 6 0 0,0 4 56 16,0 4-40-16,0 2-16 0,0 0 0 16,0 0-16-16,0 2 0 15,0-3-40-15,0 2 56 31,0 1 0-31,0 2 48 16,0 0-24-16,0 0-8 0,0 0 48 0,0 0-64 16,0 0 72-16,0 0-64 0,0 0-8 15,0 0-48-15,0 0 32 16,0 0-128-1,0 0 24 1,0 0-248-16,0 0-400 0,0 16-881 16,0 0-1503-1,0 0-4146-15</inkml:trace>
  <inkml:trace contextRef="#ctx0" brushRef="#br0" timeOffset="113595">15603 6356 1504 0,'0'0'1408'0,"0"0"128"15,0 0-167-15,0 0-289 0,-2 0-216 16,2 0-32-16,0 0-104 16,0 0-135-1,0 0-73-15,0 0-136 16,0 0-96-16,-3 0-80 15,3 0-32-15,0 2-24 0,-6 5-24 16,1 1-24-16,2 2 16 0,-2 0-8 16,-2 2-40-16,2-1-64 15,-3 4 56 1,-1-1-8-16,1 2-48 15,-7 4 40-15,2 0-32 32,-5 0-8-32,1 5 72 0,-4-4-72 0,4-1-8 0,1-4 8 0,2 0 0 15,4-6-8-15,0 1 16 31,4-3-8-31,1-3 48 0,0-1-56 16,4-2 8-16,-1-2 144 16,-1 2 32-1,3-2-56-15,0 0 56 0,0 0-56 0,0 0-40 16,0 0-24-16,0 0-56 31,0 0-8-31,0 0-224 0,0-6-616 16,6-7-1312-16,4-4-2881 0</inkml:trace>
  <inkml:trace contextRef="#ctx0" brushRef="#br0" timeOffset="114487">15487 6425 1632 0,'0'0'2216'15,"0"0"-495"-15,0 0-49 31,0 0-224-31,0 0-311 0,0 0-225 16,0 0-120-16,0 0-152 16,0 0-184-16,0 0-144 0,0 0-152 0,0 0-112 15,0-2-48 1,3-3-48-16,8 0 48 15,2-3 0 1,3 0 64-16,-1-1-8 0,1 2-48 16,2-3-8-16,-5 0 56 0,1 1-56 15,1 2 8-15,-7-1 8 0,0 2-8 16,-3-1 64-16,-2 5-72 31,-3 0 0-31,3 2 0 31,-3 0-48-31,0 0-48 0,3 0 16 0,-3 0 8 0,0 0 24 16,0 0 48-16,0 0 8 0,0 0-8 15,0 0-8-15,0 0 8 32,0 0-8-32,0 0-64 0,0 0-64 15,0 0-8-15,4 0 40 16,-3 0 104-16,-1 0-8 15,3 0 0-15,-3 0 16 0,0 0-8 16,0 0 48-16,0 0-32 31,0 0-8-31,0 0 64 0,0 0-64 16,0 0 0-16,0 6-8 15,0 1 0-15,0 3 8 16,0-1 0-16,0 2 0 0,0 1 0 16,0-1 0-16,0 2 0 15,0-1-8 1,-3 4-344-16,-2-2-1560 0,2-2-4762 15</inkml:trace>
  <inkml:trace contextRef="#ctx0" brushRef="#br0" timeOffset="116270">15900 6361 1168 0,'0'0'1440'0,"0"0"-120"16,0 0 121-16,0 0-289 0,0 0-280 31,0 0-216-31,0 0-112 16,0 0-72-16,0 0-7 0,0 0-89 31,0 0 24-31,0 0-48 15,0 0-32-15,0 0-40 0,0 0-48 16,0 0 0-16,0 0-24 16,0 0-32-16,0 0-8 0,0 0-8 15,0 0-24-15,0 0 40 16,0 0-8-16,0 0 0 15,0 0-72-15,0 0 64 0,0 6-16 32,0 6-88-32,0 2 48 15,0 2-88-15,0 2 88 0,0-2-32 16,0 4 0-16,0-2-64 15,2 0 0-15,3 4 0 16,-1 0 8 0,-2 2-16-16,0 4 16 0,-2 2-8 0,3 0 48 15,-3 0-56 1,0-1 0-16,1-5-8 0,3-3-40 15,-3-4-48-15,-1-6 88 16,2 0-48-16,-2-5 8 16,5 0 40-1,-5 0-8-15,0-3 16 0,0 4-16 16,1-3 8-16,-1 2 8 15,4-2 0-15,-4 0 0 16,1 0 56-16,-1-2-56 0,0-2-8 16,0 0 0-16,0 1 8 15,0-1 8-15,0 0-8 0,0 0 8 31,0 0-8-31,0 0 0 16,0 0 8-16,0 0-8 0,0 3 8 16,0 1-8-16,2 0 8 15,-2-2-8-15,0 2 0 0,0 0-16 31,0 0 16-15,0 0 0-16,0-2 0 0,0 2 8 16,0-2 40-16,0 2-48 0,0-2 0 15,0 2 8-15,0 0-16 16,0 0 8-16,0 0 0 0,0 3 0 16,0 0 0-16,0-1 0 31,0 0 0-31,0 0-8 0,0-1 8 15,0 1-8-15,0-1 0 0,0 1 8 16,0 2 8-16,0 1 0 16,0-2-8-16,0-1 0 0,0 2-8 15,0-3 8 1,0-1 0-16,0-4 16 31,0 2-8-31,0-2 0 0,0 0-8 0,0 0 8 0,0 0 0 16,0 0 0-16,0 0-8 15,0 0 0-15,0 0 8 0,0 0 64 31,0 0-72-31,0 0 97 16,0 0-41-16,0 0 8 16,0 0-16-16,0 0-40 0,0 0-8 15,0 0 0-15,0 0-16 0,0-2-265 16,3-28-663-16,2 3-1576 31,-3 1-6018-31</inkml:trace>
  <inkml:trace contextRef="#ctx0" brushRef="#br0" timeOffset="117709">15874 6345 224 0,'0'0'1616'0,"0"0"-376"15,0 0 184-15,0 0-223 16,0 0-337-16,0 0-192 0,0 0 32 31,0 0-80-31,0 0-136 16,0 0-95-16,0 0-9 0,0 0-24 15,0 0-80-15,0 0 8 16,0 0 32-16,0 0 0 15,0 0 24-15,0 0 8 0,0 0-88 32,0 9-56-32,-5 8-8 15,-3 3-24-15,-3 4-24 0,0 2-104 16,-1 0 16-16,4-2-16 0,-1-4-32 15,2-6-16 1,6-2 0 0,-1-6-8-16,-1-1 8 0,3-3 0 15,0-1 80-15,0-1-16 16,0 0-56-16,0 0 8 0,0 0-16 0,0-1-408 15,0-12-408 1,0-1-824-16,3-6-561 0,13-10-375 16,-5 4-625-1,4 2 610-15</inkml:trace>
  <inkml:trace contextRef="#ctx0" brushRef="#br0" timeOffset="117941">15874 6345 208 0,'44'-55'1960'0,"-44"55"-304"31,0 0 49-31,0 0-305 15,0 0-304-15,1 0-344 0,4 0-320 16,3 6-15-16,4 9 279 16,2 5-64-16,1 1 24 15,-2 4-136-15,4-1-64 0,-5-2-152 31,-1-4-120-15,-3-2 24-16,-1-2-88 0,-3-4-64 0,-2-2-56 16,0-4-8-16,-2-2-896 15,0 0-1320-15,0-2-3249 0</inkml:trace>
  <inkml:trace contextRef="#ctx0" brushRef="#br0" timeOffset="118601">15944 5927 1712 0,'0'0'3233'31,"0"0"-1033"-31,0 0-72 0,0 0-143 15,0 0-673-15,0 0-520 16,-20-2-216 0,14 17-367-16,-5 5-105 15,1 5-56-15,-3 2-48 16,2-1 96-16,3-6-48 0,1-2 16 0,2-6-56 15,2-4 0-15,3-4-8 16,0-4 8-16,0 0-8 0,0 0 0 16,0 0-128-1,0 0 0 1,5 0 128-16,9 0 152 15,6 0 8-15,-1 0 40 0,4 0-104 16,-4-6 40-16,4-2-64 16,-10 0-72-16,4 0-192 0,-5 0-344 15,-4 2-433-15,-2 1-327 16,1 1-848-16,-6 1-1089 31,3 1-1104-31</inkml:trace>
  <inkml:trace contextRef="#ctx0" brushRef="#br0" timeOffset="118799">15944 5927 2440 0,'42'62'2337'32,"-44"-62"-601"-32,-4 0-248 15,1 15-528-15,-2 5-287 16,2 3-81-16,-1 6-80 0,1-3-200 0,2 0-80 15,-2-2-128 1,2-6-96 0,3-2-8-1,-2-2-768-15,2-5-1593 0,0-3-2608 0</inkml:trace>
  <inkml:trace contextRef="#ctx0" brushRef="#br0" timeOffset="119732">16054 5944 4128 0,'0'0'1593'0,"0"0"-385"0,0 0 240 16,0 0-488-16,0 0-159 31,0 0-33-31,25 2-112 16,-15 3 8-16,-3 4-32 0,-1-1-192 15,-1 4 88-15,-2 0-71 16,-3 2 63-16,0 4-80 0,0 0-32 15,-3 4-136-15,-10 2-72 16,-2-2-120-16,4-2-16 16,0-1-48-16,-4-6 56 0,7-3-72 15,0-3 8-15,8-2-8 16,-3-3 16-16,3-2-16 0,0 2-8 15,0-2 0 1,0 0-88-16,0 0-112 16,0 0 8-16,3 0 72 15,7 0 72 1,8 0 56-16,1-9 8 0,4-4-8 15,1-1 0 1,-3 0-320-16,-2-2-208 0,-3 2-104 0,-4 2-57 16,-4 0 201-16,-2 0 176 15,-1 2 168-15,-3-1 136 16,-2 2 8-16,0 3 0 15,0 2 8-15,0 2 312 0,0 2 16 16,0 0 16 0,0 0-352-16,0 10-40 15,0 6-64-15,0 2 104 16,4 2 8-16,1-4-8 0,0-2-8 15,-2-4 0-15,5-4 0 16,-4-1 0-16,2-5-8 0,-3 0 16 31,5 0 0-31,0-11 88 16,1-7 32-16,0-2-64 15,-2-4-8-15,-4-1-32 0,0 2 64 16,0 1-72-16,-3 3 0 16,2 8 0-16,-2 5 0 15,0 4 8 1,0 2-16-16,2 0 0 0,-2 0-152 15,1 0-72-15,4 4-16 16,0 8 152-16,3 4 88 0,0 0 8 16,0 0-8-16,3 0-8 15,-4-2 0-15,4-4 0 31,-1-4 0-15,-2 0 0-16,2-5-8 0,-2-1-40 16,-3 0 56-16,-1 0 72 15,3-1 8-15,-4-11 40 0,2-2 48 16,1-2-48-16,-6-3 32 31,0 0-104-31,0 0 88 0,0 0-88 0,0 3-32 0,-11 2-16 16,0 1-40-16,-9 9-856 15,1 4-1160-15,-2 0-3489 0</inkml:trace>
  <inkml:trace contextRef="#ctx0" brushRef="#br0" timeOffset="123866">18673 6409 1408 0,'0'0'992'0,"0"0"128"15,0 0 16-15,-2 0-183 0,2 0-105 16,0 0-8-16,0 0-8 0,0-2-112 15,0 2-143-15,0 0-137 16,0 0-80-16,0 0-48 16,0 0-32-1,0-2-16-15,0 2 32 16,0 0 24-16,0 0-40 0,0 0 48 0,0 0-48 15,0 0-48 1,0 0-48-16,0 0-32 0,0 0-32 16,0 0-56-1,0 0-64-15,0 0-8 16,0 0-8-16,0 0-48 15,0 0 64-15,0 0 8 0,0 4 72 16,0 5 16-16,0 6-80 0,0 2 72 31,0 8 8-31,0 7-48 16,2 7 0-16,4 4 16 15,-6 6-56-15,5-3 0 0,2-3 0 16,-2-6 40-16,1-5-40 31,-1-7-8-31,0-4 0 0,-4-5 0 16,-1-6 0-16,4-2 0 15,-4-4 8-15,0 1 8 16,0-4-8-16,0-1 48 0,0 0-40 16,0 0 73-16,0 0-1 15,0 0 16-15,0 0 0 0,0 0 104 16,0 0-88-16,1 0-120 15,2-1 0 1,-1-22-592 0,1 1-1377-1,-3-2-4648-15</inkml:trace>
  <inkml:trace contextRef="#ctx0" brushRef="#br0" timeOffset="124458">18679 6415 1376 0,'0'0'2664'16,"0"0"-1287"-16,0 0-585 31,0 0 184-31,0 0-120 0,0 0-328 15,0 0-120-15,-72 116-72 0,60-96-47 16,4-8 23-16,0-2-24 16,2-3-64-16,4-5-64 15,-3-2 64-15,4 0-56 16,-2 0-48-1,1 0-16 1,2-6-104-16,0-7-64 0,0-2-40 0,0-4 40 0,11 1 8 31,2 2 48-31,0 5 8 16,5 2 0-16,-2 7 64 15,5 2 128-15,0 0 96 0,0 0 56 16,-2 12 88 0,-1 2-80-16,-5-2-64 0,-2-2-32 0,-1-2-80 15,-4-2-72-15,-1-2-104 31,-3-2-32-31,3-2-1064 0,-5 0-1248 16,0 0-3442-16</inkml:trace>
  <inkml:trace contextRef="#ctx0" brushRef="#br0" timeOffset="125050">18683 5964 1528 0,'0'0'2920'16,"0"0"-783"-16,0 0 263 15,0 0-255-15,0 0-785 0,-23-4-448 16,20 4-271-16,-5 6-305 16,3 8-256-16,2 2-72 15,-1 3-16 1,4 2 8-16,0-3 0 15,0-2-72-15,0 0 72 0,0-4-8 16,0-2 8-16,7 0 0 16,3-2 0-16,-2 0-16 15,1-2-40 1,-1-1-40-16,4-1 8 15,-7-3-17-15,1 1 9 32,2 0 88-32,-6-2 0 0,-1 2-16 15,3-2-24-15,-4 0 48 16,0 0 80-16,0 0-16 0,0 0 25 15,0 0-1-15,0 0 48 0,0 2 136 16,0 0-32-16,0 2-40 16,-10 2-200-16,-6 5 0 0,-4-2-568 15,-14 5-665-15,5-3-1007 16,5-6-2593-16</inkml:trace>
  <inkml:trace contextRef="#ctx0" brushRef="#br0" timeOffset="125241">18623 5983 1616 0,'0'0'2792'0,"0"0"-791"15,0 0-369-15,0 0-584 0,0 0-631 16,0 0-353-16,129-36-64 15,-98 29-1009-15,-7 1-1567 16,-3-1-2521-16</inkml:trace>
  <inkml:trace contextRef="#ctx0" brushRef="#br0" timeOffset="126203">18893 5842 832 0,'0'0'2792'0,"0"0"-1127"15,0 0-97-15,0 0-72 0,0 0-399 16,0 0-57-16,0 0-224 16,-21 79-192-16,16-49-40 15,-3 4-144-15,1 0-16 16,2 1-136-1,4-1-40-15,-1-4-168 16,2-1-7 0,0-8-73-16,0-3-8 0,0-2 8 0,0-7-8 0,5-4 0 15,1-3-97-15,-1-2 41 16,2 0 64-1,4 0 48-15,-3-14 73 16,-1-4-1-16,1-4-32 0,-4-2 16 16,1-4-56-1,-5 2 0-15,0 2 80 0,0 4-32 16,0 4-88-16,0 5 32 0,0 4-40 31,0 3-112-31,0 2-168 16,0 2-169-16,0 0-143 15,0 0-248-15,0 0-288 0,0 0 104 16,0 0 496-16,0 0 272 15,4 0 160-15,2 0 96 0,-1 0-73 32,1 2 73-32,2 4-8 15,-4 3-8-15,4 4 16 16,0 2 209-16,-2 4 55 0,4 1 24 0,-4-2-120 15,2-2-40 1,-1-2-120-16,3-3-8 0,-4-6 0 16,-1-3 8-1,1-2 0-15,-1 0 296 16,-2 0 224-16,2-10 104 15,2-6-208-15,-4-4-200 0,-1-5-96 16,-2 2 16-16,0 1-80 16,0 1-16-16,0 4-48 15,0 4-32-15,-5 8-88 16,5 1-40-16,0 2-304 15,0 0-400-15,0 2-40 16,0-2 104-16,0 2 311 0,5 0 17 16,4 0 216-16,-1 0-32 0,4 10 288 31,-1 4 0-31,2 2 200 15,1 2-64-15,-1-2 128 16,-1 0-40-16,1 0-8 0,0-4-64 16,-2-2-128-16,0-2 89 15,-4-4-41-15,-1-2 24 0,-1-2 8 31,1 0 232-31,1 0 208 16,-4-4 240-16,5-10-120 16,-3-6-336-16,-3-3-40 0,2 2 40 15,-4-3 80-15,0 3-160 16,0 4-32-16,-4 2 8 0,-3 8-39 15,-4 3-25 1,-2 2-160-16,-3 2-361 16,-8 0-639-16,4 2-1048 15,2 7-1033-15</inkml:trace>
  <inkml:trace contextRef="#ctx0" brushRef="#br0" timeOffset="128908">9369 12539 3120 0,'0'0'2177'0,"0"0"-681"0,0 0 96 16,0 0-223-16,0 0-329 31,0 0-288-31,0-4-240 0,0 4-256 15,2-2-128-15,12 2 120 16,1-2-48 0,6 0 80-16,0 2-96 0,6 0 0 0,-4 0-56 31,1 0-32-31,-1 0-48 15,-4 0 8-15,-1 2 40 0,-5 4 17 16,-2 0-41-16,-1-1 48 16,-4 4 32-16,-4 1 48 15,1 2 32-15,-3 4-8 0,0 3-40 16,0 0-80-16,-14-1 16 15,-1 0-120 1,-3-2 0-16,1-2-8 0,-6-3 16 16,0-4 64-16,1-1-64 15,-2-4 80-15,1-2-88 16,5 0 16-16,5 0-8 15,5 0 48-15,2 0-48 16,3 0 40-16,3 0-40 16,0 0-8-16,0 0-8 0,0 0-80 15,0 0-48-15,0 0-56 16,0 0-8-16,4 0 96 15,8 0 48 1,1-2 48-16,0 2 8 16,4 0 8-16,4 0-8 0,-1 0 0 15,1 0-8-15,-2 2 8 16,0 9-8-16,1-1 8 15,-4-1-96-15,-2 4 24 0,-2-1-64 16,-4-1-16 0,-3 4 48-1,-4 0 64-15,-1 4 40 0,0-2 8 16,0 4 40-16,-8 1-40 15,-6-2 8-15,-4 0 48 16,-1-2-48-16,-4-2 64 0,-1-4-56 16,-4-2 32-16,-2-4 64 31,1-2-120-31,1-4 16 0,1 0-16 0,6 0-16 15,1 0-416-15,7-10-1249 16,2 0-3784-16</inkml:trace>
  <inkml:trace contextRef="#ctx0" brushRef="#br0" timeOffset="135674">10088 12956 4200 0,'0'0'2737'0,"0"0"-1553"16,-2 0-480-1,-4 2 409-15,-4 8-241 0,2 5-320 0,-8 2-320 31,1 3-88-31,-2 2-8 16,-4 2 88-16,1 0 16 0,-2 1-16 16,-6-1 0-16,4-1-40 15,0-2 16-15,-4-5 160 16,2 0-24-16,-3-5-111 0,0 2 63 15,-5-1 16-15,-1-4-80 32,-2-2-72-32,-5-2 0 0,0-4-24 15,0 0 96-15,-3 0-128 16,6 0-96-16,-3-8 48 0,3-2-40 0,8-4 0 15,-3 1 0-15,7 0-8 16,1-2 0 0,7 2 8-1,-1-3-8-15,-1 0-24 0,5-5 8 16,0 0-96-16,2-5-56 15,1-5 64-15,0-1-40 0,3-2 8 16,2 0 88-16,0 2-80 16,6-3 112-1,2 3-40-15,0 0 48 16,0 0-48-16,0-2 48 0,7 2-8 15,4-2-32-15,2 0 48 16,2 2-72-16,-1 2 64 0,-3 0 0 16,9 2-8-16,-4 2-32 31,5 1 32-31,0 6-48 0,5 1-8 15,4 6-32-15,1 1 48 32,5 3-88-32,4 5 55 0,2 1 81 15,8 0 0-15,0-2 0 16,5 2 0-1,5-4 0-15,1 1 8 0,0 1-8 0,-1 0 8 16,0 4-8-16,-3 0-16 16,-7 0-72-16,-5 8-8 0,-8 7 16 15,-8 4 88-15,-3 5 56 16,-8 5-48-16,-5 6 248 15,-7 8-79 1,-4 3 31-16,-2 4-88 0,0 0-72 16,0 2-40-16,-10-1 96 15,-1-6-56-15,-4-2-40 0,4-7-8 16,-4-8 56-16,4-3-56 15,0-10 0 1,1-3 0-16,0-4 0 31,-1-2 0-31,1-2 0 0,-4071-4-120 0,8148 0-136 0,-4072 0-385 16,-2-4-423-16,3-7-1584 0,-1-2-5762 15</inkml:trace>
  <inkml:trace contextRef="#ctx0" brushRef="#br0" timeOffset="146294">6151 12431 1192 0,'0'0'2240'15,"0"0"-719"1,0 0-217-16,0 0-184 15,0 2-216-15,0-2-248 0,0 0-215 16,0 0-169-16,0 0-88 16,0 0-56-16,0 0 8 15,0 0-64-15,0 0-64 0,0 0 8 31,1 0-8-15,6 0 0-16,1 0 56 0,6 0 0 0,1 2 0 16,3 0 64-16,3 2 16 15,0-2-56-15,5 0 32 16,3-2-40-16,1 0 0 0,4 0-24 15,5 0 40 1,5 0 40-16,-2 0 40 16,4 0-48-16,-2 0 0 0,3 0-24 15,0-2 16-15,1 0-40 16,2 0 0-1,3 0-24-15,4 0 40 16,3 0 0-16,4 0 112 0,1 2-104 16,0 0-56-16,-1 0 8 31,1 0 96-31,-4 0-104 0,-4 0 8 0,1 0-48 0,-5 0 40 15,-1 6-32-15,-5-2 48 16,-7 2-64 0,-3-3 8-16,-6-1 0 15,-4 2 64-15,-4-1-72 0,1-3 8 16,-1 2-8-1,2 12-376-15,-2-3-1672 0,-12 10-5610 0</inkml:trace>
  <inkml:trace contextRef="#ctx0" brushRef="#br0" timeOffset="150176">3554 6972 488 0,'0'0'2480'0,"0"0"-1152"0,0 0-263 0,-10 2-65 16,10-2 272-16,0 3-32 15,0-3-487 1,0 0-289-16,0 0-64 0,0 2 48 0,0-2 0 15,0 0 40 1,0 0 48 0,0 0-104-16,0 2-144 0,0 0-208 0,10 0 16 15,16 1 80-15,14 1 160 16,13-2 17-1,17 2-105-15,12-2 8 0,26-2-56 0,35 0-88 32,47 0 0-32,20-15-32 15,0-4 120-15,-15 4 288 0,-36 8-288 16,-16 7-104-16,-9 0-96 15,-25 18-648-15,-9 18-985 0,-29-4-1359 32,-32-4-4906-32</inkml:trace>
  <inkml:trace contextRef="#ctx0" brushRef="#br0" timeOffset="153570">15393 5940 512 0,'0'0'784'16,"0"0"104"-16,0 0 176 0,0 0 32 15,0 0-183-15,0 0-105 16,0 0-40-16,0 0-40 0,0 0-120 16,0 0-48-16,0 0-120 15,0 0-127-15,0 0-57 16,0 0-128-16,0 0-112 0,0 0-16 31,8 0-16-31,5 0 16 0,10 0 8 16,4-6 48-16,4-1-56 15,1 1 8-15,0-1 64 0,-1 1-72 16,0 0 8-16,-9 1-8 15,-2 1 0-15,-1 2 8 16,2-2-16 0,-3 2-48-16,-7 0-2161 0</inkml:trace>
  <inkml:trace contextRef="#ctx0" brushRef="#br0" timeOffset="154585">17846 5859 4640 0,'0'0'2057'0,"0"0"-1329"16,0 0 504-16,0 0 185 0,0 0-201 16,0 0-576-16,0 0-408 15,0 0-232-15,23 0 0 0,7 0 24 31,4 0 48-31,8 2 56 16,2 0-64-16,1-2 8 16,-3 0-16-16,-5 0-48 15,-1 0 0-15,-6 0-8 0,-2 0-40 16,-5 0-1016-16,-9 0-3113 0</inkml:trace>
  <inkml:trace contextRef="#ctx0" brushRef="#br0" timeOffset="155857">22047 6058 960 0,'0'0'4225'16,"0"0"-3481"-16,0 0-424 15,0 0 696-15,0 0 40 0,0 0-464 31,0 0-280-31,6 0-224 16,9 0 17-16,4 0 79 16,7 2-40-16,4 2-32 0,6-2 8 15,3 2-40-15,4-4 24 16,-1 0-96-1,2 0 144 1,-4 0-24-16,-1 0-40 0,-8-2-72 0,-1-2-8 16,-10 2 0-16,-4 2 0 15,-5 0 0-15,-4 0-8 0,-7 0-288 16,0 0-1465-16,0 0-3376 15</inkml:trace>
  <inkml:trace contextRef="#ctx0" brushRef="#br0" timeOffset="180817">15632 6275 624 0,'0'0'696'0,"0"0"-192"15,0 0-144-15,0 0-176 16,0 0-184 0,0-2-72-16,0 2-480 15,0 0-616-15</inkml:trace>
  <inkml:trace contextRef="#ctx0" brushRef="#br0" timeOffset="185511">4752 5467 1144 0,'0'0'1696'0,"0"0"-888"16,0 0 48-16,-5 0 209 0,5 0-17 15,0 0-168-15,0 0-168 16,0 2-88-16,-1-2-39 15,1 0-185-15,0 0-24 16,0 2-144-16,0-2-96 16,0 2-40-16,0 2-88 15,0-3 96-15,11 3 56 0,7-2 72 31,-2 2-72-31,3 0 40 0,6 0 112 16,2 1-16-16,0-1-56 16,1 0-16-16,1-2-64 15,3 1 24-15,1-1-8 0,2 2-56 16,-3-2 8-16,4 2-72 15,-1 1 0 1,3-1 16-16,4 0 24 16,4-2 64-16,1 0 113 15,5 0-89-15,0-2 16 16,-1 0 0-16,-2 0-80 0,-2 0-16 15,-4 0-56-15,2 0 8 16,-9 0-8-16,1 0 0 0,-6 0-40 16,-1 0 8-1,1 0 40-15,-3 0-8 16,1 0 0-16,0 0-40 15,0 0 88-15,-3 0-48 0,1 0 0 16,-6 0 8-16,2 0-48 16,-1 0 56-16,1 1-8 15,3-1-56 1,0 0 8-16,3 0 0 15,3 0 104-15,3 0-104 0,-1 2 48 16,2 0 0-16,1-2-8 0,-3 0 48 16,5 2-40-16,-2-2-8 15,3 0 40 1,-3 0-72-1,2 0-8-15,-5 0 40 0,-2 0-40 16,1 0 40-16,-6 0-32 0,-1 0-8 16,-7 0 64-16,1 2-64 15,-1-2 40-15,0 2 0 0,-7-2 8 31,4 0-8-31,-2 0 0 16,3 0 32-16,-3 0 40 16,9 0 64-16,-4 0 40 0,4 0-80 15,-2-2 96-15,3 0-56 16,3-2-56-16,-2 2-16 0,0 1-16 31,3-1-48-31,-2 0 8 16,1-2 24-1,1 2-72-15,-2-2 56 0,3-3-24 0,0 3-32 0,0-2 32 16,1 3 64-1,-2-3-56-15,-2 2-48 0,1 2 9 16,-1-3 7 0,1 3-16-16,1-2 8 15,-2 0 8-15,4 2-16 16,4-3 0-16,2 1 16 0,3-2-8 0,3 1 0 15,0-1 0-15,3 0-8 32,2 1 16-32,1-1-8 15,1 1 0-15,2 1 0 0,1 0 0 16,0 0 0-16,1 0 0 15,0 0 0-15,0-1 48 16,1-4-48-16,-6 3 40 0,2-2-32 31,-3 0-8-31,-3 0 40 0,-4 2-40 16,2 2 0-16,-6 0 0 15,-3 0-8-15,1 2 8 0,-3 2-8 16,-7 0 0 0,2 0 8-16,-2 0 0 0,1 0-8 31,-3 0 0-31,2 0 8 0,-1 0 0 15,-4 0 0-15,4 0-8 16,-4 0 0-16,2 0 0 0,0 0 8 16,-1 0-8-16,-1 0 8 15,1 0 0-15,1 0-8 16,-2 0 0-1,5 0 0-15,-1 0 8 0,-1 0 0 16,4 0 0-16,2 0-8 16,-1 0 8-16,-1 0-8 0,1 0 0 15,4 0 0-15,-7 0 0 16,5 0-8-1,2 0 8-15,0 0 0 16,-1 2 0-16,1-2 0 0,0 2 0 16,-2 0 0-16,6 0 0 15,-2-2 0-15,-1 2 0 0,2 0 0 16,1 0 0-16,-4 0 8 31,1 2-8-31,1-2 0 0,-6 1 8 16,2-1-8-16,-1-1 0 15,-2 1 0-15,-2-2 8 0,0 2 0 16,2-2-8-16,-7 0 8 15,4 0-8-15,-1 0 0 32,-1 2 0-32,2-2 16 0,0 2-16 15,-4-2 0-15,4 2 0 16,-1-2 0-16,-2 2 0 0,2-2 8 15,4 2 0-15,-2 0-8 16,2-2 0-16,5 2 0 31,3 0 0-31,-4 0 0 0,8 0 16 0,0 0-16 16,3-2-8-16,-1 0 8 15,5 0 16-15,-1 0-16 0,3 0 0 16,-2 0 8-16,0 0 40 16,0 0-48-1,-1 0 0 1,0 0 0-16,2 0-8 15,-4 0 8-15,0 0-8 0,-1 3 8 0,2-3 0 16,1 0-8-16,-2 0 8 0,3 0 8 16,-3-3 0-16,-3-3 0 31,-2 2 0-31,-3 0-8 15,-3 2 8-15,-2 0 0 0,0 2-8 16,1-2 0-16,-2 2 0 0,1-2 0 16,-2 0 8-16,1 0-8 15,-2 1 8-15,0-1 0 31,1-1-8-31,-3 1 0 0,2 0 0 16,-3 0 0-16,-1 2 0 16,1 0 8-16,0 0-8 0,-6 0 0 15,1 0 0-15,-5 0 0 16,0 0 0-16,-2 0 8 31,-4 0-8-31,-1 0 0 0,-3 0 0 16,-3 0 8-16,2 0 8 0,-2 0 32 15,0 0-40-15,0 0-8 0,0 0 8 16,0 0 0-16,0 0 0 15,0 0-8 1,0 0 8 0,0 0 0-16,0 0 40 0,0 0-48 15,0-2-640-15,0 0-1713 16,-13-2-2520-16</inkml:trace>
  <inkml:trace contextRef="#ctx0" brushRef="#br0" timeOffset="187236">16096 3084 4352 0,'0'0'5538'16,"0"0"-3514"-1,0 0-872-15,0 0 617 0,0 0-353 16,0 0-912 0,3-72-336-16,8 58-160 0,2 0 72 15,0 6-80-15,3 1-8 0,3 7-120 16,-2 0-72-1,4 0 32-15,3 19 168 16,-2 5 40-16,-1 6 120 0,0 2 64 31,-6 2 72-31,-2 0-56 0,-2-6-104 0,0-1-48 16,-9-8-80-16,5-2 72 0,-4-6-32 31,2 0-48-31,-4-7-320 16,1-2-760-16,1-2-744 0,5-4-641 15,-5-15-1888 1,1 0-2744-16</inkml:trace>
  <inkml:trace contextRef="#ctx0" brushRef="#br0" timeOffset="187485">16435 2937 3872 0,'0'0'3945'15,"0"0"-1896"1,0 0-529-16,0 0-104 0,0 0-95 0,-92 119-385 16,69-76-104-1,4-2-24-15,-1-1-128 16,2-6-192-16,2-4-208 0,3-6 8 15,2-3-112-15,1-8-96 16,4-2 9 0,4-5-89-16,-1-4-40 0,3-2-753 15,0 0-743 1,7-11-913-16,10-10-2023 0,4-5-4130 15</inkml:trace>
  <inkml:trace contextRef="#ctx0" brushRef="#br0" timeOffset="187961">16837 2817 1880 0,'0'0'5065'0,"0"0"-2993"16,0 0-263-16,0 0-17 31,0 0-480-31,0 0-423 16,-134 84-217-16,108-63-64 0,3-4 88 0,4 0-296 15,3-4-88-15,4-2-40 16,6-3 24-16,1-4-80 15,5 0-64-15,0-2-144 16,0-1-8 0,0 1-112-16,0 3-184 15,5 1 144-15,13 4 152 0,1 0 0 16,4 0 0-16,-2-2-8 0,3 0 8 15,-1-1 0-15,1-4 0 0,-6 3 0 32,-2-4 48-32,-2 0-48 31,-2-2-224-31,-3 0-344 0,-4 0-264 0,-2 0-376 0,-3 0-489 15,0 0-663-15,0-2-4138 16</inkml:trace>
  <inkml:trace contextRef="#ctx0" brushRef="#br0" timeOffset="188231">16630 3165 3304 0,'0'0'3185'0,"0"0"-1569"0,0 0-456 32,0 0-95-32,0 0-57 0,0 0-224 15,0 0-312-15,99 0-64 0,-74 3-24 16,1-1-232-16,0 2-24 15,-7-2-64-15,-4-2-64 16,8 0-192-16,-7-2-1144 0,-3-9-2937 31</inkml:trace>
  <inkml:trace contextRef="#ctx0" brushRef="#br0" timeOffset="188731">17152 2657 7465 0,'0'0'3921'0,"0"0"-2209"0,0 0 377 15,0 0-457-15,0 0-616 32,0 0-7-32,0 0-113 15,-49 135-312-15,31-94-224 0,2 1-232 16,2-3-80-16,-1-5 40 15,7-4 40-15,0-9-72 0,0-2 32 16,5-5 40 0,0-6-56-16,3-4-72 15,0-2-80-15,0 0-8 16,0 0-8-16,0 0 88 0,11 0-8 15,3 0-128-15,9-2 64 16,1 2 72-16,4-2 8 0,-2 0 0 16,-1 0 0-1,1 0 8 1,-2 0-8-16,-1 0 8 0,0-4 0 15,-4-2 48-15,-3 2-56 0,-1 0 0 16,-10 0-152-16,-1 1-336 16,1 2-416-16,-5-1-577 15,0-8-615 1,0 2-513-1,0 0-3064-15</inkml:trace>
  <inkml:trace contextRef="#ctx0" brushRef="#br0" timeOffset="188980">17223 2843 4913 0,'0'0'3112'0,"0"0"-743"16,0 0-417-16,0 0-952 15,0 0-368-15,-26 75-23 16,18-35 127-16,1 3 8 0,6 4-104 31,-9-5-104-31,8-1-136 16,-2-9-168-16,4-6-80 0,-2-9-144 0,2-7 64 15,0-3-72-15,0-5-824 16,0-2-984-16,6-9-705 15,11-10-2304-15,0-8-2496 0</inkml:trace>
  <inkml:trace contextRef="#ctx0" brushRef="#br0" timeOffset="189880">17387 2994 832 0,'0'0'4929'0,"0"0"-2953"15,0 0 49-15,0 0-97 16,0 0-800-16,0 0-280 0,-6 114-399 15,6-95-185-15,0-4-88 16,0-3-176-16,10-3 8 0,-2-4 0 31,3-3 136-31,0-2 64 16,2 0 88-16,5-5 168 0,-2-14 72 15,0-3 48-15,-1-2-56 16,-1-4 16 0,-7 2-16-16,-6 2-135 0,-1 3-105 0,0 8-32 31,0 3 200-31,-6 3-376 15,0 3 40-15,-1 2-120 0,4 2-80 16,1 0-88-16,2 0-152 16,0 0-96-16,0 0-73 0,0 0-31 15,0 0-48-15,0 0 64 16,0 0 240-1,8 11 208-15,2 1 40 16,1 6 16-16,1 2 0 0,1 0-8 16,-1 2 8-16,3-2 0 15,0-2-8-15,2-4 8 16,1-1 48-16,1-6-48 15,-4-5 0 1,1-2-8-16,-5 0-128 0,1 0 128 16,-4-6 8-16,0-8 72 0,2-8 96 15,-2-4-16-15,0-4 72 16,-2-2-72-16,-4 0-32 15,-2 2-48 1,0 8-72-16,0 3-96 16,0 9-152-16,0 7-320 0,-2 1-640 15,-1 2-185-15,3 0-383 16,0 0-632-16,0 0 63 15,0 0 473-15,5 2 631 0,6 0 665 32,-4-1 520-32,4 3 56 15,-1 0 520-15,-1 3 289 0,1 5 175 16,1-1-112-16,-3 8 32 15,2 1 240-15,-2 2-159 16,3 2-209-16,1-2-136 0,2 0-200 16,-1-4-80-1,2-5-152-15,1-4-56 16,0-5 64-16,-3-4 152 0,3 0 264 15,-3 0 129-15,-2-2-97 16,1-12 112-16,-4-4-96 16,1-4-104-16,-1-2-144 15,-8-2-16 1,0-2-72-16,0-2-104 15,0 2-31-15,-11 2-113 0,-7 3-80 16,5 8-16-16,-6 4-64 16,3 7-505-16,-18 4-1143 0,8 4-1321 15,-6 13-4768-15</inkml:trace>
  <inkml:trace contextRef="#ctx0" brushRef="#br0" timeOffset="191024">15890 2988 3672 0,'0'0'4217'16,"0"0"-2400"-1,0 0-17-15,0 0-464 0,0 0-736 0,0 0-232 16,-80 84-23-16,59-57-169 15,3-6 40-15,3-5 128 0,4-4 16 32,5-4 8-32,2-1 144 15,1-5 120-15,3-1 16 16,0-1-56-16,0 0-72 0,0 0-183 15,0 0-81-15,0 0-160 16,0 0-96-16,0 0-8 0,0 0-72 16,0 0 8-1,0 0-40-15,3 0-48 16,7 2 55-16,5 2 105 15,2 2 8-15,3 0 57 0,-7 1-57 16,4-1 8-16,0-3-16 16,-1 3-121-16,-3-4-543 15,-4 2-632 1,-1 3-464-1,-3-3-785-15,-3 0-2256 16</inkml:trace>
  <inkml:trace contextRef="#ctx0" brushRef="#br0" timeOffset="191622">15714 3293 2784 0,'0'0'3225'0,"0"0"-1473"15,0 0-664-15,0 0-215 0,0 0-297 16,0 0 184-16,0 0-104 31,0 0 56-15,47 38-144-16,-23-31-8 0,1-2-7 0,4-1-97 15,-7-4-40-15,1 2-168 0,-7-2-104 16,-3 0-72-16,-7 0-72 16,-1 0-264-16,-5 0-1033 31,0 0-1463-31,0 0-4954 0</inkml:trace>
  <inkml:trace contextRef="#ctx0" brushRef="#br0" timeOffset="192321">15322 2994 7465 0,'0'0'2897'0,"0"0"-937"0,0 0-127 16,0 0-569-16,0 0-736 0,0 0-520 15,-40 52-8-15,38-20-8 0,0 2 0 16,2 2-32-16,0-2 40 16,2-4 0-1,8-4 0 1,1-3-8-16,-1-8 8 0,1-2-8 0,0-5 8 15,1-6 0-15,0-2 0 16,3 0 0-16,0-8 48 0,-1-13 16 31,-1-5 24-15,-2-6 32-16,-3-2 40 0,-8-2 16 15,0 0 88-15,0 4 40 0,-3 2 40 16,-13 8-184-16,3 4-96 0,-1 10-64 16,1 6-488-16,-4 2-1000 15,-7 7-761-15,5 14-2432 31,-2-1-3952-31</inkml:trace>
  <inkml:trace contextRef="#ctx0" brushRef="#br0" timeOffset="196110">18190 3658 1032 0,'0'0'3248'0,"0"0"-1359"16,0 0-265-16,0 0 113 0,0 0-585 16,0 0-248-16,0 0 16 15,0 0-152-15,0 0 9 16,0 0-57-16,5-8-176 0,9-3 24 31,-2 0-264-31,7 0-72 16,-3 3-152-16,5 6-80 0,2 2-64 15,1 0-8-15,2 13 72 16,1 6 88-16,-1 8 48 15,2-1 0-15,-9 4 8 0,-3-2-24 16,0-2 8 0,-3-6-72-16,-5-2 48 15,0-6-96-15,-1-3 56 0,-5-4-16 16,1-3 32-16,-3-2-32 0,0 0-48 15,0 0-576-15,0 0-584 16,0-22-929 0,0 2-2936-1,-8-4-2424-15</inkml:trace>
  <inkml:trace contextRef="#ctx0" brushRef="#br0" timeOffset="196347">18461 3491 3568 0,'0'0'2705'0,"0"0"-977"15,0 0-103-15,0 0-201 16,0 0-376-16,-79 139-272 16,63-101 16-16,0-4-207 0,3-2-25 31,3-6-168-31,2-4-56 15,2-6-112 1,1-4-56-16,3-6-112 0,1-2 40 0,1-4-96 16,0 0-80-16,0-2-920 15,3-12-1057-15,8-4-3056 0</inkml:trace>
  <inkml:trace contextRef="#ctx0" brushRef="#br0" timeOffset="197098">18794 3473 4016 0,'0'0'3129'0,"0"0"-664"15,0 0-153-15,0 0-496 16,0 0-471-16,0 0-465 16,-50 18-480-16,32 2-200 15,-1 3-24 1,-4 3-64-16,1-1-16 15,4-1-24-15,3-3-56 0,4-6-8 0,1-2 0 16,9-5 0-16,-6-5 8 16,4 1-8-1,1 0 56-15,2-2-16 16,0-2-48-16,0 0 16 15,0 0-16-15,0 0-8 16,0 0-72-16,0 0-120 0,12 0 0 16,4 0 200-16,5 0 0 15,5 0 8-15,3 3 0 0,-2 1 0 31,1-2 8-15,1 0-8-16,-10 2-8 0,-1-2 0 0,-7 0 8 16,-1 0 8-16,-5-2-16 15,-5 0-144-15,1 0-584 16,-1 0-568-16,0 0-633 0,0-2-3456 0</inkml:trace>
  <inkml:trace contextRef="#ctx0" brushRef="#br0" timeOffset="199025">19070 3283 4096 0,'0'0'2809'0,"0"0"-729"0,0 0 145 16,0 0-665-16,0 0-616 16,0 0-183-16,-39 74-1 0,33-46-72 15,4 2-104-15,2-4-112 16,0 1-144-1,0-4-192-15,0-3-88 16,2-1-48-16,8-2 16 0,1 0-16 16,2-2 48-16,1 0-48 15,1-2 48-15,-2 0-40 0,1-3 40 31,-1-5-48-15,-1-1 0-16,-4 0-8 0,-2-4 8 16,-1 0-48-16,0 0 32 15,-3 0 8-15,-2 0 8 0,0 0 0 0,0 2 56 16,0-2 8-16,0 2-56 15,0 1 96-15,0-1-8 32,0 2 104-17,-7 0 168-15,-9 4-144 0,-3 3-224 0,-9 6-376 16,1-4-664-16,-17 0-1064 0,8-5-937 15,11-8-3480-15</inkml:trace>
  <inkml:trace contextRef="#ctx0" brushRef="#br0" timeOffset="199554">19040 3461 4416 0,'0'0'2865'0,"0"0"-793"16,0 0-431-1,0 0-441 1,0 0-576-16,0 0-352 0,0 0-248 15,124-28-24-15,-93 18-720 0,4 0-400 16,-3-1 144-16,-3 4-617 0,-4-1 73 16,-11 2 536-16,-2 4 448 31,-8 0 536-31,-2 2 40 15,-2 0 1064-15,0 0 456 0,0 0-199 32,0 0-521-32,0 10-504 0,0 5-104 15,-3 6 312-15,-2 3-184 16,2 0-24-16,3-2-56 15,0 2-160-15,0-4 16 0,0 1-56 16,0-4-72-16,5 0 0 31,1-4 0-31,4-3 8 0,-1 1 40 16,-1-3 16-16,4-5 40 15,-4 3 32-15,3-4-56 16,-4 3 8-16,1-3-16 0,-7-2 40 16,6 2-112-16,-7-2 8 0,0 0-8 15,0 2 88-15,0-2 0 16,0 2 41-16,0-2 311 15,0 2 232-15,-5 2 0 16,-8 1-88 0,-10 3-592-16,-1 3-256 0,-29 1-704 15,8-3-1377-15,3-4-3112 16</inkml:trace>
  <inkml:trace contextRef="#ctx0" brushRef="#br0" timeOffset="200110">19393 3402 3576 0,'0'0'2129'0,"0"0"-353"31,0 0-256-31,0 0-607 0,0 0-273 16,0 0-176-16,116-11-144 15,-98 15-88-15,0 10 64 0,-7 6-88 16,-3 2 176-16,-3 4 32 16,-3 0-56-16,-2 1-104 31,0-4-56-31,3-3-184 0,-1-6-16 15,3-1 0-15,1-8-8 16,0-3 0-16,1-2-168 0,4 0 0 16,1-2 176-16,0-11 16 15,3-4 56-15,-4-3 8 31,-4 2-24-15,-4 0 152-16,0 2-120 0,0 4 16 16,-3 2-15-16,0 6 55 15,0 2-64-15,0 2-80 0,0 0-184 16,0 0-305-16,4 16 89 0,4 2 216 15,3 5 80 1,0-4 96-16,5-1-88 0,2-6 96 0,2-3-8 16,1-5 8-16,-2-4 64 15,4 0 40-15,-4-7 56 16,2-11 16-16,-2-2-32 0,-2-4-8 31,-1-3 112-31,-7-2 113 0,-4-1-9 16,-2-2 24-1,-3 0-112-15,-3 0-264 0,-13 4-208 16,-23 13-720-16,5 10-993 0,-3 5-3840 15</inkml:trace>
  <inkml:trace contextRef="#ctx0" brushRef="#br0" timeOffset="200789">18717 3824 3696 0,'0'0'2697'0,"0"0"-609"0,0 0 273 16,0 0-465-16,0 0-391 15,0 0-529-15,-10 0-424 16,10 0-496-16,11 0 48 0,12 0-104 0,3 4 248 15,3 5 16 1,0-4 0 0,1 3 8-16,-2 0 32 0,-2-2-56 15,-5-1-72-15,0-4-48 16,-8 1-16-16,-2-2 0 0,-5 0 0 15,-4 0-112-15,-2 0-160 0,0 0-1032 32,-8-3-1432-32,-13-2-6490 15</inkml:trace>
  <inkml:trace contextRef="#ctx0" brushRef="#br0" timeOffset="201850">17922 3662 1744 0,'0'0'4601'15,"0"0"-2257"-15,0 0-191 0,0 0-409 16,0 0-544-16,-26 13-655 16,10 4-377-16,-3 3-32 0,1 0-8 15,2 0-64-15,4-4-56 31,1 0-8-31,5-4 0 16,4-4 0-16,-1-2-8 0,3 0-96 16,0-4 96-16,0 2 0 15,0-2 0-15,0 2-144 0,0 0 56 16,3 2 16-16,8 0 72 31,4 0 8-31,3 0 8 16,3-2 64-16,-2 0-64 0,-3 1 48 15,-1-4 16-15,-4 1-64 16,-1-2 40-16,-4 2-48 0,-3-2-280 0,-1 0-1321 15,-2 0-3480-15</inkml:trace>
  <inkml:trace contextRef="#ctx0" brushRef="#br0" timeOffset="202497">17039 3607 128 0,'0'0'7377'15,"0"0"-5128"-15,0 0-977 16,0 0-192-16,0 0-648 0,0 0-256 16,-46 105 160-16,27-55-8 15,-2 0 0-15,2 0 17 0,-2-6-145 16,3-6 200-1,3-8-64-15,4-9 80 16,1-6-80-16,4-7-96 16,4-3-88-16,2-3-96 0,0-2-56 15,0 0-48-15,0 0 48 16,0 0 0-16,5 0 0 0,13 0 120 31,6-7 80-31,10-3 24 16,0-1-24-16,5-6-104 0,-1 4-88 15,-4-4 0-15,-3 4 16 16,-7 0-24-16,-6 3-528 0,-3 4-504 15,-6 1-505 1,-2-4-535 0,-7 3-1937-16,0 0-2848 0</inkml:trace>
  <inkml:trace contextRef="#ctx0" brushRef="#br0" timeOffset="202731">17108 3758 5369 0,'0'0'2664'0,"0"0"-639"16,0 0-433-16,0 0-904 0,0 0-248 16,0 0 272-1,-21 145-151 1,16-98-137-16,4 0-144 15,-3-6-128-15,4-5-144 0,0-4-8 0,0-7-312 16,0-7-953-16,0-12-967 16,8-4-2425-16,1-2-1568 0</inkml:trace>
  <inkml:trace contextRef="#ctx0" brushRef="#br0" timeOffset="203477">17176 3894 4785 0,'0'0'1744'0,"0"0"-544"32,0 0 505-32,0 0-401 0,0 0-480 15,18 114-272-15,-12-89-128 16,1-7-208-16,1-4-136 15,0-5-72-15,-3-5 40 0,1-4 56 16,2 0 168-16,0 0 32 16,0-11 152-16,2-12-71 15,-4 0-33-15,1-7 16 0,-2-2-96 16,-5-1-56-16,0-1-88 0,0 4-120 15,0 3-8-15,0 8-240 16,0 7-88 0,0 8-104-16,0 4-224 15,0 0-201-15,0 2 9 0,0 16 584 16,5 2 200-16,-1 4 56 15,0 0-8-15,5 0-40 0,-2-1 56 16,4-6 0 0,-3-4-8-16,3-4 8 15,1-5-48-15,-4-2 48 16,2-2 8-16,2 0 8 0,-5-2 88 15,4-11-56 1,2-6-48-16,-2-1 0 0,-2-3 0 16,-3-2 0-1,-1-1 0-15,-2 0-16 16,-3 2-88-16,0 4-32 0,0 7 128 15,0 8-8-15,0 5-144 16,3 0-24-16,2 7-72 16,-2 10 256-16,5 3 136 0,-4-2 48 31,4-2-64-31,-3-4-64 15,1-2 16-15,-1-4-72 0,1-2 0 16,2-4 72-16,-4 0-64 16,5 0 96-16,-1 0 304 15,4-14 104-15,4-6-160 16,0-4 40-16,-1-2-24 15,-3 0 121-15,0 3-81 16,-6 6-184-16,-1 2 152 0,-5 8 160 16,0 1-216-16,-11 4-320 15,-25 2-856-15,4 0-753 16,-2 8-2527-16</inkml:trace>
  <inkml:trace contextRef="#ctx0" brushRef="#br0" timeOffset="207969">9329 10686 4016 0,'0'0'3921'0,"0"0"-2537"16,0 0-95-16,0 0 71 0,-147 28-384 0,102-18-288 15,3-4-159 1,-7-1-65 0,-1-5 8-16,3 0-216 0,-6-7-120 15,3-15-72-15,0-8 120 16,0-10-40-16,5-8-144 15,3-10-168-15,8-10 32 0,10-9-88 0,11-1 0 32,13 0-32-32,0 10 64 15,17 9 88-15,21 11 96 0,10 14-88 16,13 11 48-16,10 10-104 15,9 13 48-15,4 0 56 16,1 17-57-16,-1 11 49 0,-5 6 40 31,-8 4-48-31,-8 3 16 0,-14 2-16 16,-14 1 64-16,-14 0 16 15,-14 2 192-15,-7 3 169 16,-12-4-177-16,-21 2-200 0,-27 4-553 16,8-8-759-1,-1-11-4257-15</inkml:trace>
  <inkml:trace contextRef="#ctx0" brushRef="#br0" timeOffset="209577">9779 13267 3320 0,'0'0'952'0,"0"0"-952"15,0 0-1488-15</inkml:trace>
  <inkml:trace contextRef="#ctx0" brushRef="#br0" timeOffset="219267">7879 12974 960 0,'0'0'1376'0,"0"0"696"15,0 0 369-15,0 0-105 0,0 0-479 16,0 0-481-1,0 0-240-15,0 0-167 0,0 0-137 0,0 0-224 32,0 9-208-32,-4 6-216 15,-2 11-136-15,-2 12-48 16,-20 26-1432-16,6-7-2617 0,-4-11-6249 15</inkml:trace>
  <inkml:trace contextRef="#ctx0" brushRef="#br0" timeOffset="222642">7649 13722 3392 0,'0'0'2217'0,"0"0"-425"15,0 0 16-15,0 0-487 0,0 0-681 16,-3 0-640 0,3 0 0-16,16 0 0 15,4 0 184-15,9 0 64 0,-7 0 64 16,6 2 24-16,-6 4-128 15,-2 0-104-15,-9 2 48 16,-3 1 0-16,-3 2 120 0,-5 3 248 31,0 4 81-31,0 3-9 16,-11 4-248-16,-9 1-112 0,-2 0 40 31,-6 1-136-31,4-7 8 16,-5-3-48-16,5-4-48 0,4-5 96 15,4-2 0-15,10-4-88 16,-1-2-48-1,7 0-8-15,0 0-96 0,0 0-48 0,0 0-200 32,0 0-112-32,8 0 88 15,7 0 360-15,3 0 0 0,1-2 0 16,0 0 8-16,1 2-8 15,-2 0-56-15,-1 0 64 0,-2 0-56 16,-4 2 40-16,0 7 8 0,-6 6 8 16,2-2 0-16,-7 4 112 15,0-1 176-15,0 2 0 0,0-2 40 16,-13-2 120-1,2 0-168 1,-4-2-80-16,4-2-24 0,-4 0-80 31,4-3-16-31,0-4-24 0,6 1-56 0,-2-4-200 0,7 0-664 16,0 0-744-16,0-9-961 0,0-8-4368 15</inkml:trace>
  <inkml:trace contextRef="#ctx0" brushRef="#br0" timeOffset="223589">7930 13742 2600 0,'0'0'2961'16,"0"0"-897"-1,0 0-39-15,0 0-449 0,0 0-856 0,0 0-568 16,7-2-8-16,11 2 200 0,4 0-24 16,-1 0-80-16,2 0 8 15,-1 0-40-15,-9 2 40 0,0 6-88 16,-3 0 49-16,-4 4 87 31,-2 5 168-31,-4 0 160 16,0 5-56-16,0 5-224 0,-15-3-56 15,1-1-136-15,-3-1-24 31,0-1-24-31,-1-8 0 0,2 0-56 16,1-7-48-16,4-2-24 0,0 0-88 16,4-4 104-16,2 0 8 15,2 0-72-15,3 0 0 0,0 0-64 16,0 0-112-16,0 0-24 15,0 0-32-15,0 0 16 0,8 0 128 16,5-6 144 0,8 0 16-16,-2 1-48 31,1 3 40-31,2 2 8 0,-2 0 0 0,-2 0-8 0,-1 0-40 15,-2 0 32-15,-1 11 8 16,-6 1 8 0,1 2 16-16,-5 4 88 15,-2 2 72-15,-2 2 56 16,0 4-72-1,0 0-16-15,-8 0-16 0,-7 0-16 0,1-3-56 16,-1-6-8-16,2-2 8 0,2-6 8 16,3-3-64-16,2-4-224 31,1-2-432-31,5 0-552 15,0-8-1177-15,0-3-3392 0</inkml:trace>
  <inkml:trace contextRef="#ctx0" brushRef="#br0" timeOffset="225213">8368 13630 1296 0,'0'0'2976'15,"0"0"-599"-15,0 0 143 0,0 0-359 31,0 0-721-15,0 0-344-16,0 0-415 0,0 0-353 0,0 0-256 16,-42 60-56-16,37-24 160 15,4 4-8-15,1 6 64 0,0 0-16 16,0 0-16-16,0 1-48 31,1-6-40-31,7 2-64 16,0-7-40-1,0-6 0-15,0-4-8 0,1-6-16 0,0-6-80 16,-1-4 32-16,2-4-40 15,1-4 48-15,-4-2 40 0,1 0-80 16,2-4-40 0,-2-15 136-16,1-10 152 15,-1-3-56 1,2-5-16-16,-8 3-32 0,1 2-40 0,-1 4 80 15,-2 5 0-15,0 3 16 16,0 1 112-16,-2 5-32 16,-8 5 8-16,4-2-104 15,-6 5 24-15,4 2-112 16,0 2 8-16,2 1-8 15,4 1 0-15,2 0-240 0,0 0-336 16,0 0-320-16,0 0-48 16,0 0 295-1,12-2 329-15,0 0 112 16,0 2 56-16,1 0 96 0,1 0 48 15,1 0-64-15,1 0 0 16,2 11-8-16,1 4 72 16,-3 0 8-16,4 6 80 0,1-6 24 31,3 2 64-31,-2-4-88 15,1-2-64-15,-4-5 56 0,1-4 0 16,-4-2-64-16,-2 0 64 16,-2 0 144-1,-4-2 217-15,-2-13 23 0,-1 0-16 0,-2-8-88 31,-3-3-112-31,0-4-16 16,0 2 24-16,0-2-72 0,-9 5-88 0,-3 4 24 16,-4 5-32-16,0 4-80 15,5 8 0-15,-4 2-168 16,4 2-344-16,1 0-64 15,4 0-280 1,6 2-217-16,0 4-559 16,0-4-600-16,0 0-41 0,16-2 609 0,2 0 744 15,-2 0 431-15,3 0 249 16,1 0 240-16,2 0 112 31,-1 0 216-31,-1 0 129 0,-1 6 207 16,4 6 352-16,-2 4 24 15,0 0-16-15,3 2-231 0,-2-2-97 16,-1 0-224-16,2-3-80 15,-2-4-88-15,2-3-104 0,-6-2 56 32,1-4 136-32,-3 0 216 15,-4 0 168-15,-3-12 9 0,2-8-73 16,-7-1-96-16,0-6-64 15,-3-3-88-15,0 0-136 16,0 0-24-16,-8 2-88 0,-11 6-48 31,1 8-136-31,-1 3-32 16,-4 11-120-16,-1 0-464 0,-4 7-760 15,-14 29-713-15,8 0-1183 16,-1-2-4010-16</inkml:trace>
  <inkml:trace contextRef="#ctx0" brushRef="#br0" timeOffset="226271">7535 14958 384 0,'0'0'6609'0,"0"0"-4377"16,0 0-1223-16,0 0-241 15,0 0-344-15,0 0 192 16,50-9-136-16,-20 9-200 0,-2 0-72 16,-2 5-24-16,-4 6-16 15,-2 8-8-15,-9 2 88 0,-3 3 41 31,-8 5-41-31,0 1 0 16,0 0-40-16,-11 0-88 0,-9-4-16 16,3-3 0-16,-3-6-24 0,3-3-32 15,0-6 56-15,4-4-16 16,5-2-88-16,4-2-72 15,0 0-280 1,4 0 16-16,0-2-192 16,10-6 167-16,9-4 137 0,10 0 120 15,-1 1 24-15,1 4 24 0,0 3 40 16,-3 2-56-16,-4 2-16 15,-5 0 16 1,-4 0 72 0,-7 2 104-16,-4 7 168 0,-2 2 264 15,0 1 153-15,0 2-9 16,-7 0-232-16,-4 1-192 0,3-6-256 15,-4 1-96-15,6-6-808 0,0-4-601 32,1 0-975-32,0-4-4634 15</inkml:trace>
  <inkml:trace contextRef="#ctx0" brushRef="#br0" timeOffset="226767">7867 14894 2616 0,'0'0'2873'16,"0"0"-873"-16,0 0-456 0,0 0-311 15,0 0-137 1,0 0-352-16,105-27-304 15,-85 27-136-15,-2 0-48 16,-2 14-48-16,-5 6 200 0,-5 3 81 16,-4 4-33-16,-2 3-80 0,0-2-24 15,-2 0-104 1,-9-5-96-16,-5-5-8 15,3-4-8-15,2-5-8 16,3-5 0-16,3-1-48 16,3-3-80-16,2 0-8 15,0 0-232-15,0 0-208 0,5 0-120 16,8 0 328-1,5 0 192-15,1-3 48 16,-1 1 0-16,0 2-8 16,-1 0 0-16,-5 0 0 0,-1 0 0 15,-3 7 8 1,0 3 0-16,-5-1 216 0,-3 4 144 0,0 1 112 31,0 0-88-31,0 0-176 16,-11-1-208-16,1-2-128 15,1-5-736-15,1-4-568 0,0-2-857 16,6-4-2240-16,2-11-2312 15</inkml:trace>
  <inkml:trace contextRef="#ctx0" brushRef="#br0" timeOffset="227263">8284 14730 5249 0,'0'0'2640'16,"0"0"-655"-16,0 0-257 15,0 0-696 1,0 0-624-16,0 0-328 16,-10 51-72-1,10-25 64-15,0 2 32 0,0 0-32 0,0-2-24 16,4-2 16-16,4-4 0 15,1 1 16-15,-1-6-80 0,4 0 0 16,-1-2 0-16,2-1 0 16,5-1 40-16,-4 0-40 0,4-1-8 31,1-1 8-31,2-1 0 15,-1-3-8-15,-1 1-48 16,-3-4 48-16,2 3 8 0,-7-1-8 16,-3-2 0-16,-3 2 8 15,2-2-8-15,-7 2 8 0,0-2 0 31,0-1 80-31,0 1 64 16,0 0 217-16,0 0 263 0,0 2 184 16,-7 3-304-16,-6 1-288 0,-4 1-144 15,-3 4-72-15,-6-3-192 16,2-1-552-1,-2 0-424 1,-1-5-305-16,-7-4-679 16,10-4-2385-16,4-8-1575 0</inkml:trace>
  <inkml:trace contextRef="#ctx0" brushRef="#br0" timeOffset="227522">8244 14726 5809 0,'0'0'1968'15,"0"0"-440"-15,0 0 9 16,0 0-233-1,0 0-504-15,0 0-272 0,106-60-320 0,-73 51-64 16,-3 1-144-16,6-1-424 31,11-3-648-31,-7 3-1320 0,-4 0-3162 0</inkml:trace>
  <inkml:trace contextRef="#ctx0" brushRef="#br0" timeOffset="227906">8580 14730 4761 0,'0'0'2664'0,"0"0"-1608"16,0 0 137-16,0 0-73 16,0 127-384-16,8-97-392 0,5-4-192 15,3-6-72 1,-2-4-64-1,4-7 112-15,0-7 32 0,-7-2-56 16,2 0-96-16,2-6 120 16,-4-11 56-16,-5-5-8 0,2-4 56 15,-8-2 48-15,0 0-24 16,0 0 121-16,0 2-73 31,-14 4-96-31,-2 4-192 0,-7 7-16 16,-1 8-304-16,1 3-257 15,-3 9-735-15,7 12-784 0,5 1-2337 0</inkml:trace>
  <inkml:trace contextRef="#ctx0" brushRef="#br0" timeOffset="228451">8820 14546 2784 0,'0'0'4489'15,"0"0"-2417"-15,0 0-431 16,0 0-81-16,0 0-672 0,-3 4-544 15,3 12-152-15,0 5 225 32,8 7-49-32,3 2-80 0,2 6-8 15,-1 6-112-15,4 4 16 16,-5 2 88-16,0 2-48 15,2-2-48-15,-1-2-16 0,-1-6-8 16,-3-8-8-16,2-5-64 16,-6-9-32-16,0-8 16 0,-1-4-56 0,-3-5 0 15,0-1 168-15,0 0-24 16,0 0 48-1,0 0-200 1,0-3-312-16,-3-7-1736 0,-4-5-3041 16</inkml:trace>
  <inkml:trace contextRef="#ctx0" brushRef="#br0" timeOffset="230341">7045 15192 6681 0,'0'0'2520'0,"0"0"-1071"0,0 0-49 31,0 0-464-16,0 0-624-15,0 0 168 0,0 0 25 0,89 0-73 16,-52 0-120-16,2 0-48 16,-3 0-112-16,-2 2-24 15,-4 1-72-15,-4 2-40 0,-5-1-16 31,-5 0 56-31,-4-2-56 16,-6 0 8-16,-4 0 0 16,-2-2 88-16,0 2 128 0,0-2 560 15,0 2 328-15,0 0 33 0,0 0-169 16,-8 4-368-16,-7 2-472 31,2 4-136-31,0 4-72 16,-1 6 0-1,1 0 8-15,-5 4-80 0,5 0-40 0,2-1 24 16,-1-4 56-16,1-2 0 0,3-6 16 15,-2 0 16-15,5-7 64 16,-1-2-112 0,1-1-8-16,-1-3-264 15,-7 0-617-15,2-5-1343 16,-1-7-2393-16</inkml:trace>
  <inkml:trace contextRef="#ctx0" brushRef="#br0" timeOffset="242010">623 12798 7601 0,'0'0'2697'0,"0"0"-1313"15,0 0 128 1,0 0 465-16,0 0-137 0,0 0-584 15,-5-3-343 1,5 3-297-16,0 0-120 0,0 0-224 16,0 0-248-16,0 0-24 15,0 0-144-15,0 7-40 16,13 8 80-16,9 10 104 0,4 3 72 15,3 2-16 1,0 0-48-16,-6 0 0 16,1-4-8-16,-6-4 0 0,1-6 0 15,-7-2 0-15,-4-3 8 16,-2-8 0-16,-4-1 56 15,1-2 0-15,-3 0 56 0,0 0 64 32,0 0 8-32,2 0-16 15,-1-12 16-15,4-10 32 0,3-8-120 16,4-11-88-16,2-4-16 15,5-2 48-15,-6 4-40 0,4 5-8 16,-5 4 8-16,0 6-8 31,-1 5 0-31,-9 8 0 16,3 4 0-16,-1 5 0 0,-4 2 64 15,0 4-8-15,0 0-40 16,0 0-16-16,0 0-120 0,0 0-1352 16,0 12-3089-16,-6-1-5097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38:39.195"/>
    </inkml:context>
    <inkml:brush xml:id="br0">
      <inkml:brushProperty name="width" value="0.05292" units="cm"/>
      <inkml:brushProperty name="height" value="0.05292" units="cm"/>
      <inkml:brushProperty name="color" value="#FF0000"/>
    </inkml:brush>
  </inkml:definitions>
  <inkml:trace contextRef="#ctx0" brushRef="#br0">4163 12030 144 0,'0'0'120'15,"0"0"-48"-15,0 0 8 16,0 0 16-16,0 0-88 16,8-26 0-16,-7 24-8 0,3 2 0 15,-4-2-64 1,1 2-8-16,-1 0-40 15,5 0-48-15,-5 0 56 16,2 0 89-16,1 0 15 0,-1 0 0 16,2 0 0-16</inkml:trace>
  <inkml:trace contextRef="#ctx0" brushRef="#br0" timeOffset="2412">4224 11993 336 0,'0'0'776'15,"0"0"40"-15,0 0 72 16,0 0-8-16,0 0-24 0,0 0 41 16,0 0-9-16,0 0-80 15,0 0-16-15,0 0 40 0,0 0-55 16,0 0-145-16,0 0-48 31,0 0-192-31,0 0-144 0,0 0-120 16,0 0-72-16,0 0-56 15,0 0 0-15,0 0 0 0,0 0 0 16,0 3 0-16,0-3 8 15,3 0-8-15,-3 0 8 32,0 2 0-32,0-2 0 0,0 2 0 15,0-2 0-15,2 2 72 16,-2 0-72-16,6 2 8 0,-4 1 112 15,3 3 0-15,5 3-16 16,-2 1 16-16,1 2-48 16,-1 2-16-1,0 0-56-15,1 2 64 0,-3-2-24 16,2 0-40-16,-5-2 0 15,2-4 16-15,0-2-16 0,-3-4 0 16,-1-1 0-16,-1-3-8 16,3 3 0-16,-3-3 0 15,0 0 0-15,0 0 0 16,0 0 0-16,0 0 8 15,2 0-8-15,0 0 0 16,6 0-56-16,0 0 56 0,5-8 208 16,1-4 32-16,4 0-16 15,1-6-64-15,-1-2-8 16,3-2 16-1,-3 0 72-15,-2-1-23 32,-5 3-65-32,-3 5 8 0,-1 5 120 15,-2 1 48-15,-5 5 40 16,0 0-32-16,0 4-8 15,0 0-32-15,0 0-88 0,0 0-80 16,0 0-72-16,0 0-56 16,0 0-328-16,1-7-1032 0,1-1-1009 15,1-1-3496-15</inkml:trace>
  <inkml:trace contextRef="#ctx0" brushRef="#br0" timeOffset="7277">8497 11204 416 0,'0'0'4200'16,"0"0"-3207"-16,0 0-529 0,0 0 632 15,0 0 96-15,0 0-288 0,0 0-279 31,0 0-41-31,0 0 16 16,0 0-64 0,0 0-72-16,0 0-72 0,0 0-40 0,0 0-24 15,0 0-48-15,0 0-48 16,0 0-48-16,0 0-40 0,0 0-63 31,0 0-73-31,0 0 56 16,0 0-64-16,0 0-8 0,0 0 8 15,0 0-8-15,0 0 0 0,0 0-8 16,0 0 8-16,0 0-8 15,0 0 8-15,0 0-8 16,0 0 8 0,0 0 8-16,0 0 0 15,0 0 0-15,0 0-25 16,0 0-279-16,0 0-464 0,0 0-1280 0,0 0-4938 15</inkml:trace>
  <inkml:trace contextRef="#ctx0" brushRef="#br0" timeOffset="8473">9429 10375 2760 0,'0'0'3225'16,"0"0"-1505"-16,0 0-520 0,0 0 121 15,0 0-273 1,0 0-496-16,0 0-176 16,-5 62 80-16,-3-26 56 31,0 0-128-31,-2 2-152 0,-1-3-80 15,1-3-15-15,-1-4-17 16,3-4-48-16,-2-4 32 16,2-1-8-16,3-8 40 0,-1-1 16 15,1-4 16-15,5-3 8 16,0-1 8-16,-5-2 16 0,5 0-72 15,0 0 16-15,0 0-56 16,0 0-88-16,10 0 16 16,8 0 16-16,6-7 144 0,8-1-56 31,-1-2-56-31,4-2-24 0,-4 2-32 15,3 2-16-15,-5 0 8 16,-3 2-8-16,0 2 8 0,-7 0 0 16,-8 2 0-1,-2 0-8 1,-5 2 8-16,-4-2 16 0,0 2 112 15,0-2 48-15,0-2 48 16,0 0-224-16,0-6-1456 0,-4 2-1153 0,-3 0-2952 16</inkml:trace>
  <inkml:trace contextRef="#ctx0" brushRef="#br0" timeOffset="8753">9600 10445 5097 0,'0'0'2952'16,"0"0"-1311"-16,0 0-169 0,0 0-504 15,0 0-520-15,-27 66-88 16,17-23 88-16,0 3-112 31,-1 4-80-31,1-2 1 0,2 0-65 16,2-6-184-16,3-6 0 15,-1-6 56-15,4-8 16 0,0-7-80 16,0-5 0-16,0-5-240 0,0-5-913 15,5 0-1159 1,3-5-2665-16</inkml:trace>
  <inkml:trace contextRef="#ctx0" brushRef="#br0" timeOffset="9382">9692 10594 5753 0,'0'0'2080'0,"0"0"-928"15,0 0 217-15,0 0-257 0,-21 102-432 16,21-76-384-16,0 0-104 31,0-3-112-31,0-4-80 0,12-4 0 16,-1-6 0-16,0-3-8 31,2-4 0-31,2-2 8 0,1 0 136 0,-2-8 96 0,6-9 16 16,-4-8-104-16,0-3-64 31,-1-4-24-31,-1 2 0 0,-6 2-8 15,-3 2 32-15,-5 3 16 16,0 4 217-16,0 4-17 16,-2 2 0-16,-9 2-112 15,1 3-184-15,2 3 0 0,3 1 0 16,1 2-120-1,4 0-320-15,0 2-297 0,0 0-47 16,0 0 264-16,9 0 320 16,3 10 80-1,1 1 64-15,-1 6 48 0,1 1 0 0,4 2-8 16,-5-2 16-1,5 1-8 1,0-2 8-16,3-3-8 0,-1-2 0 0,4-6 8 16,-2-4-16-16,3-2-64 15,-1 0 72-15,-6-6 8 0,1-10 200 16,-11-4 192-1,-3 0 112 1,-4-3 176-16,0 0-39 16,0 1 23-16,-4-2-40 0,-11 1-72 15,-3 4-296-15,-3 0-128 16,2 6-128-16,1 0-240 0,0 9-552 15,5 4-657-15,2 2-767 16,8 11-2897-16</inkml:trace>
  <inkml:trace contextRef="#ctx0" brushRef="#br0" timeOffset="9739">10214 10475 3888 0,'0'0'1273'15,"0"0"239"-15,0 0 200 0,0 0-527 16,0 0-425-16,2 115-248 16,4-87-248-1,2-2-168 1,2-2-96-16,4-4 0 0,-1-3-8 15,3-8 8-15,-1-3-24 16,3-6 24-16,-1 0 168 16,3-6 240-16,-6-16 32 0,2-4-8 0,-3-4-24 31,-3-4-24-31,-7 0 72 31,-3 0 209-31,0 4-9 0,-6 1-104 0,-14 7-408 0,-7 6-144 16,-2 9-424-16,-5 7-560 0,-10 11-593 15,9 16-1327-15,3 1-5106 16</inkml:trace>
  <inkml:trace contextRef="#ctx0" brushRef="#br0" timeOffset="12379">8928 11739 128 0,'0'0'4849'16,"0"0"-3417"-16,0 0-392 15,0 0 304-15,0 0-383 16,0 0-337-16,0 0-256 16,-1-2-8-16,12 2 16 15,0 0-96-15,9 0 80 16,-2 0-48-16,1 0 16 0,4 0-96 31,1 0 0-15,-2 0-24-16,3 0 24 0,0 0-80 0,-2 0 81 15,0 0-41-15,4 0-32 16,-1 0 16-16,3 0 280 0,2 0-104 15,1-2-32-15,0 0-24 32,5-2 24-32,-4 2-96 15,1 0-24-15,-4 2-32 16,4-2 8-16,0 0 24 0,2 2 24 31,-4 0-32-31,4 0-64 0,2 0-24 16,-1 0-8-16,5 0 0 15,-4 0-24-15,0 0 80 0,1 0-32 31,-2 2-16-31,-1 2-8 0,1 0-15 0,-2 0-17 0,-2-2 24 16,-4 2-24-16,1-1 8 0,-7-1-16 16,3 3-48-1,-2-3 0 1,0 0 0-16,2 0 40 0,3-2 0 31,0 0 8-31,4 0 40 0,-1 0-24 0,5 0-24 0,-3 0-40 16,5 0 40-16,-4 0-48 0,2 0 8 31,5 0-8-31,0 0 8 15,0 0 48-15,5 0-40 16,3 0 40-16,2 0-8 16,1 0 16-16,1 0-8 0,0 0-8 0,1 0-40 15,-1 8-8-15,-3 0 0 31,3 2 56-31,-3-2 80 16,3 2-64-16,-3-4 16 0,3 0-32 16,0-2-8-16,3-2-40 31,-2-2 136-31,-2 0-40 0,0 0-56 0,-2 0-40 0,-5 0 64 31,-2 0-56-31,-4 2 32 0,1 0-48 16,-4 2 8-16,3-2-8 15,1 2 0-15,1-2 8 16,0 0 0-16,4 0 40 15,-2 1-40-15,3 0 40 0,0-1-32 16,-4 4-16 0,6-2 0-16,-6 4 0 15,4 1-16-15,0-2 8 16,3 1 8-1,0-2 24-15,3 3-24 16,2-5 16 0,7-1-16-16,-3 1 48 0,6-2-40 0,1 0 0 0,4 0-8 15,1 0 8-15,-2 2-8 16,2 0-8-16,0 1 8 0,4 1 0 15,-3-3 40 1,3-1-40-16,-4 0-8 0,3 0 8 0,-1-2 0 31,1 2 0-31,0-2 0 16,2 0 0-16,-2 0 8 0,2 0 8 15,-3 0-8-15,0 2-8 16,-1 0 0-16,-1 0 8 0,0 0 0 16,0 0-8-16,4 1 0 31,-1-1 0-31,0 0-8 15,5 0 8-15,1 0-8 0,0 2 8 16,-2-1 0-16,-2 1 0 16,-2 0 0-16,-8 3-48 0,-3 1 48 15,-5 0 0-15,2-3 0 16,-7 3 16-1,1-1 32-15,2-3-48 16,2 0 0-16,-1-4 0 0,4 0 0 16,1 0 8-16,1 0 40 15,0 0-48-15,-2 0 0 0,2 0 8 16,-3-4-8-16,1 0 0 15,-4 2 0 1,2 0-8 0,4-1 8-16,0 1-8 0,2 0 8 0,3 0-8 15,0 0 8-15,1 0 0 16,2-1 0-16,2-1 0 0,-2-2 0 31,-2 0 8-31,-1 1-8 16,-3 3 0-16,-4 0 0 15,0 2-8-15,1 0 8 0,-1 0-8 16,4 0 8-16,-2 0 8 0,5 0-8 15,1-2 8-15,-1 0-8 16,1-2 8-16,1 3 8 31,1-3-16-31,-5 2 0 0,3 0 0 16,2 2 0-16,-3-2-8 15,3 2 0-15,0-2 0 0,2 2 8 16,1-3 0-16,1 1 8 16,1-2-8-16,-5 0 8 31,-4-2-8-31,3 1 8 0,-6-1 0 0,1 1-8 31,-4-1 0-31,1 4 8 0,-4-2-8 0,2 2 8 0,1 0-8 16,0 0 8-1,-2-1 8 1,0 1-8-16,-1-5 0 15,2 3 0-15,-2 0 0 0,0-2 0 16,-1 2-8-16,-2 0 0 16,-2 3 8-16,1-1-8 0,-1 2-8 0,-6 0 0 31,1-2 8-31,-4 2 0 15,1-3 0-15,-6 1 0 16,-1-2 8-16,-4 2 0 0,-5 2 0 16,-4-2-8-16,-6 2 0 0,-1 0-8 31,-12 0 8-31,1 0 0 15,-2 0 0-15,-1 0 8 16,-4 0-8-16,0 0 0 0,0 0 16 16,0 0-8-16,0 0 0 15,0 0 0-15,0 0 0 0,0 0 0 16,0 0-8-1,0 0 8-15,0 0 0 0,0 0 0 32,0 0 0-32,0 0 8 0,0 0-8 15,0 0 8-15,0 0-8 16,0 0 40-16,0 0-40 0,0 0 0 0,0 0 64 15,0 0-64 1,0 0 8 0,0 0-8-16,0 0 40 15,0 0-40-15,0 0-8 0,0 0 0 16,0 0 0-16,0 0 0 15,0 0 0-15,0 0 0 0,0 0 8 16,0 0-8 0,0 0-744-16,-29 15-1224 15,0 4-2481-15,-5-3-5313 16</inkml:trace>
  <inkml:trace contextRef="#ctx0" brushRef="#br0" timeOffset="14478">9991 11614 5113 0,'0'0'2928'0,"0"0"-1471"16,0 0-113-16,0 0-488 0,0 32-392 31,0-7-8-31,0 3-200 15,0 2-88-15,0-4-32 0,0-3-8 16,0-4-104-16,0-9 72 16,0-4-32-16,0-4 80 15,0-2 144-15,0 0 345 0,0 0 295 16,0-14 64-16,0-9-640 15,0-2-352 1,0-1-8-16,0 0-112 0,0 3 120 16,0 12-8-16,0 3-40 31,0 8-48-31,0 0-112 0,0 0-72 0,0 0 24 15,0 16 256 1,0 4 0-16,0 1 240 0,0 4-120 16,2-5 16-16,-2-4-16 15,0-6-64-15,0-4-56 0,3-6 8 16,-3 0 88-1,0 0 80-15,0-6 72 0,0-14 32 0,1-4-280 32,3-5-128-32,-1 1 24 15,2 5-64-15,0 6 80 16,-4 8 16-16,1 5 8 0,-2 4-136 15,3 0-32-15,-3 0-96 16,0 10 208-16,0 3 120 0,0 2 120 31,0-4-24-31,0 0-88 31,0-5 8-31,0-4-16 0,0-2 8 16,0 0 104-16,2 0 56 16,-2-10 72-1,1-8-128-15,-1-1-104 0,0 4 40 0,0 3-32 16,0 3-8-16,0 5-8 0,0 4 0 15,0 0-152-15,0 0 40 0,0 0 104 16,0 0 8-16,0 0 8 16,0 2 0-16,0 2 72 15,0 3 24 1,0 1-32-16,0-2-8 15,0 1-48-15,0-3 56 16,0 0-64-16,0-4 56 0,0 0 16 0,0 0 0 16,0 0 64-16,0 0-144 15,0 0-48 1,0-6-128-1,0-1-16-15,4-1 40 0,-3 4 40 16,-1 2-48 0,0 2-48-16,0 0-56 0,0 0 24 0,0 0 32 15,3 0-48-15,-1 0 104 0,-2 6 80 31,2 2 72-31,-2-1 0 16,0 2 80-16,0-3 96 16,0-4-24-16,0 0-152 0,0-2-184 15,0 0-1609-15,0 0-6144 0</inkml:trace>
  <inkml:trace contextRef="#ctx0" brushRef="#br0" timeOffset="16536">12916 11761 3224 0,'0'0'1961'15,"0"0"-1217"-15,0 0 552 16,0 0 16-16,0 0-231 15,0 0-425-15,6 124-176 16,-3-96-136-16,-3-3-40 16,2-10-72-16,-2-5-112 15,0-5-8-15,3-5 64 16,-3 0 280-16,0 0 336 0,0-9 177 15,0-10-505 1,0-10-344-16,3 1-120 16,1-2-96-1,-3 4 0-15,6 6 8 0,-7 8 72 0,3 6-48 16,-3 4-56-16,2 2-104 15,4 0-65-15,-4 14 153 16,1 6 136-16,3 4 16 16,-6 2 96-1,0 0-104 1,2-6 88-16,-2-1-88 0,3-10 0 0,-3-1 0 15,3-6 65-15,-3-2-73 16,0 0 64-16,0 0 0 31,0-8-64-31,0-8-305 0,0-11-327 16,-3 1-1032-16,-8 1-4377 0</inkml:trace>
  <inkml:trace contextRef="#ctx0" brushRef="#br0" timeOffset="17437">12754 10726 6969 0,'0'0'2601'15,"0"0"-641"-15,0 0 80 16,0 0-631-16,0 0-705 0,-27 45-488 16,20-15-40-16,2 4 64 31,1 0 112-16,4-2-256-15,0-6-32 0,0-7-64 0,0 0-56 16,4-6 8-16,8 0 48 16,1-1 0-16,1-4 0 0,1 0-16 15,-4 0 16-15,5-4-48 16,-5 0-40-16,2-2-32 0,-3-2 0 15,-3 2 40 17,-3-1 0-32,-4-1 16 0,0 3 64 0,0-3 56 15,0 2 72-15,0 2 48 0,0 2 144 16,-9 2 112-1,-7 4-304 1,-4 4-128-16,-4 2-160 0,-2-4-808 0,-5-8-808 16,1-4-873-1,2-2-4432-15</inkml:trace>
  <inkml:trace contextRef="#ctx0" brushRef="#br0" timeOffset="17594">12722 10806 3576 0,'0'0'2185'0,"0"0"-257"0,0 0-664 15,0 0-711-15,0 0-329 16,0 0-224-16,150-30-881 0,-118 19-1351 31,-3 0-1865-31</inkml:trace>
  <inkml:trace contextRef="#ctx0" brushRef="#br0" timeOffset="17930">13013 10732 1008 0,'0'0'3112'31,"0"0"-375"-31,0 0-569 0,0 0-887 16,0 0-305-16,0 0-368 0,-29 112-240 15,25-78-120-15,4 0-64 16,0-2-176-16,0-2 64 16,10-5-72-16,1-5-8 15,1-6 0 1,-3-2 0-16,1-6-56 0,0-2 56 15,-7-2-48-15,2-2 56 16,0 0 8-16,-5 0 104 0,1 0 16 16,-1 0 176-16,0 0 104 0,0 0 97 31,0 0 23-31,0 0 40 15,0 0 48-15,0 0 8 0,0 0-104 16,0 0-24-16,-5 0-48 16,-4 0-352-16,-11 4-96 0,-1 2-376 15,-5 1-736-15,-16-7-984 16,12 0-1873-1,1 0-5185-15</inkml:trace>
  <inkml:trace contextRef="#ctx0" brushRef="#br0" timeOffset="18568">12987 10774 4000 0,'0'0'1617'0,"0"0"-321"0,0 0-280 15,0 0-352 1,0 0-144-16,122-30-384 0,-97 26-64 16,1 4-64-1,-7 0-8-15,-3 0 81 16,-5 16 231-16,-9 6 72 15,-2 8 176-15,0 4 16 0,0 0-192 16,-3 0 0 0,-5-4-32-16,8-7-232 15,0-10-120 1,0-2-72-16,0-5 56 0,0-6 8 0,8 0-56 15,3 0 64-15,-3-8 112 16,5-10 40-16,-2-7-32 0,1 2-112 16,-1-3 56-16,-5 0-64 31,1 3 0-31,-2 1 56 15,-4 6-40 1,-1 2 32-16,0 6 8 0,0 6 8 0,0 2-64 0,0 0-136 16,2 6-88-16,3 14 224 31,6 5 16-31,-4-1 32 15,9-1-48-15,-3-2-16 0,4-8 8 16,0 0-8 0,0-7 16-16,3-2 0 0,-1-2 16 0,-3-2 32 15,5 0-40-15,-1-6 88 16,1-8-24-16,-2-4 40 15,-1-5 136 1,-5-1 56-16,-4-3 40 0,-7-1 161 16,-2 0 31-16,0-3-160 15,-11 5-376-15,-7 4-80 0,-13 16-864 16,5 6-881-1,1 0-3800 1</inkml:trace>
  <inkml:trace contextRef="#ctx0" brushRef="#br0" timeOffset="20324">17649 11741 1296 0,'0'0'4401'15,"0"0"-3025"-15,0 0-520 0,0 0-232 16,2 16-328-16,3 5 369 15,-2 8-225-15,-2 1-72 16,1 0-80-16,0 0-72 0,1-6-136 31,0-1 56-31,-3-10-56 16,3-4-32-16,-3-3 48 0,2-6-8 0,-2 0 224 15,0 0 136-15,0 0-64 16,0 0 32-16,3-11 112 16,0-6-368-16,1-6-80 15,0-1-8 1,3 3-72-16,-2 0 48 15,-2 5-48-15,2 6 8 0,-5 4 48 16,3 4 48-16,-3 2-104 16,0 0-48-16,2 0-152 0,-1 14 40 15,4 6 160-15,-3 4 152 0,3 1-48 31,-4-6-24-31,2-2-72 16,-1-8 40 0,-2-3-40-16,2-4-8 0,-2-2 105 0,0 0 111 15,0 0 248-15,0 0 288 0,0 0-248 31,-2-6-352-31,-4-1-144 16,-1-4-8-16,1-1-56 0,-1 2-336 16,-4-2-720-16,1 0-753 15,-1 4-4032-15</inkml:trace>
  <inkml:trace contextRef="#ctx0" brushRef="#br0" timeOffset="21843">16998 10806 760 0,'0'0'2232'16,"0"0"-527"-16,0 0-97 15,0 0-248-15,0 0-376 16,0 0-191-16,0 0-113 0,-5-3-8 16,5 1-8-16,0 2-40 0,0 0 8 15,0 0-72 1,-4 0-120-16,4 0-168 15,0 0-135-15,0 0-33 16,0 0-88-16,0 0-8 16,0 0 0-16,0 0-8 0,0 0-64 15,0 0-72 1,0 0-41-16,16 0 97 15,0 0 80-15,3 4 0 16,-1 1 0-16,1 1 8 16,-4 2 56-16,-2 1-56 0,1-2 120 15,-6 1-71-15,-1 3-9 16,-2-1 48-1,-4 1 24-15,-1 6 120 16,0 0 40-16,0 8-40 16,-16-1-104-16,-5 2-32 15,-5 0 40-15,-4-2-144 0,-4-6 0 16,-2-6 8-16,6-4 72 0,4-4-80 15,3-4 144-15,9 0-88 16,9 0-8 0,2 0-48-16,3 0-8 15,0 0 0-15,0 0-120 16,0 0-80-16,0 0-16 15,11 0 0 1,11 0 152-16,3 0 72 0,4 0 0 31,1 0-8-31,-5 6-40 0,0 2 40 0,-2 3-40 16,-7 0 48-16,-1 3 8 0,-7 0 0 15,-2 0 8-15,-2-1 40 0,-4 0 0 16,0 0 64-16,0-3 112 16,0-1-32-16,-5-1-24 0,-5 1-176 31,2-3-224-31,-2-3-520 15,5-3-729-15,2 0-911 0,3-3-5050 16</inkml:trace>
  <inkml:trace contextRef="#ctx0" brushRef="#br0" timeOffset="22450">17250 10820 1040 0,'0'0'2632'16,"0"0"-1111"-1,0 0-49-15,0 0-192 0,0 0-552 0,0 0 177 16,11 0-161-16,-2 0-320 15,0 9 32 1,-1 1-216-16,-3 3-72 16,-5 6 120-16,0 5 192 15,0 2-16-15,-6-1-152 0,-10 3-192 16,-1-1-40-1,0-5-72-15,4-5 120 0,1-4-56 0,4-7 8 32,5-4-32-32,3-2 32 15,0 0-80-15,0 0-8 16,0 0-224-16,0 0-144 0,0 0 8 15,11 0 272-15,1-6 80 16,1 2 0-16,1 2 8 0,1 0 8 31,-4 2-48-31,0 0 32 16,1 0-64-16,-4 0 72 0,-7 0 8 15,1 4 88-15,-2 6 248 0,0 4 176 16,-2 4 48-16,-9 2-255 16,-5 5-161-16,3-4-144 15,2-3-793 1,4-4-679-16,4-9-2649 15</inkml:trace>
  <inkml:trace contextRef="#ctx0" brushRef="#br0" timeOffset="22896">17363 10899 5513 0,'0'0'1856'0,"0"0"-904"15,0 0 297-15,0 0-89 31,0 0-488-31,0 0-208 0,0 0-240 16,0 0-96-16,47 88-72 16,-39-72 16-16,0-2-8 0,0 0-64 15,-1-2 0-15,4-2 8 16,-6-2-8-16,1 0 8 31,-1-3-8-15,0-2 8-16,-2-1 0 0,1-2 0 0,-1 2 0 15,-3-2 8-15,1 0 32 0,-1 0-32 16,0 0-16-16,0 0 0 0,0 0 0 15,0 2 0 1,0 0 0 0,0 0 0-16,0-2 16 15,0 2 88 1,0 0 176-16,0 2 112 15,0 2 104-15,-9 6-87 0,-4 2-233 16,-3 4-176-16,-1 0-24 0,-8-2-913 16,8-4-1415-16,3-7-2977 15</inkml:trace>
  <inkml:trace contextRef="#ctx0" brushRef="#br0" timeOffset="23757">17433 10842 1360 0,'0'0'4273'0,"0"0"-2817"31,0 0-168-31,0 0-31 0,0 0-561 15,0 0-216-15,0 0-296 16,111-30-176-16,-98 26 48 0,-3 2-56 16,-2 2-72-16,-5 0-72 15,-1 6-16-15,-2 15 160 16,0 7 112-16,0 6 120 0,0 4 128 15,-5 2-176 1,0-2-8-16,5-6-72 16,0-6-56-16,0-6-48 0,0-5-48 15,5-6 40 1,0-3-64-16,1-2 64 0,-1-4-8 15,1 0 16-15,-1 0 56 16,2 0 216-16,1-4 112 16,-3-8 24-16,6-2-168 15,-1-4-72-15,-1-2-104 0,1 0 0 16,-2 0 64-1,-5 2 152-15,-3-1 105 16,0 4-25-16,0 1-16 16,0 2-64-16,-3 4-184 15,-3 0-96-15,1 3-112 0,2 3-448 16,3 0-457-16,0 2-431 15,0 0-696-15,0 0-385 16,4 0 777-16,6 0-17 16,1 0 601-1,-1 0 616-15,1 0 472 16,1 0 80-16,-4 0 240 0,1 0 120 15,0 0 288-15,-3 0 296 16,2 0 1-16,0 9-169 31,3 3 288-31,1 4-344 0,1 2 120 16,0 2-296-16,3-1 49 0,0 2-201 15,-2-3-160-15,3-2-56 0,-3-3-120 16,-1-4-40-16,-3-3 48 16,-1-2-56-16,1-2 48 15,-2-2-48-15,3 0 48 16,-2 0-48-1,0 0 160-15,-1-4 208 16,4-10 0-16,-4-2-16 0,0-5-48 0,-3 4-8 16,-4-3 8-16,-1 0 72 31,0 0-56-31,0 1 73 15,-11 0-1 1,-4 0-248-16,-6-1-40 0,0 5-112 0,-4 1-32 16,-1 5-600-16,-13 9-1073 0,8 0-1279 15,4 6-4754-15</inkml:trace>
  <inkml:trace contextRef="#ctx0" brushRef="#br0" timeOffset="25595">7263 11659 4368 0,'0'0'1793'0,"0"0"-913"0,0 0 136 16,0 0-8-16,0 0-223 15,-16 89-201-15,15-72-112 16,1-7-32-16,-2-2-88 0,2-4-48 16,0-4 16-16,0 0 160 31,0 0 160-16,0 0 65-15,-3-12-161 0,3-6-544 0,0-4-24 16,0-1-32-16,0 4 8 16,0 3 0-16,0 4 40 0,0 8-56 15,0 4-56-15,0 0-112 16,0 0-73-1,0 6 57-15,0 7 248 16,5 2 88-16,-4-1-16 0,4-4 24 16,-2-2-24-16,-3-6-64 15,0 0 64-15,2-2 33 0,-2 0-105 16,0-8 0-1,0-8-1473 1,0-2-4560-16</inkml:trace>
  <inkml:trace contextRef="#ctx0" brushRef="#br0" timeOffset="26365">6931 10524 4032 0,'0'0'1937'16,"0"0"-113"-16,0 0-199 0,0 0-49 16,0 0-384-16,0 0-560 0,-65 8-376 15,59 7-176-15,4 8-72 31,2 3 64-31,0 4-72 16,0 2 8-16,2 2 56 0,15-4-56 16,-2-2 8-16,1-4-8 15,-1-6-8-15,1-4 0 0,-2-4 16 16,2-6-8-16,1-2 40 31,-4-2 0-31,3 0-32 16,-2-4 48-16,-1-11 16 0,-2-8 24 15,1 1-8-15,-7-4 16 16,-4 0 113-16,-1 0 223 0,0 2 392 0,-1 0-184 15,-12 1-104 1,-3 2-152-16,-2 3-224 16,-8 2-176-1,2 1-96-15,-4 6-480 0,4 5-640 16,3 4-457-16,2 17-1087 15,9 8-5610-15</inkml:trace>
  <inkml:trace contextRef="#ctx0" brushRef="#br0" timeOffset="28325">6866 11887 1632 0,'0'0'3145'0,"0"0"-1353"16,0 0-176-16,0 0-47 0,0 0-385 31,0 0-296-31,0 0-224 0,0 0-256 0,-3 0-128 15,3 0-96-15,0 0 8 16,0 0-32-16,0-2 96 16,8-2 129-16,3 2 159 15,2-1-40 1,0 1-72-16,0-1-128 15,-3 3 8-15,1-2-112 0,-1 2-80 16,3-2 0-16,0 2-40 0,1 0-8 16,-1 0-16-16,5-2 8 15,-7 2 64-15,2 0-8 16,5 0 40-1,-7 0-64-15,2 0 56 16,5 0-16-16,-7-2 16 0,4 2-72 16,1 0 8-16,-2-2 0 15,4 2 0-15,3 0-40 0,-2-2 32 31,4 0-24-15,-4 0-8-16,1 2 1 0,-4-2-41 0,2 2 64 16,-2 0-56-16,-2 0 96 15,1 0-40-15,-2 0-8 16,3 0-16-16,-1 0 8 0,2 0 0 31,-1 0-8-31,2 0-32 16,3 0-8-16,-1 0 56 0,2 0-56 15,1 0 64-15,-1 0-24 16,1 0-40-16,-2 0 0 0,2 0 32 15,-1-2-40-15,-1 2 0 16,3-2 0 0,-1 0 8-16,0 0 0 15,-1 2-8 1,-2-1-8-16,1-1 0 0,-2 2 8 0,2-3 8 15,-2 3-8-15,1-2 8 16,-2 0 8-16,3 0-8 16,1-2-8-16,1 2 0 15,1-2 0-15,0 2 8 16,2 0-8-16,3-2 8 15,-5 2-8-15,5-1 0 16,-3 2-16 0,-2-1 16-16,-1 0 0 0,-2 2 8 15,0-2-8-15,-2 0 8 16,-1 0 0-16,0 0-8 0,0 2 0 15,-4-2 0-15,-1 0 0 16,2 2 0-16,-4-2 0 16,0 2 0-16,4 0 8 0,-2 0-8 15,-2 0 0-15,2 0-8 31,-2 0 0-31,1 0 8 0,-1 0-8 16,-3 0 0-16,3 0 0 16,-1 0 8-16,-2 0 0 15,3 0-16-15,-1 0 16 0,0 0 0 16,4 0 16-1,-2 0-8-15,1 0-8 16,-2 0 8-16,2 0 0 0,0 0-8 16,-2 0 0-16,0 0 0 15,1 0-8-15,-3 0 8 16,1 0 8-16,0 0-8 15,1 0 0 1,3 0 8-16,-2 0 0 0,-1 0 0 16,0 0-8-16,-3 0 0 0,-1 0 0 15,-1 0 0-15,-2 0 0 16,4 0 0-16,-5 0-48 15,3 0 48 1,2 2 0-16,-1-2 0 16,1 0 0-16,2 2 8 0,-2-2-8 15,1 2-72-15,0-2 64 16,-3 2 0-16,4 0 0 15,-4-2 0-15,1 0-8 0,-1 2-32 32,-1-2-8-32,1 2 40 15,1-2-88-15,-4 0 24 0,2 0 16 16,1 0-32-16,2 0 24 15,-3 0-64-15,2 0 23 16,-2 0 57-16,-2 0 40 0,0 0-48 16,-1 0-8-16,1 0 56 31,0 0 8-31,-1 0-56 0,1 0-8 15,0 0 72-15,0 0-8 0,2 0 8 16,-2 0-8-16,1 0 16 16,-4 0-8-16,0 0 8 15,0 0-8 1,0 0-32-16,0 0-464 15,0 0-1096-15,-12 0-1137 0,-2 4-8257 16</inkml:trace>
  <inkml:trace contextRef="#ctx0" brushRef="#br0" timeOffset="39320">8421 9641 5657 0,'0'-4'1768'0,"0"-3"-1040"31,0-4 144-31,0-1-143 0,0-1-257 16,12-2-184-16,-1 2-144 15,0 0-56-15,-1 7 16 16,-2 0 16-16,2 6 16 0,-2 0 32 0,3 0-64 16,0 0 104-1,2 0-104 1,5 4 56-16,1 12 8 0,1 6 88 15,2 4-16-15,-2 4-16 16,-1 2 16-16,4-2-8 16,-9-1-56-16,-1-3-72 0,2-7-56 0,-7-2-40 31,0-6 8-16,-2-2-8-15,-1-5-8 0,-2-4-232 0,1 0-864 16,4-15-856-16,-3-11-441 16,1-4-2344-16</inkml:trace>
  <inkml:trace contextRef="#ctx0" brushRef="#br0" timeOffset="39539">8694 9445 3120 0,'0'0'2409'15,"0"0"-249"-15,0 0-175 0,0 0-457 16,0 0-672-16,0 0-552 31,-64 62-96-31,52-28 144 0,1 2 112 16,0 0-40-1,3-2-63-15,-4-4 15 0,1 0-64 16,-2-2-120-16,-1-3-112 0,-3 1-80 15,-8 12-480-15,2-8-1097 16,4-4-2776 0</inkml:trace>
  <inkml:trace contextRef="#ctx0" brushRef="#br0" timeOffset="42962">6942 12766 8905 0,'0'0'2097'15,"0"0"-1329"1,0 0 104-16,0 0-200 15,0 0-344-15,23 2-48 16,1-2 121-16,3 0-185 16,4-2-48-16,-2-7-96 0,2 1 56 15,-1 1-128-15,-2-4-480 16,-2 1-609-16,-7-5-999 15,-6 0-2113 1,-7 2-1840-16</inkml:trace>
  <inkml:trace contextRef="#ctx0" brushRef="#br0" timeOffset="43149">7095 12567 4304 0,'0'0'1697'0,"0"0"-921"15,0 0 360-15,0 0 112 16,0 111-271-16,0-70-273 0,0 6-192 15,2-5-248-15,1-2-144 16,4-3-120-16,4 2-568 16,-6-9-1329-1,5-10-2671-15</inkml:trace>
  <inkml:trace contextRef="#ctx0" brushRef="#br0" timeOffset="43512">7197 12855 2896 0,'0'0'1785'15,"0"0"-225"-15,0 0-168 0,0 0-240 16,0 0-303-16,0 0-233 16,0 0-240-16,113-55-96 0,-101 40-152 31,-4 4-8-31,-2 0-40 15,-4 1 32 1,-2 1 184-16,0 1-64 0,-2-1 64 0,-12 3-24 16,-3 0-72-16,0 6 64 15,-1 0-168-15,3 0-64 0,1 10-32 31,1 11-80-31,6 1 8 16,4 3-32-16,3 1 32 0,0-1 16 16,5-3 8-16,10-5 40 0,-1-2 8 15,4-5-8-15,0-4-40 16,-1-4-624-16,4-2-392 15,4-8-585 1,-3-10-847-16,-4-2-673 16</inkml:trace>
  <inkml:trace contextRef="#ctx0" brushRef="#br0" timeOffset="43807">7423 12657 672 0,'0'0'2168'15,"0"0"97"1,0 0 111-16,0 0-151 16,0 0-657-16,0 0-632 15,0 0-656-15,0 0-264 16,0 0-16-16,-21 76 0 0,21-54-56 15,0-1-24-15,8-8 72 16,5-2 8 0,3-3-8-16,-3-4-152 15,-1-2 16-15,2 0-16 16,-4-2 48-16,0 0 24 0,-4 0 88 15,-1 0-56-15,-5 0 56 16,0 0 0-16,0 1 424 0,0 5 392 31,-5 3-128-31,-6 1-688 16,-4 3-8-16,-1 0-704 15,-2-5-1232-15,5-4-1945 0,4-4-3119 0</inkml:trace>
  <inkml:trace contextRef="#ctx0" brushRef="#br0" timeOffset="43987">7504 12763 3816 0,'0'0'1825'0,"0"0"47"16,0 0-512-16,0 0-511 0,0 0-489 31,107-70-168-31,-83 57-192 15,2-2-56-15,-2 1-328 0,-10 0-1361 16,-5 2-407-16,-6 4-1001 16</inkml:trace>
  <inkml:trace contextRef="#ctx0" brushRef="#br0" timeOffset="44158">7607 12565 1528 0,'0'0'2200'0,"0"0"-111"16,0 0-689-16,0 0-784 0,0 0-96 15,0 0 240-15,0 0 33 16,-11 132-81-16,11-96-160 31,0 1-264-15,0-3-200-16,0-2-88 0,7 2-344 0,1-8-1521 15,-2-6-4176-15</inkml:trace>
  <inkml:trace contextRef="#ctx0" brushRef="#br0" timeOffset="44545">8069 12621 4977 0,'0'0'3112'0,"0"0"-671"15,0 0-521 1,0 0-311-16,0 0-425 0,0 0-632 0,-129 36-264 16,111-4-128-16,5 2-104 31,2 2-56-31,11-2-16 0,0-4-352 15,0-5-584-15,11-7-361 16,12-8-335-16,17-10-840 0,-7 0-769 31,1 0-1856-31</inkml:trace>
  <inkml:trace contextRef="#ctx0" brushRef="#br0" timeOffset="44953">8237 12685 1840 0,'0'0'4281'15,"0"0"-2297"1,0 0-199-16,0 0-625 15,0 0-592 1,0 0-64-16,0 0-272 0,-84 113-104 16,84-90-120-16,0 0 72 0,0-5-80 15,5-4-8-15,6-7 8 0,-1 0-8 16,1-5-152-1,1-2-120-15,1 0-112 16,0-9-8-16,1-10 0 16,-3-5 0-16,-3-2 80 15,-3-5 120-15,-5 3 200 16,0 4 0-16,0 5 112 0,0 4 248 31,-5 9 312-31,1 4 224 16,4 2-48-16,-2 0-344 0,2 0-304 15,0 6-192-15,0 9 8 16,0 2 0-16,0 2 32 0,6-2-48 15,1 0 8-15,-1-4-8 16,4 0-296-16,-2-5-560 31,12-6-768-31,-6-2-1273 0,2 0-2128 0</inkml:trace>
  <inkml:trace contextRef="#ctx0" brushRef="#br0" timeOffset="45256">8426 12649 1168 0,'0'0'4257'15,"0"0"-2049"-15,0 0-303 16,0 0-481-16,0 0-736 0,0 0-360 16,-43 34-264-16,43-22-64 0,0 1-64 31,1-2-64-31,10-1-120 15,2 3-72 1,0-6 0-16,3 1 32 0,-3 1 32 0,2-3-64 16,-4-2 96-16,-3 0 64 0,-1-1 64 15,-4-1 48-15,-3 0 48 31,0 0 472-31,0 2 824 16,-3 3-536-16,-12 3-520 16,-1-1-240-16,-2 4-208 0,2-1-792 0,5-3-1377 15,4-5-2768-15</inkml:trace>
  <inkml:trace contextRef="#ctx0" brushRef="#br0" timeOffset="45742">8612 12719 1304 0,'0'0'1688'16,"0"0"-608"-1,0 0-143-15,0 0-129 0,0 0-80 0,0 0-56 16,0 0-120-16,100-4 8 16,-87-5-112-16,-2-2 48 15,-6-1-63 1,0 0 39-16,-5 0 8 0,0-3-120 15,0 0-120 1,-10 0-40-16,-3 0-128 0,-1 3 16 0,-4 4 16 16,5 6 128-16,-3 2 88 15,1 0 80 1,4 10-200-16,-5 10-128 15,3 2 0-15,3 6 32 16,2 0-24-16,5 1-72 16,3-1 0-16,0-4-8 0,0-3 0 31,0 0 0-31,8-6 8 0,3 0 0 15,2-4 40-15,5 0-48 16,-2-1 8-16,2-4 8 16,1 0 40-16,6-3-56 0,7-3-680 15,-8 0-1352 1,-4 0-4954-16</inkml:trace>
  <inkml:trace contextRef="#ctx0" brushRef="#br0" timeOffset="46787">9211 12619 7281 0,'0'0'4225'0,"0"0"-2793"0,0 0 201 15,0 0-201-15,0 0-792 16,0 0-640-16,0 0-56 0,5 8-1224 15,8 11-265-15,-5-2-1327 16,2 0-5098-16</inkml:trace>
  <inkml:trace contextRef="#ctx0" brushRef="#br0" timeOffset="46939">9271 12766 7977 0,'0'0'3113'0,"0"2"-945"16,0-2 121-16,0 0-577 0,0 2-776 15,0-2-664-15,0 0-272 31,0 4-776-31,0 2-1320 16,6 1-1001-16,-1 1-7273 0</inkml:trace>
  <inkml:trace contextRef="#ctx0" brushRef="#br0" timeOffset="53820">10303 12447 5217 0,'0'0'1792'0,"0"0"-1216"15,0 0 584-15,47 34 105 0,-22-6-273 16,3 4-176-16,-1 2-320 31,-1 0-64-31,-3-4-72 0,-4-2-112 0,-3-4-48 0,-3-1 8 31,0-8-8-31,-8 2-71 16,1-6-17-16,-2 0-48 0,-3-3-64 15,2-2-216-15,1-6-841 16,-4 0-1039 0,3 0-2257-16</inkml:trace>
  <inkml:trace contextRef="#ctx0" brushRef="#br0" timeOffset="54077">10555 12448 3088 0,'0'0'3025'15,"0"0"-489"-15,0 0-47 16,0 0-593-16,0 0-912 0,0 0-695 16,0 0-137-16,-71 127 56 0,56-79 32 15,2 0-8-15,0-2-56 0,2-4-72 16,-2-3-8-1,3-7-88 1,2-9 0-16,3-4-8 16,4-8-96-16,1-4-608 0,0-7-593 15,0-3-887-15,6-12-2369 0,7-8-2143 16</inkml:trace>
  <inkml:trace contextRef="#ctx0" brushRef="#br0" timeOffset="54506">10692 12601 2736 0,'0'0'4857'16,"0"0"-2832"-16,0 0-481 15,0 0-56 1,0 0-616-16,0 0-560 15,-2 0-216 1,15 0 193-16,5 0 55 0,0 0-32 0,1 0-96 16,1 2-104-16,-3-2-24 0,1 0-24 15,-5 0-64-15,-2 0-360 16,1 0-592-1,-8 0-553-15,0 0-1103 16,-4 0-2569 0</inkml:trace>
  <inkml:trace contextRef="#ctx0" brushRef="#br0" timeOffset="54742">10736 12719 5665 0,'0'0'1824'16,"0"0"-776"-16,0 0-15 31,0 0-433-31,0 0 248 16,0 0 0-16,0 0-104 0,48 0-216 15,-30 0-264-15,-2 0-88 16,2 0-80-1,-1-4-96-15,3-1-480 0,-4 1-1152 0,-3-1-3081 0</inkml:trace>
  <inkml:trace contextRef="#ctx0" brushRef="#br0" timeOffset="55214">11097 12597 4136 0,'0'0'2209'0,"0"0"-1041"16,0 0 232-16,0 0-455 0,-3 106-593 16,3-80-136-16,8 2-64 31,8-3-48-31,0-3-8 15,2-3-48-15,0-4 56 0,0-5-96 16,-4-3 128-16,2-5 8 16,1-2-40-16,-5 0-32 0,1-13 64 15,0-10 40-15,3-5-88 31,-4-2-40-31,-6 0 0 16,-1 3 48-16,-5 1 264 0,0 3 368 16,0 5-72-16,-18 2 1 0,1 5-169 15,-1 2-184-15,0 5-136 0,0 4-168 16,0 0-296-16,-12 22-993 15,-1 5-1359 1,5-1-5234 0</inkml:trace>
  <inkml:trace contextRef="#ctx0" brushRef="#br0" timeOffset="55760">10413 13317 5817 0,'0'0'2672'0,"0"0"-623"0,0 0-297 15,0 0-784 1,0 0-696-16,0 0-200 15,24 32 248-15,0-10 57 16,0 6 23-16,0 0-64 0,-1-2 8 16,0 1-144-1,-4-4-88-15,-3-3-40 0,0 1 32 16,-3-4-104-1,-1 2-240-15,-4-6-920 16,-4 2-561-16,1-7-2232 0,-3-6-3368 16</inkml:trace>
  <inkml:trace contextRef="#ctx0" brushRef="#br0" timeOffset="56000">10598 13341 5249 0,'0'0'2944'15,"0"0"-583"1,0 0-521-16,0 0-664 0,0 0-551 0,0 0-209 16,-84 111-24-1,68-72-168-15,-2 3-120 0,5-1-56 16,-4-3-48-16,5-4-296 15,4-6-664-15,5-4-617 16,3-10-1567-16,0-5-4450 16</inkml:trace>
  <inkml:trace contextRef="#ctx0" brushRef="#br0" timeOffset="56301">10789 13448 3080 0,'0'0'3073'0,"0"0"-1489"0,0 0-408 16,0 0 65-16,0 0-25 16,0 0-448-16,0 0-176 15,0 0-272-15,72 0-192 0,-55 2-24 16,0-2-104-16,-4 2-304 31,5 3-952-31,-7-1-1329 0,-3 0-3336 0</inkml:trace>
  <inkml:trace contextRef="#ctx0" brushRef="#br0" timeOffset="56497">10789 13448 5217 0,'37'141'1760'16,"-37"-139"-736"-16,0-2 353 0,11 0-217 15,7 0-256-15,0 0-448 16,6-4-232 0,5-3-224-16,10-3-400 15,-5-1-1840 1,-4 4-3554-16</inkml:trace>
  <inkml:trace contextRef="#ctx0" brushRef="#br0" timeOffset="56903">11236 13239 4016 0,'0'0'4193'0,"0"0"-2152"15,0 0-273-15,0 0-448 32,0 0-664-32,0 0-351 0,0 0-81 15,-39 94-64-15,30-62-64 0,-1 2-8 16,2-2-80-16,0-2-8 15,1-5 0-15,1-3 56 0,1-9-48 16,5-1 0-16,-3-5 112 16,3-3-88-16,0-2-32 15,0 0-176-15,0 0 72 16,3-2 104-16,12 0 40 15,1 0-32-15,3 0 56 16,1 0-64-16,5-4 0 16,0-9-176-16,0 3-488 0,3-3-729 15,9-6-855 1,-9 4-2049-16,-4 0-160 0</inkml:trace>
  <inkml:trace contextRef="#ctx0" brushRef="#br0" timeOffset="57121">11362 13365 4656 0,'0'0'2641'16,"0"0"-496"-16,0 0-313 15,0 0-568-15,0 0-504 0,0 0-224 16,-42 100-167-16,39-68-153 15,0 0-136-15,3-2-80 0,0-5 0 16,0-5-657-16,0-8-751 16,14-12-1008-1,1 0-521-15,-4 0-1440 16</inkml:trace>
  <inkml:trace contextRef="#ctx0" brushRef="#br0" timeOffset="57581">11415 13439 5521 0,'0'0'2048'15,"0"0"-832"-15,0 0 377 0,0 0-513 0,0 0-552 16,0 0-296-16,25 116-144 16,-11-106-72-1,4-1-16-15,3-7 64 16,-3-2-8-1,1 0 0-15,-6 0-40 0,5-4 48 0,-7-13 40 16,4-2-16-16,-7-5-24 16,0-2-16-16,-7-3-40 0,-1 3 0 31,0 2-8-31,0 6-112 15,0 6-32-15,-1 6 136 32,-4 6-48-32,2 0-16 0,3 0-160 0,0 15-128 0,0 2 128 15,0 5 136-15,0 1 88 0,5-4-104 16,6 1 16-16,2-1 8 31,0-7 72-31,3-3 8 16,2-5-96-1,1-4 8-15,2 0 48 0,2 0 48 0,-4-15 0 0,4-6-8 16,-6-1-56-16,-4-1-32 0,-1-2 72 15,-6 5 16 1,-3 6-96 0,-3 5-160-16,0 4-472 15,0 5-857 1,0 0-2936-16</inkml:trace>
  <inkml:trace contextRef="#ctx0" brushRef="#br0" timeOffset="57866">11882 13455 1872 0,'0'0'1352'16,"0"0"-512"0,0 0 313-16,0 0-297 15,0 0-184-15,0 0-72 16,0 0-24-16,95 61-8 0,-78-61 80 15,-3 0 81-15,-1-8-41 16,-3-9-144 0,-2-3-176-16,-5-1-72 0,0-4-56 0,-3 1 48 31,0 2-72-31,0 2-32 15,-5 4-184-15,-11 6-72 0,-8 8-680 16,1 2-608-16,1 0-1697 0</inkml:trace>
  <inkml:trace contextRef="#ctx0" brushRef="#br0" timeOffset="58588">10327 14344 6121 0,'0'0'3120'0,"0"0"-1855"0,0 0-745 0,0 0 384 16,0 0 40-16,0 0-328 31,90 86-192-31,-64-60-199 0,-2 0-97 15,1-2-40-15,-4-4-88 16,-2-6-369-16,-3-1-791 0,-1-13-816 16,-1 0-2489-1,-6 0-1919-15</inkml:trace>
  <inkml:trace contextRef="#ctx0" brushRef="#br0" timeOffset="58780">10551 14333 1320 0,'0'0'4033'0,"0"0"-2289"0,0 0 160 15,0 0-559 1,0 0-529-16,0 0-64 0,0 0-272 16,-64 135-224-16,56-99-48 15,-8-2-120-15,3 0-88 0,0 0-384 16,3-8-984-16,4-9-1761 15</inkml:trace>
  <inkml:trace contextRef="#ctx0" brushRef="#br0" timeOffset="59082">10803 14306 5209 0,'0'0'2704'0,"0"0"-1328"31,0 0-55-31,0 0-57 0,0 0-272 16,0 0-240-16,0 0-231 15,0 0-217-15,112 10-88 0,-94-8-72 16,3-2-120-16,-4 2-24 16,-4 0-704-16,-1 1-497 15,-8 5-807 16,-2 1-905-31,-2 1-1296 0</inkml:trace>
  <inkml:trace contextRef="#ctx0" brushRef="#br0" timeOffset="59217">10879 14482 4713 0,'0'0'2480'15,"0"0"-1320"-15,0 0-552 0,0 0-143 0,0 0-89 16,0 0-136-16,58 12-240 16,-27-12-48-16,14-3-1121 0,-3-8-1407 15,-3-1-2409-15</inkml:trace>
  <inkml:trace contextRef="#ctx0" brushRef="#br0" timeOffset="59602">11312 14229 4785 0,'0'0'2960'0,"0"0"-575"31,0 0-809-31,0 0-504 0,0 0-480 16,0 0-232-16,0 0-31 15,-29 123-193-15,29-99-88 16,6-3-48-16,6-2 0 0,-1-1-8 15,5-4 0-15,-1-2-48 32,-1-2-64-32,-1-2-1 0,2-2 41 0,-1 1 72 15,-1-4-96-15,2 1 0 16,-6-4 0-1,1 2 0-15,-3-2 56 0,-3 0 0 0,-2 2 48 16,-2 0 56-16,0-2 568 16,0 2 425-16,0 2 255 15,-2 2-184 1,-12 3-664-16,-2 4-312 0,-7 4-144 15,-4 6-136 1,-7 3-648-16,-18 10-1104 16,10-8-1913-16,2-9-5313 15</inkml:trace>
  <inkml:trace contextRef="#ctx0" brushRef="#br0" timeOffset="59780">11317 14372 4200 0,'0'0'2137'15,"0"0"-745"-15,0 0-144 16,0 0-695-16,0 0-305 16,100-22-248-16,-48 3-929 0,-10 4-1743 15,-4-4-1721 1</inkml:trace>
  <inkml:trace contextRef="#ctx0" brushRef="#br0" timeOffset="60111">11648 14250 1664 0,'0'0'4769'0,"0"0"-2305"0,0 0-559 15,0 0-457-15,0 0-504 0,0 0-464 16,-32 109-240-16,32-80-152 15,0-3-80-15,0-4-8 16,3-2 0 0,8 0-8-16,1-2 8 15,-1-2 8-15,2-1 0 16,1-2 17-16,1-1-17 0,-2 0 8 0,3-4-16 31,0 0-65-15,3-3-71-16,-7-1-32 0,1-2 8 0,-2-2 40 15,-5 2 48-15,-1-2 72 16,-5 0 8-16,0 0 344 0,0 1 441 15,0 1 495-15,-1 2 136 32,-12 2-576-32,-8 5-552 15,-2 4-296-15,-12 8-120 16,-1 5-592-16,-17 2-1144 0,9-7-1065 15,5-8-3392-15</inkml:trace>
  <inkml:trace contextRef="#ctx0" brushRef="#br0" timeOffset="60664">11648 14365 4424 0,'0'0'2033'16,"0"0"-265"-16,0 0-319 0,0 0-361 15,0 0-416-15,0 0-352 16,126-32-88-16,-95 32-152 16,-7 0-80-16,-5 5 0 0,-4 18 96 15,-7 7 304 1,-2 6 32-16,-1 3-128 15,-3-3-152-15,3-8-88 16,1-5-56-16,4-10-8 16,-2-5-8-16,3-6-56 0,-4-2-8 15,4 0 64-15,2-12-48 0,0-8-32 31,0-6 88-31,-2-1-152 0,0-2 24 16,-4 3 72-16,-2 0-8 16,-4 4 64-16,-1 4-120 15,0 4-72 1,0 6-64-16,0 4 56 0,3 4-136 0,1 0-536 31,4 0 200-31,1 0 440 0,4 10 136 16,3 6 96-16,-3 2 144 15,4 2-40-15,0-1 32 16,3 0 40-16,1-5-64 15,-2-4-48-15,4-8 40 0,-4-2 184 32,-3 0 56-32,-1-8 80 0,-7-10 48 0,-2-4-8 15,-6-5-160-15,0-2-128 16,0-1-176-16,-6 2-336 15,-23 11-1120-15,5 8-2489 0,1 9-3304 16</inkml:trace>
  <inkml:trace contextRef="#ctx0" brushRef="#br0" timeOffset="63287">10443 15195 4608 0,'0'0'2945'0,"0"0"-960"15,0 0-233 1,0 0-584-16,0 0-656 16,2 25-384-16,14-3 400 15,3 2 89-15,4 5-89 0,1-4 24 16,-3-1-40-16,-1-2-248 15,-3-1-72-15,-4-2-40 0,-1-2-80 16,-3-4-48-16,-1-2-24 16,0-5-784-1,-4-2-600-15,0-4-713 0,-4 0-2120 0,0-6-1696 0</inkml:trace>
  <inkml:trace contextRef="#ctx0" brushRef="#br0" timeOffset="63516">10582 15176 56 0,'0'0'6769'0,"0"0"-4208"16,0 0-617-16,0 0-280 0,0 0-599 15,0 0-577-15,-23 54-272 0,15-22-40 16,-1 4 16 15,-1 0-80-31,-6 0-112 0,3-2-40 0,-3-4-624 31,8-1-561-31,-4-7-967 16,8-12-2689-16</inkml:trace>
  <inkml:trace contextRef="#ctx0" brushRef="#br0" timeOffset="63864">10813 15248 1224 0,'0'0'5553'0,"0"0"-3945"16,0 0-599-16,0 0 287 0,0 0-168 15,0 0-352 1,0 0-64-1,0 0-280-15,0 0-176 0,107 14-47 0,-82-14-89 16,1 0-16-16,-1 0-104 16,0 0-312-16,-5 0-449 15,-7 0-639-15,-5 4-896 16,-5 4-2401-16</inkml:trace>
  <inkml:trace contextRef="#ctx0" brushRef="#br0" timeOffset="64051">10891 15447 6153 0,'0'0'1376'0,"0"0"-592"0,0 0 721 0,0 0-217 15,0 0-328-15,0 0-280 16,88 8-264-16,-65-8-240 0,6 0-176 31,0 0-360-31,13-4-1144 16,-8-7-1673-16,-3 0-5119 0</inkml:trace>
  <inkml:trace contextRef="#ctx0" brushRef="#br0" timeOffset="64676">11294 15133 1192 0,'0'0'6185'15,"0"0"-4136"-15,0 0-809 0,0 0-8 16,0 0-584-16,0 0-88 16,0 0 104-1,49 0-159-15,-30 0-25 16,1 0-160-16,-6 2-16 15,1 9-80-15,-7 3 56 16,-5 6 88-16,-3 4 208 0,0 6-40 16,-10 2-232-16,-6 0-184 15,-5-1-120-15,3-7-200 0,4-9-96 16,2-5 24-16,12-6-128 31,-3-4-312-31,3 0-112 16,0 0-120-16,0 0-41 0,3 0 65 0,12 0 560 15,3-8 184-15,0 2-40 16,4 0 40-16,1 1 48 0,-4 3 72 31,0 2 40-31,-2 0-88 16,-4 0 40-16,-9 4 64 15,-2 5 448-15,-2 8 480 0,0-2-8 16,-2 8-272-16,-14-2-239 0,2 1-257 15,-2 1-152-15,3-5-40 0,1-6-953 32,3-4-887-32,2-6-2441 15</inkml:trace>
  <inkml:trace contextRef="#ctx0" brushRef="#br0" timeOffset="65569">11537 15105 4945 0,'0'0'1608'0,"0"0"-768"15,0 0 528-15,0 0-327 0,0 0-169 16,0 0-176-16,0 0-144 15,138 0-144-15,-115 7-112 0,-4 3-56 32,-7-1-16-32,-4 6 64 15,-8 2 192 1,0 6 129-16,0 1-153 15,-8 4-152-15,-15 0-256 0,-1 1-48 16,1-8-360 0,4-7 136-16,4-6 72 0,7-4-224 15,2-4 119-15,3 0-15 0,3 0 56 16,0 0-128-16,0 0 32 0,3-4 160 15,10-2 40-15,3 3 8 0,3-1 8 16,2 4 96-16,0 0 40 31,2 0 88-31,1 0 8 16,-5 0 88-16,-4 7 16 0,-2 3 64 15,-7 3 120-15,-2 2 105 16,-4 2 111-16,0 2-88 0,-10 2-144 31,-6 1-312-31,-4-5-96 16,6-2-808-1,-1-13-449-15,7-2-591 0,3 0-3497 0</inkml:trace>
  <inkml:trace contextRef="#ctx0" brushRef="#br0" timeOffset="66385">11942 15065 4929 0,'0'0'2488'0,"0"0"-1080"15,0 0 385-15,0 0-281 16,0 0-440-16,-2 102-464 0,2-75-151 16,0-5-177-16,2 0-168 15,11-4-24 1,0-2-80-16,0 0 64 15,4 0-24-15,1-4-40 0,0 1 56 16,0-2-16 0,-1-3-40-16,0-1 0 0,-4-3 48 0,-5-1-8 15,1-3-32-15,-7 2 0 31,3-2-16-31,-5 0 8 0,0 0 0 16,0 2 40-16,0 0-40 16,0 0 48-16,0 0 64 15,0 4 16-15,0 1 360 0,-12 4-208 16,0 1-24-16,-5 5-152 31,-2 0-112-31,-2 0-96 0,-6-4-992 16,1-4-905-16,5-5-2408 0</inkml:trace>
  <inkml:trace contextRef="#ctx0" brushRef="#br0" timeOffset="67112">12016 15142 4560 0,'0'0'1849'0,"0"0"-529"0,0 0 88 0,0 0-407 15,0 0-225-15,0 0-488 0,0 0-176 16,129-47-112-16,-112 47-56 31,-3 10 56-31,-4 14 0 16,-1 10 312-16,0 9 56 15,-5-1 40-15,3 0-24 0,-1-7-112 0,1-7-136 16,-1-7-56-16,4-6-80 16,3-8 0-16,-5-1-104 31,6-6 104-31,-1 0 0 0,5 0-8 15,-2 0-72-15,-1-11-56 32,1-4-16-32,0-4 48 0,-3-6 64 0,-2-3 40 0,-3-4 40 15,-3 0-40-15,-2 2 0 31,-3 2 8-31,0 9 64 0,0 8-24 16,0 5 112-16,-8 6 120 16,-3 0-224-16,3 0-56 15,2 6-152-15,1 2-104 0,5-3-360 0,0 0-440 16,0-1 200-1,0 0 248 1,8 0 336-16,3 2 143 0,0 3 121 16,4 6 8-16,1 3 57 15,0 2 223-15,5 4 168 16,-1 0-96-16,-3-2-8 0,4-4-216 0,-6-6 56 31,1-1-64-31,0-8 16 16,-1-3-8-16,-2 0 248 0,1-9-40 15,-1-14-184-15,0-3-72 16,-3-4-8-16,-5 2-72 0,-5-2 96 31,0 2 64-31,0-1 24 16,-12 6-96-16,-6 3-88 15,1 5-88-15,-8 11-480 0,6 4-696 16,0 0-1865-16</inkml:trace>
  <inkml:trace contextRef="#ctx0" brushRef="#br0" timeOffset="69653">10039 11654 2936 0,'0'0'2697'0,"0"0"-985"16,0 0-200-16,0 0-479 15,0 0-337-15,-16 7-304 0,16-7-216 16,-1 2-24-16,1 2 8 31,-2 0 136-31,2 0 16 16,-3-1-24-16,1 1-8 15,1 0 0-15,-1 1-72 0,-4-1-56 16,4 2-72-16,0 0-32 0,1 1-48 16,-3 2 0-16,3 3 0 15,-2-3-8 1,3 0 0-16,0-3 0 15,0-4-8-15,0 0 16 0,0-2 0 16,0 0 0-16,0-12-200 16,0-8-560-16,4-1-2088 0</inkml:trace>
  <inkml:trace contextRef="#ctx0" brushRef="#br0" timeOffset="71225">12980 11881 3280 0,'0'0'1881'0,"0"0"-313"15,0 0 8-15,0 0-431 0,0 0-369 16,0 0-320 0,0 0-120-16,0 0 24 15,0 0-104-15,0 0-48 0,0 0-32 16,0 0-48-16,0 0-112 15,0 0-16 1,0 0 0-16,0 0-56 16,0 0 40-16,0-2 8 15,0 2-112-15,0-1 16 0,0-1 104 16,0 2 0-16,0 0 56 15,0 0-8-15,0 0-48 16,0 0 0-16,0 0-16 0,0 0-88 31,0 0 0-31,0 0 0 16,0 0 104-16,0 0 48 0,0 0 72 15,0 0 40-15,0 0 72 16,0 0 16-16,0 0-8 16,0 0-48-16,0 0-40 0,0 0-144 31,0 0 48-31,0 0-48 0,0 0-8 15,0 0 8-15,0 0-8 16,0 0 8-16,0 0-8 0,0 0 0 16,0 0 0-16,0 0-8 15,0 0 0-15,0 0-144 16,0 0-1352-1,0 3-3441-15</inkml:trace>
  <inkml:trace contextRef="#ctx0" brushRef="#br0" timeOffset="78988">7065 11450 472 0,'0'0'4721'0,"0"0"-2697"16,0 0-352-16,0 0-199 0,0 0-489 31,0 0-432-31,0 0-232 15,0 0-112-15,0 0-64 16,0 6 32-16,0 4-24 0,0 2 64 16,-7 6 88-16,2 2-72 15,5 5 48-15,-6 3-135 0,6 4 7 31,0 0-152-31,0 2 48 16,0-2-48-16,0-4 48 16,0-7-48-1,0-4 8-15,0-7 16 0,0-2-16 0,0-4 48 16,0-4 8-16,0 0 48 0,0 0-40 15,0 0-72 1,0 0-480-16,0 0-1081 16,-2-9-3272-16</inkml:trace>
  <inkml:trace contextRef="#ctx0" brushRef="#br0" timeOffset="79449">6931 11650 1480 0,'0'0'3993'16,"0"0"-2457"-16,0 0-64 15,0 0-47-15,0 0-569 0,-3 0-528 16,3 9-320-16,0 7 216 16,14 4 8-16,-3 1 32 0,5 6 8 31,1-3-88-31,-4-2 0 0,-2-4-104 15,2-2-16-15,-7-2 40 16,1-6-48-16,-2-2 16 0,-4-4-64 16,2-2 144-16,-3 0 288 15,0 0 329-15,0 0 207 0,0-4-48 16,0-12-368-1,5-7-560 1,3-2-72-16,5-16-1336 0,3 7-1321 16,-4 8-5713-16</inkml:trace>
  <inkml:trace contextRef="#ctx0" brushRef="#br0" timeOffset="80084">7393 11394 3672 0,'0'0'2977'0,"0"0"-881"31,0 0-495-31,0 0-457 0,0 0-784 15,0 0-160-15,0 0-120 16,0 0-64-16,-2 136 64 0,4-97 176 16,2-3-24-16,-4 0-56 15,2-6-72-15,-2-2 8 31,0-6 32-31,0-4-144 0,0-4 80 16,0-4-16-16,0-2-32 16,0-2-32-16,0 0-800 0,0-2-1736 15,0-4-5434-15</inkml:trace>
  <inkml:trace contextRef="#ctx0" brushRef="#br0" timeOffset="80431">7317 11637 1712 0,'0'0'4161'15,"0"0"-3337"-15,0 0 256 16,0 0 232-16,0 0-279 0,42 22-353 15,-28-8-264-15,-1-1-64 32,-2 2-112-32,-2-2 8 0,-3 2 64 15,2-3-80-15,0-2-88 16,-5-4-32-16,-1-2-64 0,0-2 32 15,-2-2 16-15,4 0 32 16,-4 0 48-16,0 0-24 31,0 0-64-31,2-4 64 16,3-14 48-16,5-11-200 0,-2-16-872 15,1 5-1712-15,-1 3-7194 0</inkml:trace>
  <inkml:trace contextRef="#ctx0" brushRef="#br0" timeOffset="81653">9838 11379 3080 0,'0'0'2345'0,"0"0"-521"31,0 0-80-31,0 0-407 16,0 0-505-16,0 0-368 0,-5 0-288 15,5 0-176-15,0 15 0 16,0 5 216-16,0 4 80 0,-3 2-16 16,1 2-56-16,0 0-16 15,2-4-80-15,0 1-48 0,-1-6 16 16,1 0-48-16,0-6-40 15,-4-2 0 1,4-5 56-16,0-2-64 0,0-1-392 0,0-3-760 16,0 0-1368-16,-4 0-4738 0</inkml:trace>
  <inkml:trace contextRef="#ctx0" brushRef="#br0" timeOffset="82014">9752 11565 4616 0,'0'0'1633'15,"0"0"-697"-15,0 0 104 16,0 0-72-16,0 0-95 0,0 0-305 16,0 0-128-16,42 112-136 15,-32-86-112-15,-1-4 0 0,-1-4-112 16,-4-6 8-1,-3-6 32-15,1-2 56 0,-2-4 136 0,0 0 200 32,2 0 80-32,-2 0-71 15,3 0-65-15,-2-8 24 16,9-12-480-16,3-8-216 0,16-16-905 15,-6 6-1159-15,-1 5-3441 16</inkml:trace>
  <inkml:trace contextRef="#ctx0" brushRef="#br0" timeOffset="82580">10198 11354 4208 0,'0'0'2129'0,"0"0"-569"0,0 0-424 16,0 0-535-16,0 0-241 15,0 0 88 1,-5 121 40-16,5-86-200 0,0 1-56 16,0-2-40-1,0-2-32 1,0-5-48-16,0-7-48 15,0-4-16-15,0-9 8 0,0-3-8 16,0-1-40-16,0-3-8 0,0 0-360 16,0 0-1168-16,0 0-4794 15</inkml:trace>
  <inkml:trace contextRef="#ctx0" brushRef="#br0" timeOffset="82927">10127 11541 3488 0,'0'0'2641'16,"0"0"-1529"-16,0 0-104 0,0 0 80 15,0 0-311-15,19 35-169 16,-8-12-208-16,4 0-40 0,-5 1-200 16,-1-1 24-16,-1-3 8 15,0-4-80-15,-4-7-8 16,1-2 24-1,-2-5 72-15,-3-2 112 0,1 0 216 16,-1 0 145-16,0 0 7 16,0-2-48-16,0-12-528 0,7-9-104 31,6-15-832-31,1 6-825 15,-1 4-2696-15</inkml:trace>
  <inkml:trace contextRef="#ctx0" brushRef="#br0" timeOffset="84015">12785 11516 672 0,'0'0'4465'0,"0"0"-2649"15,0 0-408-15,0 0-119 0,0 0-553 16,0 0-120-16,0 0 0 31,0 0-32-31,-5 132-88 16,5-100-64-16,0 0-208 0,0-5-48 15,0-5-24-15,0-5-144 16,0-4-8-16,0-3 40 16,0-4-40-16,0 0-152 0,0 0-560 31,0 2-872-31,-3 0-1569 0,-2-1-4048 15</inkml:trace>
  <inkml:trace contextRef="#ctx0" brushRef="#br0" timeOffset="84305">12667 11721 1512 0,'0'0'2456'16,"0"0"-479"-16,0 0-193 15,0 0-480-15,0 0-479 16,0 0-209-16,79 110-304 16,-68-90 32-16,-4-2 96 0,3-4-88 15,-4-2-40-15,-4-3-80 16,4-5 16-16,-4-2-16 0,-2-2 24 31,1 0 128-31,1 0 129 16,1-6 7-1,5-17-480-15,10-16-40 0,1 2-1353 0,-4 3-1759 0</inkml:trace>
  <inkml:trace contextRef="#ctx0" brushRef="#br0" timeOffset="84854">13106 11526 2400 0,'0'0'2649'31,"0"0"-841"-31,0 0-360 16,0 0-560-16,0 0-447 0,0 0 207 16,-3 52 168-16,9-23-96 15,1 1-248-15,-2-4-16 16,0 0-96-16,1-3-136 15,-6 0-48-15,0-1-80 16,0-1-32-16,0 0 0 16,0-1-64-16,0 0-392 0,0 4-728 15,0-8-1232-15,-5-2-2249 16</inkml:trace>
  <inkml:trace contextRef="#ctx0" brushRef="#br0" timeOffset="85212">13026 11761 3488 0,'0'0'2081'0,"0"0"-857"16,0 0 168-16,0 0-472 0,0 0-415 31,0 0-129-15,0 0-8-16,69 98-64 0,-56-83-88 0,0-2-16 15,-2-3 64-15,-4-1-56 16,-1-5 40-16,0-1-16 16,-2-1 0-16,-4 0-8 0,0-2-32 15,0 0 0-15,1 0-16 16,6 0-96-1,-2-6 24-15,4-14-104 0,12-22-440 16,-1 3-1248-16,-3 2-3505 16</inkml:trace>
  <inkml:trace contextRef="#ctx0" brushRef="#br0" timeOffset="86540">17499 11599 776 0,'0'0'3240'31,"0"0"-767"-31,0 0-377 0,0 0-439 15,0 0-625-15,0 0-384 16,0 2-240-16,0 9-152 0,0 8 32 16,-5 2-8-16,5 5-128 15,0 6 48-15,0 4-104 0,0 3 8 16,0-3-16-1,0 0-80 1,0-4 0-16,3-8 32 0,2-4-40 16,-2-6 8-1,1-4 0-15,-3-4 0 0,-1-3 72 0,0-3-16 16,0 0-64-1,0 0-264-15,0 0-672 16,0-5-1256-16,0-5-4370 16</inkml:trace>
  <inkml:trace contextRef="#ctx0" brushRef="#br0" timeOffset="86903">17415 11801 2800 0,'0'0'3025'0,"0"0"-1361"16,0 0-368-16,0 0-543 0,0 0 47 0,0 0 0 15,19 52-168-15,-7-27-288 16,2-2-120-16,1-1-136 16,-2-3-16-16,-2-6-64 15,0-5-8 1,-4-3 0-16,-3-3 56 15,-4-2 96-15,4 0 576 0,-4 0 201 16,0 0-49-16,0 0-200 0,3-4-344 31,3-13-336-31,6-3-584 16,12-16-1032-16,3 2-1025 0,-4 4-4096 15</inkml:trace>
  <inkml:trace contextRef="#ctx0" brushRef="#br0" timeOffset="87639">17846 11584 3288 0,'0'0'2777'16,"0"0"-1033"0,0 0-464-16,0 0-423 0,0 0-193 31,0 0-176-31,0 0 8 0,3 75-32 0,-1-48-160 15,1 6-56-15,0 3-112 16,-3 0-8-16,4 0-32 0,-3-2-96 16,6-4 48-16,-7-4-40 15,5-5 0 1,-2-10 0-1,-2-3-8-15,1-6 8 0,-2-2-8 16,0 0-304-16,0-6-744 0,0-11-1361 16,0-4-4760-16</inkml:trace>
  <inkml:trace contextRef="#ctx0" brushRef="#br0" timeOffset="88308">17767 11815 4552 0,'0'0'2049'16,"0"0"-353"-16,0 0-135 0,0 0-769 16,0 0-512-16,0 0 240 31,0 0 0-31,13 46-96 0,0-26-168 15,-2-2-64-15,0 0-72 16,1 1-40-16,-3-6 24 0,1 1 0 16,-2-3-56-16,-1-4 24 15,-4-1-64-15,2-2 56 31,-2 1 0-31,-3-5 0 0,0 2 0 16,2-2-56-16,-2 0-8 16,3 0 16-16,-2 0 64 15,4-9 144-15,3-12-168 0,8-32-56 16,-1 7-1480-16,-5-2-3577 0</inkml:trace>
  <inkml:trace contextRef="#ctx0" brushRef="#br0" timeOffset="90859">13321 12491 5049 0,'0'0'4401'0,"0"0"-2673"0,0 0-464 15,0 0-112-15,0 0-703 16,15 16-441-16,10 6 192 0,8 6 128 15,2 4 0 1,1 2-24 0,-6-2 24-16,1-2-128 0,-8-1-32 15,-7-5-96-15,-2-5-64 0,-5-2 88 16,-6-6-24-1,2-5 16-15,-4-2-88 16,4-1-712-16,-5-3-728 16,0 0-793-16,0 0-1992 15,0-11-3072-15</inkml:trace>
  <inkml:trace contextRef="#ctx0" brushRef="#br0" timeOffset="91130">13571 12394 3408 0,'0'0'4129'0,"0"0"-2393"0,0 0-135 16,0 0-393-16,0 0-544 15,0 0-152-15,-56 119 56 16,43-75-159-1,-2 0 23-15,-4 1-88 0,4-2-192 32,-1-3-32-32,2-6-64 0,-1-4-48 0,7-7-8 0,3-9 0 15,5-6-528 1,0-4-473-1,0-4-647-15,2-2-1369 0,9-10-3408 16</inkml:trace>
  <inkml:trace contextRef="#ctx0" brushRef="#br0" timeOffset="91475">13696 12607 4184 0,'0'0'3009'0,"0"0"-1505"16,0 0-375-16,0 0 127 0,3 5-80 16,7-5-480-16,1 0-240 15,5 0 32-15,-5 0-255 0,-3 0-65 16,4 0-104-16,-6 0-16 15,4-3-48 1,-4 1-433-16,-1 0-351 16,-2 2-784-16,-1-2-680 0,-2 2-2297 15</inkml:trace>
  <inkml:trace contextRef="#ctx0" brushRef="#br0" timeOffset="91736">13696 12607 4729 0,'13'133'2368'0,"-13"-133"-1168"0,0 0-280 16,0 0-455-16,4 0 239 16,8 0 0-16,-1 0-112 0,0 0-80 15,-3 0-128-15,1 0-56 31,-6 0-80-31,2 0 8 0,1 0-16 16,-6 0-88-16,0 0-88 16,3 0-16-16,-3 0-48 15,0 0-712-15,0-11-1584 0,0 1-6610 16</inkml:trace>
  <inkml:trace contextRef="#ctx0" brushRef="#br0" timeOffset="92422">13985 12646 2760 0,'0'0'2809'0,"0"0"-457"15,0 0-223-15,0 0-361 0,0 0-584 16,0 0-424-1,0 0-351-15,-7 0-201 16,7 0-208-16,7 0 0 0,7 0 96 16,4 0 272-16,5 0 152 15,-4 0-40-15,4 0-152 16,-4-2-88-1,-1-3-80-15,-2 1-96 16,-3 0-64-16,-3 2-8 16,-2 2-680-16,-2-2-520 15,-1-4-689-15,-2 2-2152 0,-3-1-3360 16</inkml:trace>
  <inkml:trace contextRef="#ctx0" brushRef="#br0" timeOffset="92794">14246 12431 1872 0,'0'0'2841'0,"0"0"-1305"15,0 0 400-15,0 0-407 16,0 0-377-16,0 0-328 0,17 106-96 16,-16-74-192-1,4 2-88 1,-2-2-112-16,2-2-7 15,0-6-153-15,0-3-40 0,-4-6-8 0,3-4 72 16,-3-3 104-16,-1-3-64 16,0 1 16-1,0-4 16-15,0 2-88 16,0 1-64-1,0-3-112-15,0 2 56 0,0-2-64 16,0-2-296-16,2 0-688 0,1 0-825 16,-1 0-2056-16,-1-8-4024 0</inkml:trace>
  <inkml:trace contextRef="#ctx0" brushRef="#br0" timeOffset="93558">14799 12561 4560 0,'0'0'4105'0,"0"0"-2632"16,0 0-441-16,0 0-328 15,0 0 496-15,0 0-231 16,0 0-209-1,111 74-160-15,-83-52-96 0,-3-1-168 16,-2-2-184-16,-7-2-48 16,-1-2-16-16,-4-2-32 0,-1-4-56 15,-7-3-808-15,3-2-624 16,-6-4-513-16,0 0-2088 0,0 0-4224 15</inkml:trace>
  <inkml:trace contextRef="#ctx0" brushRef="#br0" timeOffset="93790">14975 12481 3688 0,'0'0'2785'0,"0"0"-913"16,0 0-415-16,0 0-185 15,0 0-336-15,-36 102-344 0,27-70-56 32,2 2-168-32,1-3-88 15,-1-5-40-15,2-3-79 16,2-6-89-16,-2-4 0 0,2-2-16 15,1-5-56-15,2-2-489 0,0-4-847 16,0 0-1728-16,0 0-4850 0</inkml:trace>
  <inkml:trace contextRef="#ctx0" brushRef="#br0" timeOffset="94150">15212 12525 4120 0,'0'0'1849'0,"0"0"-313"0,0 0 96 16,0 0-295-16,0 0-377 15,0 0-288-15,0 0-208 16,0 0-120-16,128 4-112 0,-107-4-144 31,-7 0-16-31,4 0 0 16,0 0-72-16,-7 0-408 0,0 0-600 15,-3 0-848-15,-6 0-2161 0</inkml:trace>
  <inkml:trace contextRef="#ctx0" brushRef="#br0" timeOffset="94461">15290 12651 3936 0,'0'0'2481'0,"0"0"-897"16,0 0-87-16,0 0-769 0,0 0-392 15,0 0 304-15,0 0 136 32,48 8-208-17,-30-8-64-15,6 0-120 0,-3 0-136 0,0 0-96 31,-2-4-64-31,-2 0-16 0,-3 1-72 16,-1 1-96-16,-2 2-488 16,2-2-832-16,-1-1-1153 15,-3 1-3528 1</inkml:trace>
  <inkml:trace contextRef="#ctx0" brushRef="#br0" timeOffset="94894">15672 12407 1280 0,'0'0'2672'0,"0"0"-847"16,0 0-129-16,0 0-472 15,0 0-543 1,0 0 55-16,2 36 24 0,1-12-128 0,-1 6-40 31,3 0-120-31,-4 0-120 0,4-2-40 16,-2 1-40-16,-1-6 32 15,-2-3-63-15,2-3-73 0,-2-6 8 16,0-3-40-1,0-2-48-15,0-2-32 0,0-4-56 16,0 0-536-16,0 0-1065 0,-2 0-3624 0</inkml:trace>
  <inkml:trace contextRef="#ctx0" brushRef="#br0" timeOffset="95752">13541 13247 4961 0,'0'0'2008'15,"0"0"-656"-15,0 0 281 16,0 0-265-16,84 108-576 0,-60-77-216 16,-3-1-192-16,-2-5-208 31,-3-1-96-31,-3-5-64 0,-1-4-16 0,-6-2-176 15,-1-7-776-15,1-3-1176 16,-6-3-2961-16</inkml:trace>
  <inkml:trace contextRef="#ctx0" brushRef="#br0" timeOffset="95973">13707 13273 3648 0,'0'0'2665'0,"0"0"-793"16,0 0-351-16,0 0-377 0,0 0-280 16,-47 104-160-16,36-67-320 15,-2-3-160-15,2-2-152 0,1-4-72 16,7-7-56-1,-2-4-504-15,5-8-872 0,0-5-1681 0,0-4-3696 16</inkml:trace>
  <inkml:trace contextRef="#ctx0" brushRef="#br0" timeOffset="96261">13851 13361 3424 0,'0'0'2897'0,"0"0"-1025"0,0 0 65 16,0 0-329-16,0 0-536 15,0 0-488-15,0 0-272 16,66-14-88-16,-53 10-152 0,0 2 17 0,-2-2-89 31,-6 2-217-31,1 2-567 16,-6 0-624-16,0 0-1249 0,0 0-1511 15</inkml:trace>
  <inkml:trace contextRef="#ctx0" brushRef="#br0" timeOffset="96455">13851 13361 5089 0,'32'96'2112'0,"-32"-92"-760"0,0-2 193 16,0 2-537-16,11-4-280 0,2 0-320 15,3 0-72-15,1 0-112 31,0 0-224-31,11 0-464 0,-9-4-1280 16,-1 0-3057-16</inkml:trace>
  <inkml:trace contextRef="#ctx0" brushRef="#br0" timeOffset="96951">14064 13226 3744 0,'0'0'2345'16,"0"0"-673"-1,0 0 9-15,0 0-545 0,0 0-328 0,0 0-200 32,0 0-160-32,90 9 32 0,-85 1-16 15,-3 4 120-15,-2 6 153 16,0 2 71-16,-2 2-240 15,-14 3-224-15,-2-2-144 16,1-1-128-16,2-4 0 0,2-8-72 16,3-4 0-16,9-5-96 15,1-3-456 1,0 0-312-16,0 0-32 15,11 0 503-15,5 0 289 16,5-5 104-16,3 1 0 0,-6 2 0 16,3 2-8-1,-6 0-48 1,-4 0 8-16,-1 0-8 0,-7 0-24 15,-3 6 80-15,0 7 489 0,0-2 399 16,-2 8-112-16,-12-2-448 16,-6 4-328-16,1-3-608 0,1-4-1009 31,5-5-975-31,5-7-3673 0</inkml:trace>
  <inkml:trace contextRef="#ctx0" brushRef="#br0" timeOffset="97444">14292 13303 3288 0,'0'0'2025'15,"0"0"-89"-15,0 0-176 32,0 0-423-32,0 0-769 0,0 0-352 15,-17-113-120-15,37 102 32 16,2 5-40-16,1 2-72 0,1 4 88 15,2 0 0-15,-6 8 104 16,-6 7 40-16,1 6-56 31,-11 3 104-31,-2 2 64 0,-2 2-56 16,0-1-128-1,0 0-64-15,-10-7-112 16,2-3-200-16,2-8-144 0,1-5-56 16,5-4-120-16,0 0 64 15,0 0 120-15,0 0-128 16,0 2 56-16,0 2 64 15,5 6 168-15,3 4 176 0,2 7 280 0,-2 0 80 16,-4 5-64-16,1 1-96 16,-3-3-200-1,3 0-280-15,0-5-1689 16,-2-6-4552-16</inkml:trace>
  <inkml:trace contextRef="#ctx0" brushRef="#br0" timeOffset="97843">14558 13327 3168 0,'0'0'2529'15,"0"0"-689"-15,0 0-128 31,0 0-575-31,0 0-385 16,-35-107-392-16,36 98-208 0,15-1-56 16,4 3 8-16,2 5 8 15,3 2 32-15,-4 0-40 0,-4 2 8 16,-4 13 56-16,-6 2 64 15,-2 6 80 1,-5 1 64-16,0 2-112 16,0-2-112-16,-9-4-48 0,1-4-104 15,5-8-232-15,0-2-272 16,3-4-176-1,0 2-8-15,0 3 128 0,0 2 328 16,5 7 232-16,1 4 0 16,1 2 0-16,1 5 8 15,-7-4 0-15,1 1 64 0,1-3-72 16,-1-6-72-16,1-4-824 15,-3-5-1953-15,3-4-3760 0</inkml:trace>
  <inkml:trace contextRef="#ctx0" brushRef="#br0" timeOffset="98347">14792 13297 1360 0,'0'0'3040'15,"0"0"-1495"-15,0 0-537 16,0 0 64-16,0 0-40 0,-58-105-511 16,58 94-257-16,2 1-136 31,15 3 144-31,3 3-8 0,1 2-64 15,0 2-32-15,-2 0 0 0,-3 0 16 16,-3 2 0-16,-3 9 48 16,-7 1 80-16,-3 4 64 0,0 3 8 15,0 4-120 1,-3 3-160-1,-10-2-104 1,2 0 0-16,-1-6-368 0,4-6-120 0,5-4-296 16,3-6-96-16,0 0-56 0,0-2-49 15,3 0 441-15,7 4 360 0,3 0 168 31,0 4 16-31,1 5 0 16,-1 0 272 0,0 6 384-16,-1 0 1 0,-6 1-121 0,-1 1 88 15,-5-4-144-15,0 2-72 16,0-4-168-16,0 6-240 0,-15 5-520 31,1-2-2169-31,1-6-5248 16</inkml:trace>
  <inkml:trace contextRef="#ctx0" brushRef="#br0" timeOffset="98799">15441 13130 3208 0,'0'0'2401'16,"0"0"-113"-16,0 0-279 0,0 0-321 16,0 0-688-16,115 75-440 15,-87-54-176 1,-6 2-184-16,1-3-104 15,-7-3 8-15,-2-2 1 16,-5-1-105-16,-3-6-649 0,-3-4-1015 16,-1-4-1241-16,-2 0-2912 0</inkml:trace>
  <inkml:trace contextRef="#ctx0" brushRef="#br0" timeOffset="98981">15630 13139 4416 0,'0'0'2825'15,"0"0"-905"-15,0 0-95 0,0 0-561 16,0 0-448-16,0 0-256 0,-50 94-232 16,37-62-199-16,2 2-129 15,-3 12-905-15,2-9-1447 0,4-10-3866 16</inkml:trace>
  <inkml:trace contextRef="#ctx0" brushRef="#br0" timeOffset="99460">15813 13164 496 0,'0'0'6625'16,"0"0"-4657"-1,0 0-935-15,0 0-193 16,0 0-120-16,0 0-160 16,0 0-288-16,0 0-112 15,0 0-152-15,106-8-8 0,-89 6-976 16,-9 2-936-16,-2 0-1353 15,-3 0-3263-15</inkml:trace>
  <inkml:trace contextRef="#ctx0" brushRef="#br0" timeOffset="99643">15813 13164 1008 0,'56'81'4345'0,"-56"-79"-3257"32,0 0 312-32,8 0 40 15,7-2-599-15,6 0-377 0,3 0-464 16,5-2-40-1,8-12-1048 1,-11 1-1585-16,-5 2-3408 0</inkml:trace>
  <inkml:trace contextRef="#ctx0" brushRef="#br0" timeOffset="99961">16123 12960 5153 0,'0'0'2104'0,"0"0"-520"16,0 0 513-16,0 0-377 15,0 0-376-15,0 0-271 16,0 106-489-16,0-65-272 0,0 3-112 16,-3-1-104-16,-2-2-80 0,2-5 32 31,3-8-48-31,0-6-8 15,0-8-48-15,0-4 48 16,0-3-8-16,0-4-48 0,0-1 64 16,6-2 56-16,5 0 40 15,4 0 128-15,3 0 16 0,4-8-240 16,3-6-272-1,2-4-664 1,0 0-480-16,-2-8-753 16,-6 5-1824-16,-8 4-2896 0</inkml:trace>
  <inkml:trace contextRef="#ctx0" brushRef="#br0" timeOffset="100182">16247 13141 4544 0,'0'0'2633'0,"0"0"-713"15,0 0-63-15,0 0-233 16,-24 102-560-16,19-62-295 31,0 0-185-31,1 0-256 0,2-4-192 0,2-6-120 16,0-6-16-16,0-8-480 0,0-5-545 15,6-9-527-15,7-8-848 16,2-17-465-16,-4-5-2120 0</inkml:trace>
  <inkml:trace contextRef="#ctx0" brushRef="#br0" timeOffset="100732">16331 13217 200 0,'0'0'5601'31,"0"0"-3889"-31,0 0-648 16,0 0 465-16,0 0-433 15,0 0-336 1,28 112-288-16,-17-78-168 0,0-4-56 0,4-2-32 16,-1-5-104-16,1-8-96 0,-1-5 32 31,-1-6-40-31,-1-4 64 0,-3 0 232 15,3-10 1-15,-3-16-121 16,1-8-184 0,1-8-200-16,-3-6-233 0,-1-2-287 0,-1 0-360 15,1 6-80-15,-2 12 256 16,0 12 616-1,-4 12 288-15,4 8 152 0,-3 0 24 16,2 8 32-16,3 14 296 16,3 6-72-16,-2 4-144 31,3 2-16-31,4 0 48 0,-1-2-88 0,-1-6-80 15,5-6-88-15,-7-4 0 16,5-4-48-16,-1-8 64 16,-2-4-8-16,0 0 248 0,-2-2 176 15,2-16-160-15,0-6-136 16,-2-4-120-1,-1-2-8-15,-5 2 65 16,-5-1 135-16,0 3 136 16,-12 3-200-16,-9 5-208 15,2 8-112-15,-2 6-184 0,1 4-617 16,8 8-1463-16,2 5-2873 0</inkml:trace>
  <inkml:trace contextRef="#ctx0" brushRef="#br0" timeOffset="101024">17010 12978 5097 0,'0'0'1848'16,"0"0"-560"-16,0 0 585 0,0 0-761 31,0 0-400-31,0 0 160 15,-4 110-128-15,11-74 65 16,-2 2 183-16,1 7-176 0,-6-1-248 16,0-2-216-1,0 0-216-15,0-6-136 0,0 2-624 0,-6-8-1360 31,-7-12-2473-31</inkml:trace>
  <inkml:trace contextRef="#ctx0" brushRef="#br0" timeOffset="102223">13597 14113 3000 0,'0'0'1640'0,"0"0"-255"16,0 0 367-16,0 0-224 0,68 71-471 15,-45-41-73-15,-4-1-392 0,0-1-40 16,2-2-216-16,-8-3-112 15,-1-3-40-15,-3-4-72 16,-1-2-24 0,-3-2-32-16,-2-4-56 15,-1-5-376 1,0-3-1096-16,-2 0-1729 0,0-5-3960 0</inkml:trace>
  <inkml:trace contextRef="#ctx0" brushRef="#br0" timeOffset="102478">13783 14087 4600 0,'0'0'2329'0,"0"0"-337"0,0 0-151 15,0 0-825 1,0 0-488-16,0 0-56 15,-47 120-24-15,31-77-72 16,3-2-120-16,0 1-88 0,-1-3-87 16,1-5-81-1,5-6-505-15,3-6-799 16,3-8-1496-16,2-10-3530 0</inkml:trace>
  <inkml:trace contextRef="#ctx0" brushRef="#br0" timeOffset="102772">13985 14165 4200 0,'0'0'1905'0,"0"0"-697"0,0 0 416 16,0 0-287-16,0 0-409 31,0 0-384-31,95-9-208 0,-76 2-168 0,-1 3-168 16,-2 0-120-16,-3 2-840 15,-6 2-873-15,-6 0-919 16,-1 0-1857-16</inkml:trace>
  <inkml:trace contextRef="#ctx0" brushRef="#br0" timeOffset="102945">14038 14297 1688 0,'0'0'3057'0,"0"0"-1217"0,0 0 32 32,0 0-255-32,0 0-281 15,0 0-408-15,23 2-480 0,-2-2-240 16,1 0-208-16,20-13-432 15,-5-2-2120-15,-1 1-5898 16</inkml:trace>
  <inkml:trace contextRef="#ctx0" brushRef="#br0" timeOffset="104157">14337 14081 4152 0,'0'0'3969'15,"0"0"-2312"-15,0 0-209 0,0 0-256 16,0 0-464-16,0 0-360 31,-7 126-120-31,25-96-48 16,-3-2-71-16,4 0-57 0,-3-1-64 0,-1-5 96 15,-1-3-96-15,-1-2 0 16,-2-5-8-16,1 0 8 0,-4-6-8 15,2 0-8-15,-2-2-88 16,0-4-24 0,-5 2 63-1,2-2 49-15,-5 0-80 0,1 0 88 0,-1 0 0 16,0 0 80-16,0 0 145 15,0 0 63-15,0 0 16 0,0 0-32 32,0 0-48-32,0 0-16 15,0 0 96-15,0 0 56 16,-6 0-120-16,-7 2-192 15,-5 1-48-15,-4 2-160 0,-4 1-512 0,-11-2-832 16,9-2-1065-16,6-2-2840 16</inkml:trace>
  <inkml:trace contextRef="#ctx0" brushRef="#br0" timeOffset="104353">14455 14117 4256 0,'0'0'2241'0,"0"0"-457"16,0 0-447-16,0 0-753 0,0 0-376 15,126-6-208-15,-86 0-800 16,-8 2-1609-1,-1-2-2328 1</inkml:trace>
  <inkml:trace contextRef="#ctx0" brushRef="#br0" timeOffset="104712">14770 14067 1200 0,'0'0'3913'16,"0"0"-1609"-16,0 0-448 0,0 0-695 16,0 0-241-16,0 0-216 0,-17 126-192 15,17-97-168-15,4-3-152 16,4-3-48-16,3 1-88 31,0-1 16-31,1-3-72 0,-1-2 120 16,-3-2-40-16,3-2-8 0,1-3-72 15,-3-2 48-15,1-1-40 16,-2-4-8-16,-1 0 8 0,-3-4 0 15,-2 2 0-15,1-2 0 32,-3 0 72-32,0 0 48 15,0 0 33-15,0 0 271 0,0 0 120 16,0 0 56-16,0 0-24 15,-9 0-240-15,-4 1-248 0,-8 4-88 16,-2-1-8-16,-8 0-576 16,-22-2-632-16,8-2-641 15,6 0-2496 1</inkml:trace>
  <inkml:trace contextRef="#ctx0" brushRef="#br0" timeOffset="105217">14676 14145 5129 0,'0'0'1832'0,"0"0"-40"15,0 0-303 1,0 0-505-16,0 0-416 0,123-22-304 0,-93 16-144 16,4 4-72-16,-3 0-40 0,-4 2 8 15,-2 0-16-15,-8 0 0 31,-4 4-8-31,-1 6-32 16,-3 4 40-16,-4 4 128 0,-2 4 56 31,-3 4-24-31,4 2-16 0,-3 4-64 0,6-4-64 0,-2 1 64 16,4-5-80-16,-1-4 0 31,4-6 0-31,-1-5-8 0,0-5 0 16,2-4-88-16,2 0-16 0,-1-4 64 15,4-15 48 1,0-5 88-16,0-4-24 0,-6-1 0 15,0 3 160-15,-12 4 288 16,0 4 225 0,0 4 415-16,-7 2-64 0,-10 4-408 15,-1 1-320-15,-6 2-360 0,3 3-160 16,4 2-544-1,1 0-536-15,2 7-697 0,4 4-1943 0,2-3-3282 16</inkml:trace>
  <inkml:trace contextRef="#ctx0" brushRef="#br0" timeOffset="107513">15345 14017 1816 0,'0'0'2945'15,"0"0"-1241"-15,0 0 264 16,0 0-455-16,0 0-769 0,16 132-120 31,-8-97-16-31,-5-5-200 0,0-3-120 16,5-3 48-16,-6-3 200 15,0-6-216-15,2-2-15 0,-4-5 111 16,0-3-40-16,0-1-144 15,0-4-96-15,0 0-128 0,0 0-8 16,0 0-936 0,2 0-1025-16,4-2-2936 15</inkml:trace>
  <inkml:trace contextRef="#ctx0" brushRef="#br0" timeOffset="108058">15792 14017 7905 0,'0'0'2561'16,"0"0"-1225"-16,0 0-312 15,0 0-488-15,0 0 201 16,0 0-105-16,0 0 48 16,140 78-96-16,-99-51-32 15,-11-2-128-15,3-1-240 0,-7 0-40 16,-5-3-112-16,-4-4-32 0,-5 0-800 31,-6-10-744-31,-6-5-377 16,0-2-1319-16,0 0-4978 0</inkml:trace>
  <inkml:trace contextRef="#ctx0" brushRef="#br0" timeOffset="108246">16012 14053 2480 0,'0'0'5017'0,"0"0"-3505"0,0 0 161 15,0 0 111-15,0 0-616 16,0 0-423-16,-65 104-273 0,57-80-224 16,0 2-144-16,1 0-48 15,1 0-56 1,1-1-424-16,0 1-721 15,4-7-1079-15,1-8-3025 0</inkml:trace>
  <inkml:trace contextRef="#ctx0" brushRef="#br0" timeOffset="108512">16191 14055 7401 0,'0'0'1760'0,"0"0"-575"0,0 0-73 16,0 0-80-16,0 0-400 15,0 0-304-15,0 0-192 31,116-34-64-31,-95 30-72 0,-2 2-264 16,-6 2-576-16,-6 0-736 16,-2 0-1345-16,-5 0-2592 0</inkml:trace>
  <inkml:trace contextRef="#ctx0" brushRef="#br0" timeOffset="108718">16218 14218 7273 0,'0'0'1920'15,"0"0"-903"1,0 0-113 0,0 0-32-16,0 0-136 0,0 0-328 0,0 0-224 15,79-7-112 1,-62 1-72-16,5 0-616 0,-9 2-1216 0,-2 0-3065 15</inkml:trace>
  <inkml:trace contextRef="#ctx0" brushRef="#br0" timeOffset="109605">16557 13909 432 0,'0'0'6065'32,"0"0"-3361"-17,0 0-623-15,0 0-353 0,0 0-832 0,0 0-399 16,0 62 191-16,0-34-160 0,2 2-256 15,4-3-176-15,6-2-8 16,-1-5-80-16,-3 1-8 16,7-8 40-1,-1 1-40-15,4-2 0 16,3-4 0-16,-2 0-136 0,6 1-8 15,-3-5 40-15,1-1-40 0,-5-3 8 16,-6 2 0-16,0-2 8 16,-12 0 48-1,3 0 80-15,-3 0 128 16,0 0 224-16,0 0 312 0,0 0 80 15,-6 0-192-15,-6 4-48 16,-4 0-136-16,-7 4-168 0,-1 4-136 16,-5 4-64-16,-1 4-232 31,-3 1-512-31,4-4-736 0,2-4-825 15,6-5-2352-15,5-8-3992 0</inkml:trace>
  <inkml:trace contextRef="#ctx0" brushRef="#br0" timeOffset="109774">16578 14019 5945 0,'0'0'2536'0,"0"0"-791"0,0 0-129 16,0 0-944-16,0 0-400 31,0 0-144-31,0 0-128 0,99-10-152 16,-59 8-1064-16,-4 0-2017 0,-6 0-4048 15</inkml:trace>
  <inkml:trace contextRef="#ctx0" brushRef="#br0" timeOffset="110203">16982 13872 3512 0,'0'0'4577'0,"0"0"-2880"0,0 0-57 16,0 0-56-16,0 0-800 15,-5 41-295-15,2-22-137 0,0 5-200 16,-2 5-56-16,2-3-88 31,-2 0 8-31,3-2 24 0,2-6-24 16,0-4-16-16,0-2 8 15,0-6 64-15,0-2 0 16,0 0 8-16,0-1-32 0,0-2-40 16,0 1-8-16,0 2-8 31,0 0-40-31,2-2 48 0,11 2 160 15,-2-2 80-15,0-2-40 16,6 0 0-16,-3 0-24 0,5 0-8 16,1 0-168-16,2-2-48 0,-2-6-736 15,-1-1-568-15,-1-6-753 16,-7 1-2040-16,-3 2-3352 15</inkml:trace>
  <inkml:trace contextRef="#ctx0" brushRef="#br0" timeOffset="110434">17094 13981 4825 0,'0'0'3048'15,"0"0"-1199"-15,0 0 151 16,0 0-592-16,0 0-487 0,0 0-193 31,-5 108 8-31,5-74-360 0,0 0-120 16,0-1-120-16,0-3-64 15,0-4-72-15,0-3-816 16,0-2-969-16,0-10-2135 0,5-4-3994 15</inkml:trace>
  <inkml:trace contextRef="#ctx0" brushRef="#br0" timeOffset="110997">17253 14056 5209 0,'0'0'1728'16,"0"0"-104"-16,0 0-95 0,0 0-665 0,0 0-768 15,0 0-96-15,0 0-136 16,-22-124-32-16,36 101 104 31,2 4-32-31,-1 10 96 0,0 3 112 16,-7 6 72-16,1 0 224 0,-2 2 64 15,-6 11 176-15,1 6 64 16,-2 4-136-16,0 3-79 16,0 4-225-16,-11 3-128 0,-5-3-56 15,-2-2-88 1,2-4-296-16,3-8-40 0,5-6 87 0,6-4 65 31,2-6-88-31,0 0-176 16,0 0 24-16,0 0 184 15,8 0 168-15,3 0 16 0,1 8 40 16,-1 3 16-16,4 2 0 15,-7 4 336-15,1 4 120 0,-5-1 128 16,0 3-144 0,-2-4-143-16,-2 0-161 15,0-4-64-15,0-2-72 16,3-3-593-16,-1-10-863 15,1 0-2697 1,-1 0-3680-16</inkml:trace>
  <inkml:trace contextRef="#ctx0" brushRef="#br0" timeOffset="111538">17510 14077 1192 0,'0'0'4177'0,"0"0"-2777"31,0 0 792-31,0 0-511 16,0 0-649-16,0 0-584 0,0 0-296 15,0 0-136-15,-48-128-8 16,49 103-8-16,12 5-56 0,-1 6 40 16,2 7-64-16,-1 1 0 15,-2 6-40-15,-3 0 120 31,2 0 120-31,-2 2 208 0,-3 9 128 16,-3 6 40-16,-2 2 104 0,0 6-63 16,0 1-113-16,-10 0-216 0,-6 0-64 15,0-6-144 1,4-6-24-1,6-4-240-15,1-6-48 16,5-2 40-16,0-2-121 16,0 0-255-16,0 0-16 0,0 2 344 0,5 2 224 15,1 2 88-15,4 4-40 0,-4 4 48 31,-1 6 240-31,2 6 248 16,-7 3-32-16,1 1-24 16,-1 0-31-16,0-4-121 15,0-1-160-15,0-2-64 0,0-5-56 16,0-3-208-16,0 0-881 0,0-3-1495 31,-1-6-5962-31</inkml:trace>
  <inkml:trace contextRef="#ctx0" brushRef="#br0" timeOffset="112619">13702 15090 5001 0,'0'0'1952'0,"0"0"-872"16,0 0 281-16,0 0 319 0,0 0-480 0,58 58-304 15,-37-39-208 1,0 2-255-1,-3-1-49-15,1-2-80 16,-4 0-112-16,-2-1-88 0,1-2-48 16,-6-3 16-16,4 0-72 15,-6-2-288-15,1-2-672 0,-2-3-585 16,-1-3-1063-1,-4-2-3394-15</inkml:trace>
  <inkml:trace contextRef="#ctx0" brushRef="#br0" timeOffset="112879">13875 15009 3648 0,'0'0'2809'0,"0"0"-1097"16,0 0-327-16,0 0-233 15,0 0-240-15,0 0-296 0,-45 135-64 32,35-97-136-32,0-2-64 15,-1-2-88-15,1-2-112 0,-1-4-104 16,5-4-48-16,1-3-432 15,5-8-816-15,0-5-1248 16,0-4-3498-16</inkml:trace>
  <inkml:trace contextRef="#ctx0" brushRef="#br0" timeOffset="113187">14072 15146 4256 0,'0'0'1873'0,"0"0"-409"0,0 0 473 16,0 0-417-16,0 0-376 31,0 0-464-31,0 0-320 16,89-6-232-16,-75 1-16 0,-1 3-112 15,-3 2-184-15,-4 0-432 16,-2 0-512-16,-4 0-680 0,0 0-1041 16,0 5-2120-16</inkml:trace>
  <inkml:trace contextRef="#ctx0" brushRef="#br0" timeOffset="113375">14072 15146 5281 0,'16'118'2104'0,"-16"-118"-960"0,0 0 489 16,2 0-321-16,12 0-392 15,-1 0-312-15,5 0-320 16,0 0-88 0,1 0-200-16,9 0-488 0,-6-2-1232 15,-4 1-2801-15</inkml:trace>
  <inkml:trace contextRef="#ctx0" brushRef="#br0" timeOffset="113974">14374 14990 2664 0,'0'0'2161'15,"0"0"-369"-15,0 0 32 0,0 0-383 16,0 0-425-16,74 11-272 0,-62 1-200 16,-1 2 32-16,-5 2 40 31,-2 2 24-31,-4 3 49 0,0-2-113 15,0 6-96-15,-12-3-224 16,-1 0-112-16,-3-4-40 0,0-4-56 16,8-4-40-16,2-6-8 0,2-2-136 15,4-2-160-15,0 0-272 16,0 0-168-16,0 0-81 0,15 0 393 31,-1-4 272-31,6-2 48 16,1 2 96-16,3 2-72 0,0 2 80 15,-1 0 0-15,-1 0 72 16,-2 0 56-16,-4 0 48 0,-5 6-16 31,-4 2 168-31,-6 2 153 16,-1 2 231-16,0 4 112 0,-3 4-184 15,-15 1-320-15,1-2-168 16,-4 1-152-16,3-6-528 15,6-3-776-15,1-8-657 0,8-3-2008 16</inkml:trace>
  <inkml:trace contextRef="#ctx0" brushRef="#br0" timeOffset="114508">14700 14988 3264 0,'0'0'2553'0,"0"0"-1321"0,0 0 104 16,0 0-7-16,0 0-193 15,0 0-232-15,0 0-168 0,68 17-216 31,-60-2-72-31,-3 0 48 16,-5 4 129 0,0 3 143-16,0 1-96 0,-11 2-184 0,-6-3-200 15,0-5-128-15,4-2-80 0,5-5-16 16,3-6-64-16,5-2-360 31,0-2-400-31,0 0-280 16,0 0 15-16,16 0 657 0,-1 0 192 15,2 0 48-15,1 1 48 16,0 4 8-16,0 1-8 0,-4 0 64 31,-1 2-40-31,-6 0 56 0,-3 0 224 16,-4 2 312-1,0 2 281 1,0 2-17-16,-11 4-304 0,-7 2-368 15,4 0-128-15,-2-4-1000 16,8-7-761-16,4-5-1239 0,4-4-5002 16</inkml:trace>
  <inkml:trace contextRef="#ctx0" brushRef="#br0" timeOffset="114925">14913 15035 4761 0,'0'0'1600'15,"0"0"-1104"-15,0 0 664 0,0 0-408 16,0 0-248-16,0 0-207 16,0 0-89-16,62 103-24 0,-43-85 240 31,-4 0-192-31,2-2-88 15,-2 0-64-15,3-4-32 0,-4-2-40 16,2-2 8-16,-1 0 40 16,-2-2-48-16,-2-2 0 0,0 0 96 31,-7-1 32-31,-1-3 112 15,-3 1 40-15,0-1 304 16,0 0 248-16,0 0 9 0,0 0-25 0,0 0-16 16,0 0-120-16,0 2-40 15,-2 2-128-15,-7 0-320 16,-1 2-80-1,-6 4-112-15,-4 4 8 16,-2 2-16-16,-6 4-264 16,-1 1-992-16,-6-10-712 0,9-5-1273 0,5-6-6137 15</inkml:trace>
  <inkml:trace contextRef="#ctx0" brushRef="#br0" timeOffset="115106">14970 15078 864 0,'0'0'7977'16,"0"0"-5896"-16,0 0-745 0,0 0 104 16,0 0-911-16,0 0-177 15,56-9-152-15,-31 7-200 0,2-2-96 16,10-1-937-16,-6 1-1095 15,-7 0-3921-15</inkml:trace>
  <inkml:trace contextRef="#ctx0" brushRef="#br0" timeOffset="115463">15272 14961 4745 0,'0'0'2648'15,"0"0"-912"-15,0 0 49 16,0 0-649-16,0 0-648 15,0 0-112-15,0 0 216 0,0 0-160 16,0 100 25-16,0-66-97 16,0 0-152-16,-3-2-64 15,1-5-72-15,2-7-64 16,0-6-8-16,0-2 0 15,0-6-8-15,0 0 0 16,0-2 8 0,7-2 88-16,1 2 64 0,3-2 48 0,0-2 40 15,5 0-48 1,-3 0 16-16,5 0-48 15,0-2-160-15,0-8-112 16,-2 0-520-16,3-2-472 0,-4-6-625 16,-2 6-1231-1,-7 0-3170-15</inkml:trace>
  <inkml:trace contextRef="#ctx0" brushRef="#br0" timeOffset="115692">15380 15052 5921 0,'0'0'2984'15,"0"0"-1351"-15,0 0 127 0,0 0-584 16,0 0-423 0,0 0 111-16,0 0-16 15,-5 111-256-15,5-72-104 0,0-1-88 16,0-2-224-16,0-2-176 15,0-4-128 1,0 0-1352 0,5-7-1017-16,-2-12-3512 0</inkml:trace>
  <inkml:trace contextRef="#ctx0" brushRef="#br0" timeOffset="116460">15559 15061 4977 0,'0'0'2208'0,"0"0"-688"16,0 0 225-16,0 0-825 15,0 0-608-15,0 0-200 16,-37-116-112-16,37 93-16 15,15 0-64-15,4 5 72 16,-3 4 8-16,2 6 104 0,1 6-16 16,-2 2 96-1,-1 0 48-15,-7 8 120 0,3 10 136 0,-7 4 8 16,-2 6 57-16,-3 2-17 31,0 2-160-31,-8 2-48 0,-4-3-128 16,1-5-72-16,0-7-48 15,3-6-32-15,3-7-48 16,3-4-56-16,2-2-296 0,0 0-176 15,0 0-48-15,0 0-137 32,0 3 41-32,0 1 368 0,7 7 224 15,4 3 72-15,0 6 8 16,2 8 104-16,-1 4 136 0,-1 6 56 15,-5 2 64 1,2 1 97-16,-6-3-49 0,-2-4 40 16,0-8-40-1,0-7-56-15,0-4-128 0,0-8-72 16,0-3-56-16,0-2-96 15,0-2-1072-15,-5 0-1273 0,-1-6-6121 16</inkml:trace>
  <inkml:trace contextRef="#ctx0" brushRef="#br0" timeOffset="116991">16328 14947 5537 0,'0'0'4177'0,"0"0"-3169"0,0 0-32 16,0 0 280-16,0 0 25 15,0 0-177 1,0 0-296-16,100 86-232 16,-76-59-216-16,-1-3-88 15,-4 0-136 1,-2-1 8-16,-5-2-144 0,-5-1-672 0,-1-6-912 15,-6-6-513-15,0-5-1904 16,0-3-3264-16</inkml:trace>
  <inkml:trace contextRef="#ctx0" brushRef="#br0" timeOffset="117258">16488 14933 5329 0,'0'0'2896'0,"0"0"-983"0,0 0-209 15,0 0-376-15,0 0-640 16,0 0-311-16,-63 110-89 0,48-71-40 16,1-3 48-16,3-6-32 0,1-2-112 15,2-9-88 1,5-4-64-1,3-3 0-15,0-6 0 0,0-2-528 16,0 0-649-16,0-4-839 16,8 0-2209-16,3 0-2192 15</inkml:trace>
  <inkml:trace contextRef="#ctx0" brushRef="#br0" timeOffset="117537">16664 14975 5817 0,'0'0'2128'15,"0"0"-1112"1,0 0 305 0,0 0-241-16,0 0-416 0,0 0-264 15,119-34-272-15,-85 24-40 16,-3 1-88-16,5 0-560 15,2 1-208-15,-12 2-2393 0,-8 2-2304 0</inkml:trace>
  <inkml:trace contextRef="#ctx0" brushRef="#br0" timeOffset="117726">16783 15105 8329 0,'0'0'2017'16,"0"0"-969"-16,0 0-32 15,0 0-200-15,0 0-168 16,0 0-327-16,0 0-321 16,0 0-217-16,133-40-1031 0,-114 31-2841 15</inkml:trace>
  <inkml:trace contextRef="#ctx0" brushRef="#br0" timeOffset="118407">17094 14759 4256 0,'0'0'4529'0,"0"0"-4009"0,0 0 369 15,0 0 167-15,0 0-216 0,0 0-144 16,77 24-184-16,-66-8-184 16,-1 2-16 15,-8 4 313-31,-2 4 103 15,0 6-120-15,-13 2-224 16,-10-2-80-16,-1 0-136 0,5-7-80 16,1-8-88-16,6-6-152 15,8-7 80-15,4-4-264 0,0 0-288 16,0 0-112-16,1 0 400 15,11-4 208-15,2-3 112 16,-1 1 8 0,0 0-8-16,-2 3 8 0,-4 1 0 0,-1 0 0 31,-1 2-56-31,1 0 64 0,-6 0 152 15,5 0 280-15,-3 11 224 16,3 4 16-16,-5 2-56 16,0 4-120-16,0 1-152 15,0-1-136-15,-7-2-208 0,-2-4-56 16,5-2-928-1,-4-11-816-15,7-2-705 16,-1 0-2648-16</inkml:trace>
  <inkml:trace contextRef="#ctx0" brushRef="#br0" timeOffset="118880">17286 14762 224 0,'0'0'5401'16,"0"0"-4409"-16,0 0 632 0,0 0 33 15,0 0-433-15,0 0-424 16,0 0-160-16,0 0-88 0,77 53 96 15,-77-33 129-15,0 6 7 47,0 2-200-47,-11 2-200 16,-7 0-192-16,0-4-96 0,5-6-32 15,2-8-64-15,6-6-168 16,4-3-120-16,1-3-8 0,0 0-344 16,0 0-88-16,6 0 352 0,10 0 328 31,-1 0 40-31,3-5 0 0,-2 1 0 0,2 4 8 0,-6 0-8 15,0 0 0-15,-1 0 8 16,-6 9 56-16,-2 8 600 0,-3 4 248 16,0 5-112-16,0-1-296 0,0 3-144 31,-6-3-192-16,-2-3-8-15,3-7-152 0,-2-4-648 0,6-9-1080 16,1-2-585-16,0-14-871 16,0-6-5762-16</inkml:trace>
  <inkml:trace contextRef="#ctx0" brushRef="#br0" timeOffset="119305">17463 14839 6281 0,'0'0'2400'31,"0"0"-871"-31,0 0 559 0,0 0-568 16,0 0-911-1,5 119-377-15,7-98-112 0,2-1-40 0,2-1-72 16,0-4 64-16,-1 2-48 15,1-6 24-15,-5 1-40 16,2-3 56 0,-1-1-56-16,0-4-8 0,5-1-16 15,0 1-80-15,3-2-56 16,-4 0-24-16,0-2 88 0,-6 3 24 15,-4-3-24-15,-4 0 88 16,-2 0 56 0,0 2 176-16,0 2 344 15,0 2-16-15,-13 2-328 0,-5 8-168 16,-4 1-64-16,-6 6 0 15,2-3-264-15,2 0-120 0,1-4 64 32,2-4-192-32,7-6-273 15,-9-6-695-15,9 0-1633 16,-2-4-4728-16</inkml:trace>
  <inkml:trace contextRef="#ctx0" brushRef="#br0" timeOffset="119573">17483 14924 4256 0,'0'0'4729'0,"0"0"-3824"0,0 0 807 16,0 0-224-16,0 0-576 16,0 0-439-16,0 0-265 0,98-55-208 0,-77 43-48 15,-1 2-681-15,-3 0-711 16,4-1-1008-1,-8 4-1945 1,-1-1-520-16</inkml:trace>
  <inkml:trace contextRef="#ctx0" brushRef="#br0" timeOffset="119961">17698 14855 4248 0,'0'0'1401'16,"0"0"511"-16,0 0 97 0,0 0-705 15,4 108-288-15,1-74-320 16,2 2-56-16,1-2 0 0,3-2-135 31,0-3-249-31,7-3-8 16,0-4-24-16,1-3 280 0,4-2 8 15,1-7-376-15,-1-4-24 16,-1-2-112-16,-2-4-64 15,1 0-16-15,-8-8-8 0,-2-10 88 16,-5-4 72-16,-2-4-16 31,-4-3 24-15,0-1 16-16,-12 2-40 0,-5 0-40 0,-4 7-16 15,4 2-8-15,1 8-48 16,2 3 56-16,-1 5 40 0,1 3 32 16,2 0-64-16,3 0-8 15,-3 0-80 1,3 3-496-16,4 5-360 31,-2 1-305-31,7 3-543 0,0-3-1369 0,0-4-3768 0</inkml:trace>
  <inkml:trace contextRef="#ctx0" brushRef="#br0" timeOffset="120457">18003 14747 3368 0,'0'0'2745'0,"0"0"-1449"15,0 0 785 1,0 0-289-16,0 0-472 0,35 98-72 0,-22-51-111 16,2 2-73-16,-2 7 40 0,-2 1 32 15,-3-6-447-15,3-4-345 0,-3-9-144 16,-1-6-80-16,-2-10-64 15,-2-5-56-15,-3-12 0 16,0-5-1065-16,0 0-1583 31,-3-2-2569-31</inkml:trace>
  <inkml:trace contextRef="#ctx0" brushRef="#br0" timeOffset="123890">20407 11844 672 0,'0'0'2656'0,"0"0"-1039"0,0 0-225 31,0 0-24-31,0 0-432 16,0 0-215-16,0 0-33 15,0 0-120-15,0 0-56 0,0 0-32 16,0 0-40-16,0 0-48 15,0 0-16-15,2 0 16 0,0 0 80 16,2 0 49-16,-4 0-73 16,4 0-96-1,-1 0-80 1,2 0-56-16,1 0 184 0,4 0-152 15,-2 1-112-15,3 3-120 16,2-2 64-16,2 2-24 0,-2 0-48 16,3 2 40-16,-3-2 16 0,0 1-56 15,3-1 48 1,-5-1-48-16,2 1 104 0,0 0-56 15,3-2 16 1,-5 2 0-16,2-2 8 16,0 0-8-16,3 0 0 0,4 3-16 0,-4-3-40 15,2 1 64 1,1-1-32-16,-3 0-40 0,5 0 48 31,-3 0-48-31,1 0 56 0,-1 0 0 16,5-2-56-16,-4 2 0 15,4-2 40-15,-2 0-48 0,0 2 8 16,5 0 0-16,-5 0-8 15,1 3 8-15,2-3 0 32,-1 0-8-32,0-2 8 0,-1 0-8 15,1 0 8-15,3 0 0 0,1 0-8 16,5 0 8-16,9 0 112 15,1-4-48-15,8-3 0 32,8 1 48-32,2-2 48 15,6 3-80-15,2-4 0 0,-2 1-40 16,2 2-48-16,0 2 0 0,3 0 0 15,0 1 0-15,-5-2 0 0,-5 3 8 16,-1 2-8 0,-13 0 0-1,-7 0 0-15,-4 0 0 0,-7 0-8 31,-8 0 8-31,-3 0 8 0,-5 0 0 0,1 0 0 0,-3 0 0 16,-1 0 0-16,1-2 48 16,2-2-32-1,0 0-16-15,2 0 40 16,-2 0-40-16,4 0 0 15,-5 2-8-15,1 1 0 16,1 1-8-16,1 0 0 0,-2 0 0 0,6 0 0 16,-1 0 8-16,-4 0 0 15,6 0 0-15,-4-2-88 16,2-3-80-1,4 1 24-15,2-2 40 16,1 2-48-16,4 0-40 0,-3 0-8 16,-2 2-40-1,-2-1 56-15,-2 3 72 0,-4 0 48 16,-2 0 16-16,3 0 40 15,-4 0 8 1,3 0 8-16,-8 0 0 16,3 0 8-16,0-1-8 0,-1-1 0 15,0 0 0 1,-2 2-8-16,0 0-8 0,-2 0 8 15,2 0-8-15,-4 0-8 0,1 0 8 32,-2 0 8-32,-3 0 0 0,1-2 8 15,-1 2 112-15,0 0-16 0,2 0 16 16,1 0-72-16,2-2-48 15,-3 2 0-15,-1 0-632 16,-1-2-1304-16,0 0-2145 16,-11 0-5129-16</inkml:trace>
  <inkml:trace contextRef="#ctx0" brushRef="#br0" timeOffset="124775">22764 11588 6569 0,'0'0'2368'0,"0"0"-1623"0,0 0 487 15,0 0 80-15,0 0-264 0,14 49-312 16,-11-30-127 0,2 2-65-16,-2-1-96 0,-1-5-144 0,0-4-104 15,-2-3-72 1,3-6-72-1,-3-2 72 1,0 0 96-16,0 0 112 0,0-6 288 0,0-9-344 16,0-4-280-16,0-1-96 15,1 1-56-15,3 8-24 16,-1 3 56-16,2 4 32 15,-5 4-88-15,0 0-56 16,1 2-64-16,3 11 296 16,-4 6 24-16,0 0 104 0,0 2 0 15,0-3-32-15,0-4-80 16,0-7-8-16,0-3 0 0,0-1 64 31,0-3 56-31,0 0 88 0,0 0-8 16,0-10-208-16,0-6-72 31,0-2-16-31,0 0 24 0,0 0 8 0,0 3-16 0,0 5 64 15,0 5 0-15,0 3-64 32,0 2-72-32,0 0-32 0,0 0-72 15,0 0 160-15,1 7 88 16,1 3 48-1,1-1 8-15,-3-1 40 0,2-3-40 0,-2 1 48 0,0-4-16 16,0-2 48 0,0 0 80-1,0 0 56-15,0 0 24 0,0 0-88 16,0 0-136-16,0-9-72 15,0-5-200 1,-2-3-64-16,2 0 56 0,0-3 72 0,0 3 88 16,0 7 48-1,0 3 0-15,-3 5 96 16,3 2 104-16,0 0-152 0,0 0-48 15,0 0-72-15,0 0-32 16,0 3 64-16,0 5 40 16,0 2 0-16,0 1 0 15,0-2-672 1,0-1-1296-16,0-6-3474 0</inkml:trace>
  <inkml:trace contextRef="#ctx0" brushRef="#br0" timeOffset="125775">22332 10735 7881 0,'0'0'1993'0,"0"0"-1465"16,0 0 1064-16,0 0-416 15,13 141-287-15,-5-96-249 0,-4-5-264 31,-3-6 24-31,2-8-104 16,-3-7-136-16,0-8 16 0,0-5 56 16,0-4 160-16,0-2 312 15,0 0 256-15,0-2-15 16,0-16-361-1,0-6-584-15,0-10-24 0,0-5-144 16,7-4-40-16,1 1 48 16,3 7 0-16,-1 10 72 0,-2 8-160 15,2 13 47-15,-2 4-119 16,3 2 176-1,0 17 56-15,1 4 88 16,-1 3 16 0,-9 4 32-16,1-3-40 15,-3-1 64 1,0-4-16-16,0-4-8 0,0-6 16 0,-3-2 16 15,1-6 64-15,2-2 57 16,-5-2-25-16,5 0 16 16,0 0 0-16,0-14-192 0,0-8-248 15,0-8-184-15,13-6-25 16,3-5-55-1,2 1 160-15,-7 8 128 0,1 10 104 0,-4 8 24 16,0 8-8-16,-2 6-40 31,1 0-80-31,-1 4 224 0,2 14 48 16,0 2 256-16,-1 4 80 15,-1 3-136-15,-1-3-88 0,-2-1-96 0,5-2-64 32,0-1-440-32,-3 1-768 0,3-2-1313 15,-1-6-2872 1</inkml:trace>
  <inkml:trace contextRef="#ctx0" brushRef="#br0" timeOffset="126246">22756 10750 3184 0,'0'0'3025'31,"0"0"-449"-31,0 0-407 15,0 0-393-15,0 0-608 0,0 0-687 16,0 0-305-16,-75 62-24 16,75-26-16-16,0 2-40 0,0-1-24 15,5-7-72-15,6-7 8 16,1-6-8-16,-1-5 0 31,0-6 0-31,1-4-80 0,-3-2-56 16,3 0-32-16,-1-7 0 15,0-6 16-15,-1-6 24 0,-2-2-16 16,-3-3 79-16,-4-2 57 31,-1-1 8-15,0 1 8-16,0 3 97 15,0 6 15-15,0 8 104 0,0 5 264 16,0 4-80-16,0 0-312 15,0 0-96-15,0 15-152 0,4 6 144 16,4 3 8-16,3-1-8 16,0 2-296-16,1-3-344 15,-4-5-785-15,3-4-895 0,-1-5-2297 0,-5-6-1287 16</inkml:trace>
  <inkml:trace contextRef="#ctx0" brushRef="#br0" timeOffset="126503">22857 10752 208 0,'0'0'4016'0,"0"0"-2015"0,0 0 23 16,0 0-255-16,0 0-401 31,0 0-344-31,0 0-72 16,0 0-71-16,112 62-137 0,-83-34-120 15,3-1-248-15,-1 1-120 16,-1-4-128 0,3-3 64-16,-4-2-64 0,-5-4-128 0,-3-4-248 15,0-3-888-15,-2-8-721 31,-4 0-1191-31,-7 0-2641 0</inkml:trace>
  <inkml:trace contextRef="#ctx0" brushRef="#br0" timeOffset="126736">23198 10598 1096 0,'0'0'4929'0,"0"0"-3161"0,0 0-95 15,0 0 135-15,0 0-408 0,-60 122-216 16,46-84-215-1,1-4-89 1,-2-4-48-16,4-4-272 16,3-3-240-16,-3-3-192 0,-1-1-32 15,-2 2-96-15,-12 9-1128 16,0-4-1112-16,0-2-2505 15</inkml:trace>
  <inkml:trace contextRef="#ctx0" brushRef="#br0" timeOffset="131154">5275 11883 1192 0,'0'0'2224'16,"0"0"-1104"-16,0 0-295 0,0 0 191 15,-6 0-72-15,6 0-80 16,0 0-64-16,0 0-7 31,-2 0-65-15,2 0-88-16,0 0-112 0,0 0-152 0,0 0-152 15,0 0-88-15,0 0-80 0,0 0-56 16,0 0 8-16,0 0 8 16,0 0-8-16,0-2 8 31,0 2 40-31,0 0 0 0,0 0 24 15,0 0-72-15,0 0 0 16,0 0 0-16,0 0 8 0,0 0-8 0,0 0 64 16,0 0-24-16,0 0-40 15,0 0 112 1,0 0-40-1,0 0-8-15,0 0-8 0,0 0-48 16,0 0-8-16,0 0 8 16,0 0 40-16,0 0-40 0,0 0 0 0,0 0-8 15,0 0 40-15,0 0 24 31,0 0-64-31,0 0 48 16,0 0-48-16,0 0-8 0,0 0 8 16,2 0-8-16,4 0 8 15,-2 0 48 1,4 0-8-16,0 0 0 0,0 0 88 0,3 0-40 31,4 0-40-31,-1 2 49 16,2 2-89-16,1-2 88 0,2 0-24 15,0 0-8-15,1 0-24 0,2 0 0 16,-1 0 8-1,0-2 24-15,2 2 72 0,-2-2 24 32,-2 0-8-32,1 0-56 0,-3 3 32 15,4-3-32-15,-1 0 0 16,-4 0-24-16,3 0 0 0,-1 2-40 15,-2-2 32-15,2 2-72 0,-2-2 56 32,-1 2-56-32,1-1 8 15,0 1-8-15,2 0 48 0,-4-2-48 16,4 2 0-16,0 2-8 15,-2-2 0-15,2 0-8 16,-7 2 8-16,5-2 0 0,-1 0-8 16,1 3-8-16,0-3 16 15,-1 0-8-15,2 0 8 16,1 1-8-16,3-1 8 15,-2 0 16-15,4 0-8 16,1-2 32-16,-1 2-40 0,-1-2 0 16,1 0 8-16,-5 0-8 15,0 0 8 1,-1 0 0-16,-2 0 0 15,1 0 40-15,-3 0-40 16,5 0 0-16,-7 0 0 16,5 0 80-16,0 0-80 0,2-2 48 15,-3-2-56-15,1 2 8 31,-3 0 0-15,3-1-8-16,-3 1 8 0,0 0-8 0,1 0 0 16,1-1 0-16,1 3 0 0,2-2 8 31,1 0-8-31,2-2 8 15,0 0-8-15,0 2 0 0,0-2 0 16,-2 2 0-16,-6 0 0 31,2 1 0-31,-5-1 0 0,1 2 0 0,2 0 0 0,-2-2 16 16,4-3-16-1,-2 3 0-15,3-2 8 16,-2 0-8-16,2 0 8 16,1 0 0-16,-5 0 0 0,0 3 0 0,-4-1 0 15,3 2 0 1,0-2-8-16,-4-1 0 0,4 1 8 15,2 0-8-15,-2-2 0 0,1 2 8 16,-1-2 0-16,0 2 0 16,1 0-8-1,-4 0 0-15,3 0 0 16,-8 2 0-1,4 0 0-15,-2 0 0 0,-1 0 0 0,0 0-8 16,4 0 0-16,-5 0-40 16,2 0 40-16,0 0-8 15,-2 0 0 1,0 0 16-16,-3 0 16 15,0 0 40-15,0 0 80 0,0 0 120 16,0 0 224-16,0 0-88 16,0 0-168-16,-14 0-224 15,-3 0-1112-15,-10 0-3249 0</inkml:trace>
  <inkml:trace contextRef="#ctx0" brushRef="#br0" timeOffset="132368">4823 11049 6513 0,'0'0'2672'0,"0"0"-1511"16,0 0-9-16,0 0-112 0,0 0-584 31,0 0-120-31,0 0 216 16,-1 74-103-16,1-48-17 15,-5 0-80-15,5-5-48 0,-7-4 0 16,2-5-24-16,2-3 24 31,0-5-48-31,1-4 24 0,2 0 88 16,-3 0 120-16,3 0-80 0,-1-13-136 15,-1-6-272-15,-1-8-304 16,3-5 64-16,0-2-64 0,0 0 8 15,6 6 40-15,5 4-8 16,1 8 88-16,-6 8 16 16,4 4-112-16,-2 4-104 15,3 0-104-15,-1 4 280 16,1 14 72-1,-3 4 80-15,-3 2 48 0,0 2 56 0,-5-2 24 16,0-3 48 0,0-8 40-16,0-3 104 15,0-3-48-15,0-5 128 16,0-2 40-16,0 0 24 15,0 0-56-15,0 0-96 0,0-13-144 16,0-1-120 0,0-4-312-16,0-1-72 0,7 0 72 15,1 3 16 1,1 6 56-16,3 4 16 15,-1 4-24-15,0 2 48 16,-1 0 192-16,0 0-96 0,-4 10 8 16,1 2 96-1,-4 4 104-15,-2-1 32 0,-1 0-136 0,0 2-648 31,0-2-897-31,0-5-1647 16,0-3-4106-16</inkml:trace>
  <inkml:trace contextRef="#ctx0" brushRef="#br0" timeOffset="132560">5027 11005 4584 0,'0'0'2313'15,"0"0"-1609"-15,0 0 776 0,0 0-71 0,0 0-385 31,0 0-280-15,0 0-264-16,16 101-264 0,-16-88-216 0,3-3-216 16,-3 1-1320-16,0-6-1705 15,0-1-3232-15</inkml:trace>
  <inkml:trace contextRef="#ctx0" brushRef="#br0" timeOffset="132748">5027 11005 4745 0,'72'-46'4208'0,"-72"46"-2735"32,0 0-81-32,0 0-432 15,0 0-640-15,0 8-216 0,0 6-104 16,0 0-112-16,5 2-1008 16,-2-4-1849-16,-3-2-4912 0</inkml:trace>
  <inkml:trace contextRef="#ctx0" brushRef="#br0" timeOffset="133819">5107 11001 3344 0,'0'0'2921'0,"0"0"-1201"15,0 0-303-15,0 0-321 0,0 0-632 16,0 0-344-16,2 24 448 31,5-2 256-15,-1 5-160-16,-1 0-48 0,0 1-135 0,-4-4-201 15,1-2-88-15,-2-8-112 16,0-1 48-16,0-7-8 0,0-3 32 0,0-3 96 15,0 0 80 1,0 0 56 0,0 0-96-16,0 0-96 15,0 0-136-15,0-5-56 0,0-10-256 16,3-6-240-16,5-8-24 15,2 1 88-15,1-2 48 0,2 4 168 0,-2 2 152 16,-2 6 64 0,0 2-8-1,1 4 8-15,-7 3 0 31,2 5 56-31,-3 4-56 0,2 0-120 0,3 0-97 0,3 0 217 16,-2 13 89-16,1 5 367 0,-1 2-80 31,0 2-56-31,-4 2-320 16,5 2-504-16,6 11-1193 0,-1-8-3680 15,-1-5-904 1</inkml:trace>
  <inkml:trace contextRef="#ctx0" brushRef="#br0" timeOffset="134053">5535 11296 9057 0,'0'0'2657'0,"0"0"-1945"15,0 0 536-15,0 0-71 16,0 0-881-16,0 0-296 0,0 4-1185 15,0-2-1767 1,0 0-6226-16</inkml:trace>
  <inkml:trace contextRef="#ctx0" brushRef="#br0" timeOffset="136255">14309 12842 2496 0,'0'0'2241'0,"0"0"-497"0,0 0 40 16,0 0-343-16,0 0-385 16,0 0-312-16,0 0-208 0,0 2-208 15,0-2-120-15,0 0-72 31,0 0-40-31,0 0-96 16,0 0 0-16,0 0-112 0,0 0-568 16,0 0-1184-16,0 0-3353 0</inkml:trace>
  <inkml:trace contextRef="#ctx0" brushRef="#br0" timeOffset="138908">13709 12147 536 0,'0'0'3984'0,"0"0"-2183"31,0 0 63-15,0 0 177-16,-2 0-433 16,2 0-536-16,-2 0-280 0,2 0-183 15,0 0-281-15,0 5-224 16,0 7-104-16,0 3 104 15,0 4 24 1,0-1-80-16,0-2 16 16,2-1 16-16,0-4-32 0,-2-1-40 0,0-3 64 0,0-3 24 15,0-3-8-15,0-1-16 16,0 2 32-16,0-2-64 15,0 0-40-15,0 0-448 0,0 0-889 32,0 0-1223-32,-2-7-4722 0</inkml:trace>
  <inkml:trace contextRef="#ctx0" brushRef="#br0" timeOffset="139108">13709 12147 3000 0,'0'-143'3993'16,"0"143"-2849"-1,4 0-792 1,-4 0-240-1,12 11-112-15,-6-1-472 0,4 1-3593 0</inkml:trace>
  <inkml:trace contextRef="#ctx0" brushRef="#br0" timeOffset="139520">13809 12108 3576 0,'0'0'1929'16,"0"0"-689"-16,0 0 480 0,0 0-663 31,0 0-249-31,14 118-288 16,-9-96-88-1,-2-2 0-15,1-4-120 0,-3-6-104 0,-1-2 72 16,3-3 8-16,-3-5 112 15,0 0 168-15,0 0 105 0,0 0 87 32,0 0 56-32,0-15-336 15,0-5-480-15,0-4-24 16,0-2-88-1,0 0 24-15,2 2 40 0,5 4-16 0,-3 8 16 16,3 4-24 0,-1 4-40-16,1 4-80 0,2 0-8 15,3 0 64-15,1 0 8 16,0 0 16-16,-1 10-272 31,3-1-665-31,-2 8-839 0,-2-3-1233 0,-4-2-2992 0</inkml:trace>
  <inkml:trace contextRef="#ctx0" brushRef="#br0" timeOffset="139835">13967 12044 864 0,'0'0'4793'0,"0"0"-2705"15,0 0-736-15,0 0-375 16,0 0-297-16,0 0-24 0,0 0-264 16,21 92-32-16,-8-66 56 15,1 0-144-15,-1-6-120 0,-1-6-72 31,-3-4-80-31,-4-4 48 16,-2-4-48-16,-3-2 152 16,0 0 576-16,0 0 489 0,0 0 47 15,0-12-336-15,0-6-576 16,0-6-352-16,2-4 0 15,3 2-704 1,3 0-752-16,10 5-601 0,-2 8-1007 16,-3 7-3674-16</inkml:trace>
  <inkml:trace contextRef="#ctx0" brushRef="#br0" timeOffset="140296">14204 12062 3272 0,'0'0'2961'15,"0"0"-561"-15,0 0-487 32,0 0-505-32,0 0-632 0,0 0-352 15,0 0-216-15,-79 66-96 16,78-44-24-16,1 0-8 0,0 0-80 15,0-6-16-15,6 0 16 16,5-4-72-16,1-3 72 31,-4-6-8-15,3-1-40-16,0-2-64 0,1 0-40 0,-3-9 8 15,4-10-8-15,-1-3-88 0,-1-1-136 16,-3 4 64-16,-3-1 8 16,0 4 176-16,-5 2 96 31,0 6 32-31,0 4 232 0,0 4 208 15,0 0 64-15,0 0-304 0,0 0-200 16,5 4-72-16,3 6 72 0,-2 4 48 16,4 0-40-16,-2-2 48 15,2-2-56 1,-4-2-344-16,0-2-320 15,-1-6-488-15,-3 0-1417 32,3 0-1920-32</inkml:trace>
  <inkml:trace contextRef="#ctx0" brushRef="#br0" timeOffset="140730">14284 11853 1096 0,'0'0'2584'0,"0"0"-871"16,0 0 135-16,0 0-168 15,14 108-511-15,-6-73-281 0,3-1-168 16,1 2-192-16,-1-2-160 31,2-2 120-31,-2-4-296 16,1-6-184-16,2-4 56 0,-1-8-64 15,0-4-528-15,0-6-560 16,1 0-112-16,-1-8-97 0,0-12-87 0,-5-2 256 31,0-2 384-31,-6-3 416 16,0 4 328-16,-2 1 80 15,3 5 376-15,-3 6 224 0,0 5 72 16,1 4 32-16,3 2-192 0,-1 0-320 15,2 2 241-15,0 9 7 0,-4 2-240 16,4 1-128 0,-5-3-152-1,0 2-368-15,0-5-865 16,0-2-1191-16,0-5-2617 0</inkml:trace>
  <inkml:trace contextRef="#ctx0" brushRef="#br0" timeOffset="140893">14445 11929 1584 0,'0'0'4217'16,"0"0"-3145"-16,0 0-888 0,0 0-168 16,0 0-16-16,0 0 0 31,0 0-1480-16,87 67-1473-15,-66-61 689 0</inkml:trace>
  <inkml:trace contextRef="#ctx0" brushRef="#br0" timeOffset="141149">14577 11966 3888 0,'0'0'2009'0,"0"0"-169"16,0 0-272-16,0 0-487 0,0 0-441 16,-42 102-296-16,42-80-200 15,0-2-64-15,12-6-72 0,-1-4 40 16,0-2 56-16,-3-6 64 15,4-2-72 1,-1 0-96-16,4 0-32 31,-2-6-120-31,1-8-160 0,-3-4-328 0,6-5-288 0,-3 0-281 16,-6-5-415-16,-1-6-144 0,-7-20-257 31,0 5 33-31</inkml:trace>
  <inkml:trace contextRef="#ctx0" brushRef="#br0" timeOffset="141352">14639 11725 960 0,'0'0'1856'0,"0"0"233"0,0 0-65 15,0 0-264-15,0 0-823 0,0 0-729 16,0 0-128-16,0 0 280 31,-28 52-80-31,40-20 40 0,-1 3 240 16,0 0 80-16,1 1-176 15,1-2-48-15,1-4-88 16,1-1-80-16,-2-7-136 0,1-3-72 31,1-2-40-31,6-2-864 16,-4-2-1280-16,-5-5-3585 0</inkml:trace>
  <inkml:trace contextRef="#ctx0" brushRef="#br0" timeOffset="141947">14122 12256 1400 0,'0'0'3240'0,"0"0"-1087"16,0 0-177-16,0 0-367 16,0 0-657-16,0 0-480 15,0 0-128-15,-29 57-72 16,18-38-96-16,-1-1-72 0,1 1-40 15,3-4-56-15,-2 0-8 16,-1-1-128-16,-2 4-792 0,3-4-1256 16,-1-3-4106-16</inkml:trace>
  <inkml:trace contextRef="#ctx0" brushRef="#br0" timeOffset="142320">13965 12377 3816 0,'0'0'2633'0,"0"0"-713"16,0 0-39-16,0 0-633 0,0 0-680 16,0 0-448-16,-6 34-72 15,6-12-40-15,0-1 8 16,0 2-8-16,0-7 72 15,0-2-80-15,0-7 0 16,0-3 8-16,2-4 8 16,-2 0 64-16,0 0 8 0,4 0-80 15,-4 0 176 1,12-2-184-16,-3-9 0 0,16-13-248 15,-4 2-992 1,0 4-2761-16</inkml:trace>
  <inkml:trace contextRef="#ctx0" brushRef="#br0" timeOffset="144090">5209 11607 4488 0,'0'0'2969'0,"0"0"-1601"0,0 0-143 16,0 0 271-16,0 0-344 0,0 0-416 16,0-2-360-16,2 2-200 15,1-4-15-15,2 2 95 0,-2-5-80 31,4 3-48-15,2 0-80-16,-1-2-40 0,2 3 0 0,-2-1 8 16,-5 2 48-16,2 0 24 15,-2 0-8-15,1 2 120 0,7-3-64 16,7 1 8-16,12 0-24 31,16 0 64-31,9 2-80 16,12 0 144-16,6 0-88 0,5 0 8 15,1 0 32-15,-3 0 184 16,-4 0-112-16,-4-4-136 31,-7 0 0-31,-7 0 32 0,-12-1-96 16,-7 1 0-16,-9-1 8 15,-11 3-8 1,-6 0-72-16,-9-2-320 0,0-9-752 0,-9-2-632 0,-11 3-2937 15</inkml:trace>
  <inkml:trace contextRef="#ctx0" brushRef="#br0" timeOffset="144727">5233 11492 2712 0,'0'0'1936'16,"0"0"-447"-16,0 0 223 0,0 0 129 15,0 0-313-15,0 0-360 16,0 0-216-1,0 0-239 1,-19-6-209-16,3 6-328 0,1 10-16 0,-6 1-40 16,4 0-112-16,-3 1-8 15,2 2 88-15,2-2-88 0,5 1 8 16,0-2 64-16,4-3-72 31,2-4 16-15,5 1 64-16,0-3 24 0,0-2-56 0,0 2-48 15,0 0-144-15,12 5-56 0,9 3 144 16,9 3-200-16,22 10-505 15,-8-2-1327-15,-4-1-3889 0</inkml:trace>
  <inkml:trace contextRef="#ctx0" brushRef="#br0" timeOffset="147304">4629 10668 6209 0,'0'0'1856'16,"0"0"-1376"-16,0 0-328 0,5 6 32 0,15 10 481 15,9 2 175-15,-3 0-184 16,3 2-232-16,0-1-152 0,-5-4-16 16,2 2-88-1,-4-4-96 1,-2-1 0-16,-2 1-24 15,-4-4-48-15,1-1-1080 0,-1-3-1633 16,-7-5-2808-16</inkml:trace>
  <inkml:trace contextRef="#ctx0" brushRef="#br0" timeOffset="147490">4788 10656 2760 0,'0'0'2017'0,"0"0"-1169"0,0 0-512 0,-63 156-336 16,42-94-336-16,0-9-2249 0</inkml:trace>
  <inkml:trace contextRef="#ctx0" brushRef="#br0" timeOffset="153847">22247 9988 2928 0,'0'0'2241'16,"0"0"-193"-16,0 0 121 0,-13-4-417 0,13 4-448 15,-2 0-376-15,2 0-215 16,0 0-169-16,0 0-176 16,0 0-200-16,0 0-120 0,3 0 112 31,12 0 88-31,-2 0 48 15,0 0-64-15,0 0-48 0,-2 0-80 16,4 0-16 0,-4 4-80-16,-1 3-8 0,-1-1-32 0,1-1 32 31,-7 3 48-31,2-2-48 15,-3 1 8-15,-2 1 88 0,0 1 8 16,0 4 64-16,0 2 64 16,-10 4 8-16,-6-2-160 15,0 0-24-15,4-2 16 0,-2 0-64 16,3-7-8-16,1-1-72 15,3-5 72-15,-1 0 56 0,5-2-16 32,-2 0-32-32,4 0-8 15,1 0 72-15,0 0-64 16,0 0 0-16,0 0-8 0,0 0 0 0,0 0-8 15,0 0-88-15,0 0-56 16,0 0-24-16,0 0-24 16,0 0-48-1,1 0 168-15,9 0 80 16,1 0 8-16,4-2-8 15,-4 0 0-15,0 2 0 0,1 0 8 16,-4 0 0 0,0 0-8-16,-2 0-8 15,-1 0 0-15,0 0-40 0,1 0 40 16,-2 0-56-16,-1 6 64 15,2-1-8-15,-4-1 8 16,-1-2 8-16,0 0-8 0,2 0 0 31,-2-2 56-31,0 0-40 0,0 2-8 16,0-2 8-16,0 0-8 15,0 0 0-15,0 0 0 16,0 0 72-16,0 0-32 0,0 0 0 16,0 0 0-16,0 0 32 31,0 0-8-31,0 0-8 0,0 0 0 15,0 0 8-15,0 0-64 16,0 0 88-16,0 0-96 16,0 0-24-16,0 0-584 0,0 0-504 15,0-2-665-15,-2-4-487 16,1 2-2329-16,1-1-2344 0</inkml:trace>
  <inkml:trace contextRef="#ctx0" brushRef="#br0" timeOffset="155138">22289 10046 592 0,'0'0'1520'0,"0"0"-504"15,0 0 232-15,0 0-183 0,0 0-305 16,0 0-24-1,0 13-48-15,0-9-40 0,0 0 32 32,0-3-23-32,0-1 223 0,-7 0 40 15,1 0-440-15,-1 0-16 16,1 0-144-16,1-3-96 0,5-8 0 0,-5 1-168 15,5-1-56 1,0 3 0 0,0 1-72-16,5 3 16 15,6 2 0-15,2 2 48 0,-1 0-8 16,-3 0-48-16,-1 10 48 15,-8 3-56-15,0-2 72 0,0 4 96 0,0-4 40 32,-6-1 24-32,-7 1 160 15,-3-7-136-15,1-2-56 16,1-2-32-16,1 0-40 0,6-4-56 15,-2-11-48-15,7 0-144 16,2-4-128-16,0 2 64 0,5-2-24 31,9 6 88-15,4 4-16-16,0 5 80 0,0 4 16 0,-4 0 16 15,-1 0 0-15,-6 15 8 16,-2 0 88-16,-5 2 104 0,0 0 192 16,0 2 0-16,-2-6-16 31,-13 0-8-31,-2-5-64 15,4-3 0-15,-5-5-64 0,2 0-72 16,8 0-32-16,-2-2-40 16,8-9-88-16,2-2-32 0,0 0-160 15,0-2 24-15,17 5-72 16,0 4 16-16,3 5 128 15,-1 1 88 1,-3 0 8 0,0 1 40-16,-6 11-24 0,-5-1-24 0,-2 0 96 15,-3-1 152-15,0 1 80 0,0-3 56 16,-5-1-40-1,-9-1-136-15,-1-4-112 16,-7-2-496-16,9 0-944 16,-5-2-4041-1</inkml:trace>
  <inkml:trace contextRef="#ctx0" brushRef="#br0" timeOffset="157581">22714 9848 3688 0,'0'0'2577'0,"0"0"-433"0,0 0 177 31,0 0-569-31,0 0-576 15,0 0-311-15,0 0-121 16,0 0-80-16,0 0-112 0,0 0-120 16,-5 2-136-16,-2 10-128 15,-1 8-168-15,-5 6 8 0,2 10-16 16,4 8-40-16,-4 4 48 15,3 3 8 1,3-3-8-16,4-7-48 16,1-2 48-16,0-7-16 0,0-6 16 15,0-6-72-15,0-6 0 16,1-4 16-16,1-6-48 0,3-2-32 15,1-2-240 1,2 0-64-16,0-12 392 16,2-8 48-16,0-4 8 15,-1-5 88-15,-4 2-40 0,-2 3-40 16,-3 4 96-16,0 4-32 15,0 7 24 1,0 3-88-16,-3 5-8 16,-5 1-8-16,-6 0-160 15,2 0-464-15,-1 0-344 0,2 5-473 16,1 6-927-16,9-7-2505 0</inkml:trace>
  <inkml:trace contextRef="#ctx0" brushRef="#br0" timeOffset="158037">22838 9936 888 0,'0'0'5649'0,"0"0"-3729"15,0 0-599-15,0 0-57 0,0 10-480 16,0 4-104-16,0 4-112 16,0 3-56-16,5-4-152 0,3 3-159 15,-3-2-33 1,1 0-40-1,5-3-40-15,-3-1-72 0,1-3-16 16,2 2 0-16,-3-5 0 0,3-1 0 16,1-3 0-16,-1 1 0 15,-3-3 0-15,2 0-8 0,-4-2 8 31,-1 2 8-15,-3-2 0-16,1 0 0 0,-3 0 88 16,0 0 0-16,0 0 40 0,0 0 136 15,0 0 40-15,0 0 280 0,0 2 48 16,0-2 120-16,0 2-32 31,-8 2-71-31,-4 0-345 16,-9 1-312-16,0 6-8 15,-9 1-849-15,-11-5-1127 0,7-1-753 16,9-6-3256-16</inkml:trace>
  <inkml:trace contextRef="#ctx0" brushRef="#br0" timeOffset="158211">22911 9972 4536 0,'0'0'3129'0,"0"0"-1024"16,0 0-273 0,0 0-880-1,0 0-544-15,0 0-408 16,116-30-384-16,-87 24-1496 0,-5 3-3169 15</inkml:trace>
  <inkml:trace contextRef="#ctx0" brushRef="#br0" timeOffset="158625">23145 9858 3624 0,'0'0'3129'16,"0"0"-1097"-16,0 0-279 0,0 0-465 31,0 0-368-31,0 0-176 15,-21 104-264-15,21-82-175 0,0-2-145 16,0 1-144-16,0-6 96 16,9-1-16-1,-4-1-88-15,5-6 0 0,-2 1 48 0,0-3-48 31,-3-1 40-31,3-2-32 16,-5 0 96-16,5 0-112 0,-4-2 64 16,0 2-48-16,3 0-16 15,-2-2 8-15,-4 1 0 16,3 1-8-16,-3 0 0 0,-1-2 8 15,0 2-8 1,0-2 96-16,0 2 328 16,0-2 440-16,0 2 16 0,-1 2-24 15,-14 5-288-15,-4 4-415 16,-7 2-153-16,-3 2-761 15,-10-2-719 1,10-3-768-16,5-10-2986 0</inkml:trace>
  <inkml:trace contextRef="#ctx0" brushRef="#br0" timeOffset="158829">23164 9886 5209 0,'0'0'2664'0,"0"0"-903"15,0 0-313-15,0 0-864 32,0 0-584-32,0 0-32 0,0 0-1400 31,116-10-2897-31</inkml:trace>
  <inkml:trace contextRef="#ctx0" brushRef="#br0" timeOffset="159354">23426 9858 3672 0,'0'0'2633'0,"0"0"-889"16,0 0-399-1,0 0-697-15,0 0-72 0,0 0-64 16,0 0-136-16,59 28 40 0,-47-16-192 16,-1-2 64-16,-6 0-64 15,-3 0-32-15,-2 0 240 16,0 0 168-1,0 2 17-15,-13 0-153 16,-4 0-240-16,-2 1-80 31,0-4-72-31,-2-3-72 0,8-2 0 0,1-4-120 0,6 0-88 16,4 0-32-16,2 0-200 0,0 0-161 31,0 0 65-31,12 0 304 16,2 0 168-16,4 0 56 0,0 0 16 15,-2 0-8 1,-2 0 0-16,-2 0 0 0,-6 0 0 31,2 0 0-31,-4 0 64 0,-4 2 176 16,0 7 80-16,0 0 177 15,0 5 87-15,-7 1-56 0,-4 0-200 16,-7 2-88-16,5-4-176 0,2-2-16 15,3-3-48-15,4-6-392 16,-2-2-288-16,6 0-217 16,0 0-1071-1,0-10-2657-15</inkml:trace>
  <inkml:trace contextRef="#ctx0" brushRef="#br0" timeOffset="159856">23771 9703 1616 0,'0'0'3161'0,"0"0"-1249"16,0 0-64-16,0 0-599 15,0 0-529-15,0 0-128 0,0 0-120 31,-56 98 8-31,49-73-64 16,6 5-40-16,-4 0 8 0,0 4-152 16,3 0-48-16,-2 0-56 15,2-2-56-15,0-2-72 16,2-6 56-1,0-5-56 1,0-6-64-16,0-5 56 0,8-1-64 0,4-5 0 16,1-2-64-16,-2 0 136 0,3 0 0 15,-2-2 56-15,-1-7 24 16,-3-2 48-16,0 1 16 15,-1-3 89-15,-4 2 191 16,-3 1 96 0,0-3 32-16,0 4-136 0,-7 1-224 15,-7-1-192-15,-1 3-88 16,-2 4-896-16,-6 2-601 0,5 0-1295 15,2 12-4794-15</inkml:trace>
  <inkml:trace contextRef="#ctx0" brushRef="#br0" timeOffset="161900">24054 10129 3408 0,'0'0'1721'0,"0"0"-769"0,0 0 584 0,0 0-384 15,0 0-407-15,0 0-97 16,0 7 0 0,0-7-136-1,0 0 88-15,5 0-24 0,1 0 96 16,7-9 64-16,-2-10-79 15,1-5-105-15,1-6-168 0,1-4-136 0,-6-4-16 16,-1-6-80-16,-4 0-40 31,-3 0-48-31,0-1 8 16,0 9-16-1,0 4-48-15,-3 10 40 0,-4 8-40 0,2 7 56 16,5 3-8-16,0 2-56 0,0 2 0 16,0 0-64-16,0 0-152 31,0 0-296-31,0 0-440 0,0 0-729 15,0 2-2336-15,0 2-3624 16</inkml:trace>
  <inkml:trace contextRef="#ctx0" brushRef="#br0" timeOffset="162353">24162 9724 6105 0,'0'0'2400'16,"0"0"-679"-16,0 0 135 15,0 0-872-15,0 0-480 0,0 0 57 16,-40 68 63-16,24-38-56 15,3-2-64 1,-2-4-216-16,7-4-128 16,2-8-112-16,1-6-40 0,5-2 0 15,0-4-8-15,0 0-24 16,0 0-320-16,0 0-224 0,0-14 112 15,0-6-96-15,0-6 71 32,5-6 89-32,1-2 8 0,2 0 112 15,-3 0 216-15,1 8 32 16,1 5 24-16,1 10 0 0,-5 5 88 15,2 6 8-15,3 0-16 16,0 0 144 0,7 0 16-1,-1 8 88-15,4 3-23 0,0 2-57 16,-4 2-120-16,6 2-128 15,-4 11-24-15,-2-5-1225 0,-2 2-2776 0</inkml:trace>
  <inkml:trace contextRef="#ctx0" brushRef="#br0" timeOffset="165392">22216 8069 7313 0,'0'0'2313'0,"0"0"-1465"16,0 0 480-16,0 0 208 0,11 74-399 15,-6-46-201-15,2 0 0 0,-2-3-288 31,-2-5-120-15,0-5-184-16,-1-2-144 0,-2-5-40 16,1-2-72-16,-1-2 0 0,0-4-32 15,0 0-8-15,0 0-48 16,5 0-552-16,-5 0-1088 0,0 0-1009 31,0-2-2784-31</inkml:trace>
  <inkml:trace contextRef="#ctx0" brushRef="#br0" timeOffset="165585">22227 7832 7601 0,'0'0'3153'0,"0"0"-1601"0,0 0-592 15,0 0-960-15,0 0-480 16,0 0-912-16,0 0-1649 0,47 53-4680 15</inkml:trace>
  <inkml:trace contextRef="#ctx0" brushRef="#br0" timeOffset="165892">22358 7981 4584 0,'0'0'2121'0,"0"0"-601"15,0 0-15-15,0 0-297 0,0 0 176 16,0 0-128-16,0 0-95 16,7 105-129-1,-7-82-296 1,0-1-304-16,0 1-168 0,0-2-112 15,0-1-56-15,0 1-88 16,-4-4-8-16,0 0-456 0,0-6-952 16,1-7-633-16,0-4-863 15,3 0-2993-15</inkml:trace>
  <inkml:trace contextRef="#ctx0" brushRef="#br0" timeOffset="166187">22384 8003 656 0,'0'0'2680'15,"0"0"-343"-15,0 0-97 0,0 0-503 0,0 0-601 16,0 0-744-16,0 0 384 15,0 0 144-15,42 56-56 16,-29-36-7 0,-2-2-137-16,1 1-144 15,-1-4-240-15,-3 2-96 16,2-6-112-16,-2-1-72 0,-3-1-48 15,1-1-8-15,-1-4-320 16,1-2-1000-16,-1-1-809 0,0-1-2648 16</inkml:trace>
  <inkml:trace contextRef="#ctx0" brushRef="#br0" timeOffset="166444">22546 7928 2920 0,'0'0'4641'0,"0"0"-2865"15,0 0-367-15,0 0-57 16,0 0-16-1,0 0-351-15,0 0 47 16,-2 121-192-16,2-93-280 0,0-2-312 16,0-4-152-16,0-2-96 0,0-2-600 15,0-3-1240 1,0-7-2065-16,0-4-4833 0</inkml:trace>
  <inkml:trace contextRef="#ctx0" brushRef="#br0" timeOffset="166819">22584 7913 5049 0,'0'0'3112'0,"0"0"-1111"16,0 0-321 0,0 0-888-16,0 0-464 0,0 0 392 15,0 0 137-15,0 0-145 16,97-12-304-16,-71 5-168 0,-5 2-160 15,-2 1-80-15,-2 0-96 16,-3 0-760 0,-3 0-601-16,-4-1-823 15,-6 1-2121-15,-1 2-2408 0</inkml:trace>
  <inkml:trace contextRef="#ctx0" brushRef="#br0" timeOffset="167058">22725 7917 1400 0,'0'0'4137'0,"0"0"-2497"16,0 0 312-16,0 0 17 0,0 0-769 16,0 0-272-16,-3 108-144 15,3-79-247-15,0-4-41 0,3-1-32 31,0-2-216-31,0-2-48 16,-1-4-56-16,1-2-72 16,-1-3-72-16,-2-2 0 0,0-1-120 15,0 3-832-15,0-3-929 16,0-3-3232-16</inkml:trace>
  <inkml:trace contextRef="#ctx0" brushRef="#br0" timeOffset="167786">23083 7923 2528 0,'0'0'5033'16,"0"0"-2608"-16,0 0-409 16,0 0-528-16,0 0-927 15,0 0-449-15,0 30 80 0,0-10 72 31,0 0 104-31,2 0 80 0,0-4-168 16,-2-2-160-16,4-6-112 16,-4-1 88-16,0-4-96 15,4-1 0-15,-3-2-200 0,6 0-1096 16,-2 0-1321-16,1-2-3200 0</inkml:trace>
  <inkml:trace contextRef="#ctx0" brushRef="#br0" timeOffset="168205">23256 7726 2696 0,'0'0'4361'0,"0"0"-2313"0,0 0-7 16,0 0-505 0,0 0-744-16,0 0-256 15,0 0 193-15,0 0-217 0,-6 98 32 16,1-58-120-16,3 3-24 15,2 1-136-15,0-4-136 16,0-6-72-16,0-1-56 0,0-10 8 31,5-5-8-31,3-1-72 16,3-8-48-1,2-3 16-15,2-6 24 0,-1 0-168 0,1 0 168 16,1-2 80-16,-1-11 104 0,-4-4 16 16,-3 1 32-16,-3-2 48 15,-5 0 224-15,0 0 24 0,0 0-280 31,-5 2-56-31,-6 6-112 16,-7 2-296-16,0 8-824 16,-14 0-680-16,4 8-1073 0,-1 4-5249 0</inkml:trace>
  <inkml:trace contextRef="#ctx0" brushRef="#br0" timeOffset="169149">21993 7143 5249 0,'0'0'5105'15,"0"0"-3089"1,0 0-584-1,0 0-223-15,0 0-745 16,0 0-400-16,0 0 168 0,29 10 272 16,-6-7-120-16,3-1-168 15,-2 1-88 1,-1-3 16-16,-2 0-48 15,-4 0-8 1,-7 0 8-16,-5-3-48 0,0 1-32 0,-5 2-16 16,0 0 176-16,0 0-24 15,0 0-104-15,0 0-48 0,0 0-208 16,0 17-264-16,-5 9 56 15,-3 6 344-15,-3 4-88 32,-1 0-128-32,-1-4-56 0,4-4 96 15,1-7 96-15,1-6 80 16,5-4 32-16,-1-5 40 0,0-4 64 15,3 0 0-15,0-2 8 16,0 0 160-16,0 0 32 16,0 0-264-1,0 0-24 1,10 0-80-16,6 0 104 0,3-6 8 0,7-3-8 15,0-3-176-15,3-1-880 0,-3-4-569 16,1-9-895-16,-7 5-1545 16,-6 0-1344-16</inkml:trace>
  <inkml:trace contextRef="#ctx0" brushRef="#br0" timeOffset="169355">22323 7188 2736 0,'0'0'2169'16,"0"0"-409"-16,0 0 424 31,0 0-655-31,0 0-401 0,0 0-192 15,-7 103-128 1,6-87-328-16,-3 0-200 0,-4-4-143 0,5 1-137 16,-3-4-177-16,2-1-895 31,0-8-1136-31,0 0-2041 15,4 0-1472-15</inkml:trace>
  <inkml:trace contextRef="#ctx0" brushRef="#br0" timeOffset="169521">22311 7213 1480 0,'0'0'2816'0,"0"0"-863"31,0 0 111-31,0 0-335 0,0 0-561 0,0 0-88 16,0 0-296-16,0 0-368 15,101 108-248-15,-90-96-96 16,0 1-72-16,-4-5 0 0,-1-3-808 15,5-5-936 1,-1 0-1353 0,-2 0-2816-16</inkml:trace>
  <inkml:trace contextRef="#ctx0" brushRef="#br0" timeOffset="169715">22476 7154 1072 0,'0'0'4217'15,"0"0"-2121"-15,0 0-232 0,0 0-687 16,0 0-529-16,0 0 192 15,-3 91-152-15,3-59-128 0,0-4-216 32,0-2-168-32,0-2-120 15,0-4-56-15,0-6-640 0,0-2-1184 16,0-5-2257-16,0-5-2528 0</inkml:trace>
  <inkml:trace contextRef="#ctx0" brushRef="#br0" timeOffset="169979">22481 7094 4048 0,'0'0'2041'0,"0"0"-745"0,0 0 112 16,0 0-263 0,0 0-433-16,0 0-328 15,115 0-88-15,-90-2-152 16,-5 0-40-16,2 0-104 0,-7 0-224 31,-5 2-576-31,-1-1-953 0,-4-1-1103 0,-2 0-2417 16</inkml:trace>
  <inkml:trace contextRef="#ctx0" brushRef="#br0" timeOffset="170179">22621 7086 416 0,'0'0'4481'15,"0"0"-2401"-15,0 0 24 16,0 0-447-16,-12 115-553 0,12-83-272 15,0 0-80-15,0-4-240 32,0-3-199-32,0-6-169 0,0-1-144 15,0-2 0-15,0 2-1097 16,0-6-1823-16,4-3-7218 0</inkml:trace>
  <inkml:trace contextRef="#ctx0" brushRef="#br0" timeOffset="170872">23049 6962 4400 0,'0'0'2977'0,"0"0"-1217"15,0 0-495-15,0 0-137 16,0 0-224-16,0 0-240 0,0 0-48 0,0 0-167 16,63 92-33-16,-63-69-16 15,0-2-24-15,-8 1-24 16,-5-3-104-16,-1-4 16 15,-1-4-168-15,7-5-8 16,3-4 0 0,5-2 40-16,0 0-104 0,0 0-24 0,0 0-128 15,0 0-72-15,0 0-8 16,12-4-32-16,1 0-24 15,4 2 120-15,-5 2 96 16,-1 0 40 0,-1 0-112-16,-4 0 48 15,-3 10 72-15,-3 0 8 0,0 2-8 16,0 4 240-16,0-2-8 15,0 2-48-15,-9-2-112 0,-1-4-72 16,4-2-600-16,1-6-809 31,-2-2-1223-31,6 0-5386 0</inkml:trace>
  <inkml:trace contextRef="#ctx0" brushRef="#br0" timeOffset="171409">23225 6974 1696 0,'0'0'4985'0,"0"0"-2825"0,0 0-271 15,0 0-505 1,0 0-336-16,0 0-312 15,49 7-159-15,-33 2-81 16,-3 1-184-16,2 5 104 16,-1 0-176-16,-6 2 24 0,0-4-112 15,-3 4 0-15,-5-2-8 16,0 4 32-1,0 1-8-15,-2 2 160 16,-12 0-128-16,-2 0-56 16,1-2-56-16,-1-2 0 31,0-4-32-31,5-2-56 0,1-6 16 0,2-2-8 0,6-2 88 0,1 0-48 31,1-2-48-31,0 0-40 16,0 0-112-16,0 0-96 15,0 0-56-15,8 0 32 0,9 0 272 16,0 0 48-1,2-4 56-15,2-4-48 0,-2 2-40 0,1-2-16 16,-4 0-104-16,2-2-904 16,-7 2-952-1,-1 2-2249-15</inkml:trace>
  <inkml:trace contextRef="#ctx0" brushRef="#br0" timeOffset="173765">23707 7225 2512 0,'0'0'2721'0,"0"0"-817"15,0 0 264-15,0 0-375 0,0 0-585 16,0 0-392-16,0 0-232 15,0 0-368-15,0 0-216 16,5 4-24 0,6 8 24-16,3 6 72 15,9 4 49-15,1 6-9 16,5 4 80-16,5 11 32 0,2 2-32 15,-1 12-16-15,2 3 0 32,-3 6-80-32,0 7 152 0,-3-1 0 15,-4-1-64-15,-4-1-40 16,-5-1-64-16,-5-7 32 0,-5-3-40 15,0-6 24 1,-5-4-24-16,-3-8 64 0,0-2 0 31,0-5-32-31,0-9-8 0,0-2-88 16,0-7 48-16,0-6-48 15,0-4-8-15,0-4 64 0,0-2-16 16,0 2 8-16,0-2 24 0,0 2-72 16,-3 1-8-1,3 2 0 1,-5 1 8-16,2 4 0 0,0 3-8 15,-2-2 8-15,1 1-8 16,4 2-8-16,-3 0-8 0,3 1-64 16,0-2-48-16,0 4 0 0,0-2 16 31,0 4 64-31,0-2 32 15,0 3-40-15,0 3 56 0,-3 1 0 16,1 3 0-16,1 8-8 16,-4 3 8-16,0 0-8 0,0 2-64 15,2-1-104-15,0-3 8 31,-2-2 72-31,5-2 8 0,-2 0 80 16,1-2 0-16,-3-2 0 16,4 2 0-16,0-2 0 0,-3 2 8 15,3 0 8-15,-3-1-8 16,3-1 8-16,-2-3-8 47,-1 1-8-47,3 0-40 0,-6 1 40 15,4-3 8-15,-1-1-8 16,1 3-64-16,1-1 72 0,-3-1-8 15,3 0 8-15,1-4 0 16,0-4 0-16,-5-4 8 0,5-6-8 16,-2-2 0-1,2-2 0-15,-3-2-200 0,3 0-728 0,-2-2-513 16,-2-16-2575-16,2-6-4922 0</inkml:trace>
  <inkml:trace contextRef="#ctx0" brushRef="#br0" timeOffset="174588">23608 7335 1040 0,'0'0'4113'0,"0"0"-2649"16,0 0 232 0,0 0 169-16,0 0-481 15,0 0-432-15,0 0-216 16,-6 77-280-16,4-66-200 0,-3 1-175 15,4-3-33-15,1-1-48 32,0-5-145-32,0 1-263 0,0-2-264 15,0-2-224-15,0 0-32 16,0 0 104-16,0 0-32 15,0-13 351-15,11-6 209 0,-1-2-168 16,6-5 72-16,-5-2 168 31,0-1 216-31,1 1 8 0,-4 2 184 16,-2 2 328-16,-1 6 288 15,-2 2 113-15,-1 6 95 16,-2 6 64-16,0 4-280 0,2 0-408 0,4 0-304 16,5 8-72-16,7 5 208 15,1 4 248 1,1 0-7-16,-1-2-137 15,2-3-168-15,-1 0-152 16,2 6-176-16,-6-2-1329 16,-3-2-4264-16</inkml:trace>
  <inkml:trace contextRef="#ctx0" brushRef="#br0" timeOffset="176538">23787 10991 6289 0,'0'0'2864'0,"0"0"-767"16,0 0-185-16,0 0-615 0,-4-2-561 15,4 2-424-15,8 0-64 16,13-2 264-16,1 2-88 0,4 0-24 31,2 0-112-31,-9 0-136 16,-1 0 72-16,-5 0-168 0,-4 4 64 15,-1 4 24-15,-8 4 48 16,0 4 120-16,0 6 177 0,-3 4-25 16,-16 8-152-16,-9 0-168 15,1 0-64-15,1-2-40 31,0-3-32-31,10-7-16 0,5-3 8 16,1-6-8-16,5-3 0 16,4-6-64-16,1-2-32 0,0-2-8 15,0 0-40-15,0 0-40 16,13 0 192-16,9 0 24 31,2 0 128-31,5-8-56 0,2-2-80 0,-5-1 56 16,-2 4-72-16,-4 1 8 15,-6 2 0-15,-6 0-8 0,-3 4 0 16,-2-3-16-16,0 1-800 15,2-6-985 1,-3-1-1039 0,-2-2-2658-16</inkml:trace>
  <inkml:trace contextRef="#ctx0" brushRef="#br0" timeOffset="177172">24031 10580 3168 0,'0'0'4953'0,"0"0"-2496"16,0 0-145-16,0 0-471 0,0 0-881 0,0 0-632 16,0 0-320-16,-3 0 0 15,14 2 192 1,2 6 0-1,-1 0 56-15,-4 1-88 16,-2 2-40 0,-1 1-24-16,-2 0 16 0,-3 0 104 15,0 2 96-15,0-2-24 16,-5 0-104-16,-4-1-88 0,1-6-104 15,3-1 0-15,0-2-8 16,5 0-104-16,0-2-8 0,0 0-192 16,0 0-336-16,0 2-96 15,0 2 184 1,6 0 376-16,6 2 168 15,2 1 0-15,-4-2 8 16,6 3 8-16,-8-2-8 0,-3 3 8 16,1 0 0-16,-6 1 0 15,0 3 8-15,0-2 248 16,0 6 144-16,-14-4-128 15,-2 1-240 1,4-3-32-16,1-3-728 16,5-8-864-16,4 0-1449 0,2 0-4609 0</inkml:trace>
  <inkml:trace contextRef="#ctx0" brushRef="#br0" timeOffset="177746">24230 10594 5801 0,'0'0'3224'31,"0"0"-727"-31,0 0-521 0,0 0-951 15,0 0-569-15,0 0-208 16,0 0 32-16,18 10 64 16,-13 0-112-16,-1 4 48 0,-2 4-8 31,-2 4-16-31,0 2 40 15,0 4-48 1,-11-2-120-16,-2 0-128 0,-3-3 0 0,3-8-152 16,1-1 0-16,6-5 0 15,3-3 48-15,-1-3 96 0,4-3 8 31,0 0-8-31,0 0-64 16,0 0-48-16,0 0-56 0,0 0-16 0,9 0 192 16,7-2 0-16,0-5 96 15,2-2-32-15,-1 1-56 16,-2 2 16-16,1 2-24 15,-3 1 0 1,2 1 0-16,-4 2 8 16,-3-2-8-16,3 0-16 0,-4 2-1024 15,1 0-761 1,-7 0-2175-16,1 0-5634 0</inkml:trace>
  <inkml:trace contextRef="#ctx0" brushRef="#br0" timeOffset="178170">24616 10515 3928 0,'0'0'3257'0,"0"0"-1545"16,0 0 177-1,0 0-193-15,0 0-768 16,-42 149-368-16,21-87-111 15,2 9-161-15,-4 5-48 0,7-3-80 16,-4-2-8-16,4-7-32 16,3-9 16-16,2-12 16 0,0-9-56 15,3-7-24-15,1-12 32 16,1-4-24-1,-2-7-80-15,1-4-568 16,1 0-1041-16,4-6-2583 0</inkml:trace>
  <inkml:trace contextRef="#ctx0" brushRef="#br0" timeOffset="178838">24645 10897 4320 0,'0'0'4057'0,"0"0"-2632"0,0 0 159 0,0 0-432 16,0 0-672-16,0 0 104 16,0 0 9-16,34 6-161 0,-24-3-32 31,1 5-120-31,-1 3-128 15,-4-1-56-15,-1 4-8 16,-5 4 72-16,0 2 216 0,0 1-80 16,-11 2-128-16,-2-1-168 0,-2-1 0 15,1-8-136-15,4-3 88 31,3-1 40-31,3-6 0 16,4-1 8-16,-2 0 0 0,2-2-8 16,0 0-8-16,0 0 16 15,0 0 8-15,0 0-8 0,0 0 0 31,6 0 0-31,11 0 56 16,0 0 56-16,8-7-48 0,0-4-64 16,8-1-224-16,-3 0-520 0,3-2-640 15,-3-4-937-15,-5 4-2400 16,-11 2-2543-16</inkml:trace>
  <inkml:trace contextRef="#ctx0" brushRef="#br0" timeOffset="179087">24892 10710 3696 0,'0'0'5073'0,"0"0"-3568"16,0 0 191-16,0 0-208 0,0 0-783 15,0 0-9-15,0 0 0 0,0 70-344 16,0-45-168 0,0 1-48-1,0-3-136-15,0 1-64 16,0-5-896-16,0-10-841 0,0-3-2256 15,0-6-3424-15</inkml:trace>
  <inkml:trace contextRef="#ctx0" brushRef="#br0" timeOffset="179488">24999 10447 5209 0,'0'0'2560'15,"0"0"-623"-15,0 0 71 16,0 0-624-16,0 0-696 0,0 0-159 16,0 41 143-16,0-16-72 0,0 7-144 15,-4 5-104-15,0 5-184 0,-1 0-16 31,3 0-72-15,-1-2-24-16,3-6-40 0,0-6-16 16,0-5 0-16,6-10-8 0,4-2 0 15,0-7-48-15,-2-4-96 16,3 0 24-1,-3 0 120-15,3-17 0 16,1 0-48-16,-7-4-24 16,-4 1 16-1,-1 1-48-15,0 2-40 0,0 6-104 0,-6 2-216 16,-14 7-456-16,-13 2-561 0,5 11-2496 31,-3 4-3792-31</inkml:trace>
  <inkml:trace contextRef="#ctx0" brushRef="#br0" timeOffset="180339">23787 10688 1456 0,'0'0'3937'32,"0"0"-2001"-32,0 0 177 0,0 0-409 15,0 0-776 1,0 0-504-16,0 0-232 0,-6 81 80 0,-5-34 160 15,-1 8 0-15,-4 5 9 16,0 0-89-16,2-4-144 16,-3-4-64-16,1-6-64 0,3-6-32 31,5-8-48-31,-1-8-224 15,2-3-929-15,1-8-1479 0,1-7-5570 0</inkml:trace>
  <inkml:trace contextRef="#ctx0" brushRef="#br0" timeOffset="180978">23004 11083 4096 0,'0'0'3129'16,"0"0"-1233"-16,0 0-199 15,0 0-217-15,0 0-392 16,0 0-63 0,121 6-249-16,-98 6-288 0,-5 4-88 15,-5 3-128-15,-7 4-144 16,-3 3 24-16,-3 4 24 0,0 2 0 15,-13-2-176-15,-6 1-104 16,0-7-192 0,-2-2-48-16,8-8 56 15,1-5 192-15,4-4 96 0,5-3 8 16,3-2 88-16,0 0 88 15,0 0 152-15,0 0-160 0,0 0-136 16,5-2-40-16,13-10 0 16,4-2 40-16,7-4 32 31,0-3-72-31,2 0 0 0,-2-1-64 15,-1-1-776-15,-1-5-864 0,-4 7-1121 16,-12 2-4961-16</inkml:trace>
  <inkml:trace contextRef="#ctx0" brushRef="#br0" timeOffset="181462">23377 10680 6529 0,'0'0'3265'0,"0"0"-1049"0,0 0-400 16,0 0-839-1,0 0-577-15,0 0-104 16,-3 87 200-16,0-49-8 15,-2-1 40-15,3-1-104 0,2-4-200 16,0-5-80-16,0-7-136 16,0-6 8-16,0-4-8 0,0-6-8 15,2-2 0 16,3-2-8-31,-4 0 8 0,4 0 0 0,2 0 0 0,2-11 72 0,-2-4-72 16,-1-4 16-16,-2 0 32 0,-4-1-48 31,0 1 0-31,0 4 0 16,-13 5-16-16,-2 3-232 15,-1 7-48 1,3 0-360-16,3 0-376 0,4 13-424 0,6 4-825 16,0-2-2280-16,5-6-2000 0</inkml:trace>
  <inkml:trace contextRef="#ctx0" brushRef="#br0" timeOffset="181926">23561 10652 2696 0,'0'0'4649'16,"0"0"-2008"-16,0 0-193 15,0 0-727-15,0 0-849 16,0 0-472-16,0 0-224 16,0 0-8-16,0 0-32 15,-14 100-16-15,9-74-16 0,3-5 32 31,1-2 64-31,-2-4 24 16,3-4-56-16,0-1-40 0,0-3-48 16,0-3-16-16,0 0-64 15,0-2 8-15,0 1-8 0,0 1-8 16,0-2 8-16,6 2 0 31,2-4 40-31,7 0-32 0,-2 0 80 16,1 0-88-16,1 0-256 15,-3-2-336-15,3-6-336 16,-5 3-360-16,-1 1-369 0,-2-2-639 15,-2 4-849-15,-5-3-1792 0</inkml:trace>
  <inkml:trace contextRef="#ctx0" brushRef="#br0" timeOffset="182136">23642 10780 4136 0,'0'0'2529'0,"0"0"-145"15,0 0-463-15,0 0-665 16,0 0-416-16,-19 12-304 0,11 4-208 16,1 5 105-16,-1 4-97 15,0 3-160 1,-6 6-176-16,-9 15-200 31,7-9-1657-31,-4-6-4888 0</inkml:trace>
  <inkml:trace contextRef="#ctx0" brushRef="#br0" timeOffset="186602">10605 16403 8633 0,'0'0'2497'0,"0"0"-1537"16,0 0 64-16,0 0-544 0,19 18-480 15,12 6 336-15,-1 8 9 16,9 2 95-16,-2 4 208 0,-1-4-88 15,-7-1-280 1,-5-8-136 0,-6-2-40-16,-2-7-8 15,-5-4-32-15,-4-6 8 0,-2-2-72 16,-4-3-8-16,3-1-824 15,-1 0-1009-15,2 0-2063 0,-4-5-3074 0</inkml:trace>
  <inkml:trace contextRef="#ctx0" brushRef="#br0" timeOffset="186845">10853 16327 696 0,'0'0'7033'0,"0"0"-5032"0,0 0-905 15,0 0 296-15,0 0-208 0,-30 107-271 16,22-66-225-16,1 1 136 16,1-1-136-16,-1-5-144 0,1-6-264 31,-1-6-64-16,3-4-136-15,0-8-64 0,3-4-16 0,-1-2-368 16,2 0-688-16,0-3-792 16,0-1-1081-16,0 1-4241 0</inkml:trace>
  <inkml:trace contextRef="#ctx0" brushRef="#br0" timeOffset="187304">11083 16451 5449 0,'0'0'2288'0,"0"0"-992"15,0 0 113-15,0 0-465 0,0 0-112 16,0 0 40-16,37 0-168 16,-21 0-143-16,0 0-233 0,2-2-128 15,-2-4-72-15,0 0-128 31,-1 1-104-31,-2-4-632 0,-2 1-841 16,-3 0-1463 0,-3 2-4586-16</inkml:trace>
  <inkml:trace contextRef="#ctx0" brushRef="#br0" timeOffset="187521">11126 16592 72 0,'0'0'5473'15,"0"0"-3937"-15,0 0 0 16,0 0 177-16,0 0-281 0,0 0-480 16,0 0-328-1,0 0-144-15,75-19-183 16,-64 14-161-16,-5-1-136 15,4-2-561-15,-7-1-1615 0,1 1-6226 16</inkml:trace>
  <inkml:trace contextRef="#ctx0" brushRef="#br0" timeOffset="188991">11580 16325 2816 0,'0'0'2945'0,"0"0"-385"0,0 0-335 16,0 0-425-16,0 0-608 0,0 0-431 16,0 0-225-16,-8 0-208 15,8 0-224-15,0 0-104 16,3 0-32-1,10 2 32-15,7 0 56 16,1 2 72-16,1-1-8 16,-2 4-48-16,-1-3-16 0,-3 2-48 0,-5 0 40 15,1 2-32 1,-4 0-8-16,-5 4 40 15,-1 4 16 1,-2 8 200-16,0 6 248 16,-5 9-216-16,-13 2-160 0,-1 3-136 15,-1-3-216-15,-1-3-144 0,8-10-48 16,0-6 16-16,5-6 88 15,2-6 200 1,4-4 96-16,1-4 8 16,1 0 8-16,0-2 80 15,0 0 112-15,0 0 0 0,0 0-120 16,0 0-80-16,9-4 0 15,12-6 88-15,4-4 56 0,4-4-88 32,1 2-8-32,-1-2 40 15,-1 4-80 1,-6 1 40-16,-7 6 24 0,0 1 32 0,-9 4 40 15,-4 0 40-15,-2 0 0 16,0 2-8 0,0 0-16-16,0-2-160 0,0-3-304 15,0-1-1400-15,0 2-2337 16</inkml:trace>
  <inkml:trace contextRef="#ctx0" brushRef="#br0" timeOffset="189712">11646 15932 3288 0,'0'0'3177'15,"0"0"-1721"1,0 0-784-16,0 0 449 16,0 0 63-16,0 0-344 0,0 0-200 15,0 0-168-15,0 0-40 16,102 58-112-16,-97-46 72 15,-3 0 65-15,-2 5 23 0,0 0 48 16,-7 1-224 0,-7 0-112-16,-3-3-144 15,1-4-48-15,3-3-72 16,2-3-16-16,5-3-72 0,4-2-144 15,2 0-144-15,0 0-16 32,0 0-137-32,3 0 137 0,12 0 296 31,4-5 160-31,-3 1 8 0,4 0-16 0,1 2 8 15,-2 2-56-15,0 0 64 0,-7 0 96 16,-1 2-16-16,-3 9 192 31,-6 0 201-31,-2 3 95 0,0 4-24 16,0 3-168-1,-10-4-208-15,-1 2-168 0,3-6-520 16,-2-2-825-16,5-7-1295 0,2-4-5474 16</inkml:trace>
  <inkml:trace contextRef="#ctx0" brushRef="#br0" timeOffset="190189">11887 15933 3952 0,'0'0'1921'0,"0"0"-169"0,0 0 137 16,0 0-497-16,0 0-384 31,55 19-288-31,-42-9-104 0,-5 2-168 16,-2 2-39-16,-1 0 7 15,-2 4-40-15,-3 4-48 16,0 1-56-1,0 0-120-15,-6 1-80 16,-2-2-72-16,1-6-104 16,-1-1-16-16,7-8-24 0,-4-3 136 15,5-2 0-15,0-2 0 16,0 0 0-16,0 0-136 0,0 0 64 15,0 0 80-15,13 0 80 16,0 0 184 0,8-2 16-16,-2-6-48 15,4 1-80-15,-1-4-24 0,6 1-64 16,-4 1-56-16,5 1-16 15,-10-1-160-15,12 1-888 0,-7 1-1449 16,-9 1-5489 0</inkml:trace>
  <inkml:trace contextRef="#ctx0" brushRef="#br0" timeOffset="191311">14069 16289 1384 0,'0'0'5473'15,"0"0"-3169"-15,0 0-719 16,0 0-361-16,-3 0-808 16,25 6-344-16,2 8 368 0,7 4 216 15,3 2-71-15,-3 1-49 16,-2 2-136-16,-3-3-120 15,-7-2-72-15,-3-4-112 0,-1 0 8 16,-4-2-104 15,-1-2-272-31,-4-4-896 0,-4-6-905 0,1 0-2376 0,-3 0-2224 16</inkml:trace>
  <inkml:trace contextRef="#ctx0" brushRef="#br0" timeOffset="191596">14287 16200 3440 0,'0'0'2881'0,"0"0"-1089"0,0 0-752 31,0 0-7-31,0 0-257 0,-50 125-168 15,40-85-8-15,-3-2-72 16,2-2-200-16,3-6-88 16,-4-3-120-16,6-8-48 15,1-2-72-15,2-4-40 0,0-4-856 31,1-5-1608-31,2-4-4474 0</inkml:trace>
  <inkml:trace contextRef="#ctx0" brushRef="#br0" timeOffset="191860">14542 16206 3320 0,'0'0'2841'0,"0"0"-1377"15,0 0 216-15,0 0 1 0,0 0-465 16,0 0-424-16,0 0-208 0,69-9-224 15,-59 9-215-15,-3-2-65 0,-1 2-80 32,-1-2-56-32,0 2-649 15,-2 0-1503-15,-3 0-2929 0</inkml:trace>
  <inkml:trace contextRef="#ctx0" brushRef="#br0" timeOffset="192090">14542 16206 1672 0,'18'128'2776'0,"-18"-126"-1015"15,5-2 7-15,7 3 89 16,0-3-673-16,2 0-432 0,-1 0-288 15,2 0-192-15,1-6-272 16,0-4-768 0,-5 2-1785-16</inkml:trace>
  <inkml:trace contextRef="#ctx0" brushRef="#br0" timeOffset="192621">14871 16120 5337 0,'0'0'2440'16,"0"0"-1096"-16,0 0 345 15,0 0-353-15,0 0-336 16,0 0-232-16,75 0-111 0,-58 7-225 15,0 2-80-15,-3 3-56 32,-6 5-64-17,-5 0 200-15,-3 7 208 0,0 4-112 0,0 5-232 16,-6 0-128-16,-7 3-168 15,-10-4-136-15,9 0-152 0,-2-9-88 16,4-5 120 0,4-6 80-16,5-3 120 15,-2-7 56-15,5 0 8 16,0-2 0-16,0 0 48 0,0 0-32 15,0 0-24-15,8 0-192 16,9-4 192-16,5-7 104 0,2 1-24 16,5-4-32-1,2 2-40-15,-3 2 8 16,-1 0-16-16,-3 2-64 31,0 4 64-31,-11-2 0 0,2 2-688 0,-7-4-1361 0,-2 0-2127 16,-2 0-5322-16</inkml:trace>
  <inkml:trace contextRef="#ctx0" brushRef="#br0" timeOffset="193249">15017 15701 4200 0,'0'0'1377'16,"0"0"183"-16,0 0 152 0,0 0-359 15,0 0-345-15,0 0-200 16,0 0-152 0,0 0 8-16,80 91 145 15,-80-74 47-15,0 4-56 16,-11 1-232-16,-5-3-192 0,-2-2-128 15,4-6-80-15,1-2-88 16,5-5 24-16,4-2-40 16,1-2-64-1,3 0-16-15,0 0-304 16,0 0-232-16,0 0-192 0,7 0 0 15,7 0 512-15,6 0 136 16,-1-2 88-16,2 0-8 0,-2 2 8 31,-2 0-48-15,-5 0 48-16,-5 0 8 0,-2 0 80 15,-4 6 168-15,-1 2 224 0,0 1 40 16,0 6-8-16,-9-1-208 0,-6 2-296 16,-4 4-832-16,3-6-1153 0,4-4-3024 15</inkml:trace>
  <inkml:trace contextRef="#ctx0" brushRef="#br0" timeOffset="193748">15193 15713 368 0,'0'0'4272'0,"0"0"-3095"15,0 0 351-15,0 0 32 0,0 0-375 16,0 0-409-16,0 0 0 0,74 34-104 15,-64-23-72-15,-5 0-56 32,-2 1-56-32,-3 5 89 15,0-2 39-15,0 5-48 0,-11 3-312 16,-6-1-112-1,3-2-64-15,-2-4 0 0,4-2-72 0,4-7 0 16,5-2 0 0,3-3-8-16,0-2 0 15,0 0-72-15,0 0-64 16,0 0 32-16,0 0 24 0,0 0 40 15,8 0 40 1,3 0 72-16,4 0 24 0,1-7-24 0,2 2-16 16,0-1-56-1,-4-2-96-15,4 2-568 16,9-3-688-1,-4 4-1321-15,-4 1-4569 0</inkml:trace>
  <inkml:trace contextRef="#ctx0" brushRef="#br0" timeOffset="194299">15467 16221 2736 0,'0'0'4945'15,"0"0"-2856"-15,0 0-305 0,0 0-400 0,0 0-792 16,0 0-344-16,0 0-200 15,-1 8-48-15,2-6 144 16,9 1 33 0,0-1 79-1,4-2 0-15,-1 0 24 0,3 0 72 16,-1 0-32-16,1 0-56 0,2-3-88 15,-10-3-24-15,3 0-48 32,0-1 0-32,-6-1-104 0,2 2-384 15,-2-1-648-15,-1 1-625 16,-2-1-2344-1,0 3-4896-15</inkml:trace>
  <inkml:trace contextRef="#ctx0" brushRef="#br0" timeOffset="194593">15768 16036 5985 0,'0'0'2184'0,"0"0"-607"16,0 0-121-16,0 0-208 0,0 0-224 16,0 0 89-16,14 97-353 0,-7-67-304 15,-4 2-104 1,5 0-48-16,-5-4-96 15,2 0-32-15,0-7-80 16,-2-2 0-16,0-3-96 16,-1-2-592-16,1-6-1280 0,-3-2-2449 31</inkml:trace>
  <inkml:trace contextRef="#ctx0" brushRef="#br0" timeOffset="195408">16703 16014 3776 0,'0'0'2033'0,"0"0"-473"0,0 0 256 16,0 0-7-16,0 0-457 16,127 120-432-16,-98-99-328 15,-6-2-239 1,-4-2-153-16,1-2-64 15,-6-2-48-15,-2-3-88 16,-6-3-729-16,0-7-807 16,-2 0-1448-1,-3 0-2898-15</inkml:trace>
  <inkml:trace contextRef="#ctx0" brushRef="#br0" timeOffset="195639">16916 15962 3064 0,'0'0'3313'16,"0"0"-1281"-16,0 0-455 16,0 0-185-16,0 0-568 0,-34 104-248 15,21-62-128-15,0-2-104 0,-3 1-152 16,5-9-80-1,-1-4-104 1,1-7-8-16,5-2-256 0,1-8-960 16,-2-2-1889-16,6-5-5696 15</inkml:trace>
  <inkml:trace contextRef="#ctx0" brushRef="#br0" timeOffset="195919">17150 16010 3288 0,'0'0'3273'0,"0"0"-1401"15,0 0 81-15,0 0-49 16,0 0-616-16,0 0-399 0,0 0-273 31,0 0-192-31,97 2-272 16,-79-2-104-16,-7 0-48 0,0 0-808 15,-1 0-705-15,-4 0-799 16,-6 2-2897-16</inkml:trace>
  <inkml:trace contextRef="#ctx0" brushRef="#br0" timeOffset="196097">17192 16197 4000 0,'0'0'2489'0,"0"0"-561"16,0 0-271-16,0 0-673 15,0 0-448-15,0 0-320 16,0 0-216 0,129-47-1056-16,-100 35-2057 0</inkml:trace>
  <inkml:trace contextRef="#ctx0" brushRef="#br0" timeOffset="196606">17475 15882 4096 0,'0'0'3025'0,"0"0"-1361"0,0 0 73 16,0 0-305-1,0 0-400-15,0 0-264 16,0 0-167-16,0 0-241 15,95 32-16-15,-85-14-64 16,-4 4 104-16,-6 4 96 16,0 4-160-1,0 2-144 1,0 2-176-16,-11 0-40 0,3-4-248 0,-2-2-232 0,4-3-40 15,1-8 136-15,0-2 240 16,3-7 112-16,2-5 64 16,0-1-56-1,0-2 64-15,0 0 8 16,0 0 64-16,2 0 0 0,12 0 160 15,1 0-8-15,6-7-24 16,-2-3-64-16,2-1-48 16,0 3 16-16,-3 1-24 0,-2 1-80 15,-1 2-136 1,-7-5-616-16,-2 3-897 15,-4-1-3216-15</inkml:trace>
  <inkml:trace contextRef="#ctx0" brushRef="#br0" timeOffset="197426">17588 15539 2840 0,'0'0'2185'16,"0"0"-97"-16,0 0-200 15,0 0-375-15,51 18-545 0,-43-11-200 16,-3 2-152-16,2 1 0 16,-6 0 1-16,-1 6 143 0,0 0-32 15,-8 4-208-15,-5 2-280 16,-9-4-120-1,7-2-120-15,1-6-120 16,6-4 0-16,6-4-64 0,2-2-128 16,0 0-336-16,0 0-192 15,0 0 47-15,10 0 545 0,7 0 176 16,-2 0 72-16,0 0 0 31,1 0 0-31,-3 0 0 16,-4 0 8-16,-1 0 80 0,-4 0-40 15,-4 0 120-15,0 2 296 0,0 8 297 31,0 2-81-31,-10 3-328 0,-3-2-352 0,3-3-256 32,2-1-952-32,3-3-889 0,1-6-3032 0</inkml:trace>
  <inkml:trace contextRef="#ctx0" brushRef="#br0" timeOffset="197937">17780 15500 5321 0,'0'0'1688'31,"0"0"392"-31,0 0-327 15,0 0-465-15,0 0-320 0,0 0-256 32,0 0-167-32,0 0-97 0,69 30-16 15,-67-17 96-15,-2 5 24 16,0 0-40-1,0 4-200-15,0 0-160 0,-5-2-152 0,-3-1-120 16,2-4-56-16,1-5 8 16,5-1 16-16,-5-4 96 0,5-3 48 15,0 0-16-15,0-2-56 31,0 0-32-31,0 0 8 16,0 0-8 0,0 0 80-16,0 0 32 0,6 0 144 0,6 0 8 0,-1 0-32 15,7-6-48-15,-2-4-72 0,8-8-704 16,-1 4-912-1,-6 2-2369 1</inkml:trace>
  <inkml:trace contextRef="#ctx0" brushRef="#br0" timeOffset="198444">17985 16082 5025 0,'0'0'3120'16,"0"0"-1559"-16,0 0 71 0,0 0-744 16,0 0-264-16,19 2 232 0,-1-2-15 15,0-8-49-15,3-3-128 16,-2-2-344-1,2 1-176-15,-1-2-144 16,-3 0-488-16,0 2-784 0,-5-4-801 16,0 2-1944-16,-12 4-2936 15</inkml:trace>
  <inkml:trace contextRef="#ctx0" brushRef="#br0" timeOffset="198669">18075 15888 6953 0,'0'0'2649'0,"0"0"-1281"16,0 0-128-16,0 0-328 0,0 0-16 15,0 0-167-15,17 128-217 16,-8-100-192-16,-1-2-168 15,2 1-48-15,-4-1-104 0,3 3-496 16,-5-5-1281-16,1-7-3168 0</inkml:trace>
  <inkml:trace contextRef="#ctx0" brushRef="#br0" timeOffset="199095">18319 15781 2528 0,'0'0'4105'0,"0"0"-2601"15,0 0 713-15,0 0-561 0,0 0-656 16,0 0 321-16,23 69 175 31,-10-33-352-31,-2 6-264 0,2 6-296 16,-2 2-336-16,2 4-248 15,-1 18-1288-15,-6-14-2713 0,4-11-7337 16</inkml:trace>
  <inkml:trace contextRef="#ctx0" brushRef="#br0" timeOffset="203551">14159 9231 3000 0,'0'0'2329'15,"0"0"-713"-15,0 0 136 31,0 0-271-31,0 0-265 0,0 0-272 16,0 0-280-16,0 0-80 16,0 0-71-16,0 0-185 0,0 0-88 0,0 0-120 15,0 0-120-15,0 0-40 16,0 0-40-1,0 0-24 1,0 0 8-16,0 0 40 0,0 0 48 16,0 0-8-1,0 0 16-15,0 0 8 0,0 0 64 16,0 0 16-16,0 0-72 0,0 0 72 0,0 0-40 15,0 0-40-15,0 0 0 16,0 0 0 0,0 0 0-16,0 0 40 15,0 0-24 1,0 0 32-16,0 0 40 0,0 0-16 15,0 0 72-15,0 0 112 0,0 0-24 16,0 0-24-16,0 0-144 16,0 0-64-1,0 0-8-15,0 0 0 31,0 0-48-15,0 0 0-16,0 0 40 0,0 0 0 0,0 0 8 16,0 0 0-16,0 0 0 15,0 0 0-15,0 0 0 0,0 0-8 16,0 0 0-16,0 0 0 15,0 0 8-15,0 0 0 16,0 0 0-16,0 0 8 0,0 0-8 16,0 0 8-16,0 0-8 0,0 0 8 15,0 0 0-15,0 0-8 16,0 0 0-1,0 0 48-15,0 0-40 16,0 0 0-16,0 0 56 16,0 0 0-16,0 0-56 0,0 0 56 15,0 0-56 1,0 0 0-16,0 0 64 15,0 0-72-15,0 0-8 0,0 0-64 16,0 0 8-16,0 0 56 16,0 0-8-16,0 0 8 15,0 0 8-15,0 0 48 0,0 0 0 16,0 0 40-16,0 0-40 15,0 0-40 1,0 0 8-16,0 0-8 16,0 0 8-16,0 0-8 15,0 0-8-15,0 0 56 0,0 0-40 16,0 0 40-16,0 0 32 15,0 0-8-15,0 0 24 0,0 0 16 32,0 0-48-32,0 0 32 15,0 0-48-15,0 0-40 16,0 0 56-16,0 0-64 0,0 0 8 15,0 0-8-15,0 0 8 32,0 0 0-32,0 0-16 0,0 0 0 15,0 0 8-15,0 0 0 0,0 0-8 16,0 0 16-16,0 0 32 15,0 0-48-15,0 0 8 0,0 0 0 16,0 0 40 0,0 0-40-1,0 0 0-15,0 0-8 0,0 0 8 16,0 0 56-16,0 0-64 0,0 0 24 15,0 0-24-15,0 0-8 16,0 0-8-16,0 0 0 0,0 0-104 31,7 0-1208-31,7 0-1337 16,1 0-2800-16</inkml:trace>
  <inkml:trace contextRef="#ctx0" brushRef="#br0" timeOffset="205565">15485 9400 4624 0,'0'0'2673'16,"0"0"-1737"-16,0 0 136 31,0 0 505-31,0 0-169 0,0 0-464 16,-8 2-352-16,8-2-191 15,0 0-201-15,0 0-144 16,0 2-56-16,3 0 0 0,15 3 128 16,5 1 304-16,7 0 72 15,6 0-104 1,1-1-24-16,2 2 48 15,6-1 72-15,3 0-192 0,6-2 40 16,9-4-24-16,3 0 104 16,7 0-95-16,-1 0-73 0,4-2-24 15,0-4-56-15,-3-2-88 16,-1 1 8-1,1 2-40-15,-2-1-48 16,0 0 112-16,-1 2-16 0,-3-3-16 16,-2 3-40-16,-4 0 24 15,1 1-64-15,-7 1 88 0,-7-2-88 16,-4 2 0-16,-7-2-8 31,-2 2 56-31,-4 0-56 16,1 2 0-16,-1 0 0 0,0 0 0 15,-5 0 0-15,-1 0-8 0,0 0 8 16,-1 0 0-16,2 0-8 15,-2 0 16-15,2 0 32 32,0 0-40-17,-2 0 0-15,2 0 0 0,6 0 0 0,-1 0 8 16,6 0 48-16,5 0 32 0,1 0-80 15,6 0 48-15,-1 0-8 16,4 0-48-16,-2 0 16 16,-2 0 32-1,-1 0-40-15,-3 0 40 16,-4 0-48-16,-1 0-16 0,-3 0 8 15,-1 0 0-15,-11 0 8 0,5 0-64 16,-9 0 56-16,6 2-32 16,-5 0 32-1,4 0 16 1,0 0-8-16,0-2 0 0,5 2 48 31,-1-2 16-31,3 0-56 0,3 2 0 0,-2-2-8 16,7 2 0-16,-4-2 0 15,4 2-8-15,0-2 0 16,2 0 8-16,0 0 0 15,-1 0-8-15,1 0 8 0,-7 0 0 16,6 0 0 0,-3 2-8-16,0 1 8 0,-3 1-64 0,-3 0 56 31,-1 3 16-31,-2-1-8 15,-3-2 0-15,-3 2 0 0,1-5-8 16,-2 3 8-16,-2-2 8 16,-1-2 56-16,4 3-64 0,-1-3 0 31,-1 0 56-31,2 0-56 15,0 0-32-15,-2 0 32 16,1 0 0-16,2 0 8 0,2 0-8 16,2 0 0-16,-6 0 8 0,6 0-8 15,-4 0 8-15,5 0 8 0,-6 0-8 16,1-3-8-1,2 3 0-15,-5-2-8 16,0 2-56 0,-2 0 56-16,0 0 0 0,4 0 8 15,-4-2 0-15,4 2 0 16,-4 0 0-16,4 0 0 0,-2 0 8 0,2 0-8 15,1 0 0 1,0 0-8 0,0 0-8-16,5 0 16 15,-4 0-8-15,4 0 0 0,-2 0 8 16,4 0 0-16,-2 0 8 15,0 0-8-15,0 0 8 0,2 0-8 16,-7 0 0-16,3 0-8 31,2 0 8-31,-3 0 0 0,2 0-8 16,-2 0 8-16,1 0-48 15,1 0-32-15,-6 0 8 0,1 0-16 16,-4 0 0-16,-1 0 72 16,0 0-40-16,-4 0 8 31,1 0 40-31,-2 0 8 0,0 0 0 15,-2 0 0-15,2 0 0 16,1 0 0-16,-1 0 48 0,3 0-48 16,2 0 0-1,2 0-8-15,2 0-56 16,1 0-24-16,-2 0 88 15,5 0-120-15,-5 0-8 0,0 0 120 16,-4 0-40-16,3 2 0 16,-7 0 48-16,4-2-32 0,-5 3 32 15,-1-3 8-15,0 0 0 16,-1 0 0-1,-2 0 0-15,2 0 0 16,-4 0 0 0,-1 0 0-16,-2 0 0 0,1 0 0 0,-3 0-8 15,2 0 0-15,-1 0 0 0,0 0-8 16,2 0 0-16,-4 0 0 31,0 0 0-31,0 0-88 0,0 0-8 16,0 0-192-16,0 0-345 15,0 0-575-15,0 0-840 16,-16 0-1169-16</inkml:trace>
  <inkml:trace contextRef="#ctx0" brushRef="#br0" timeOffset="212156">4017 11673 5433 0,'0'0'2296'0,"0"0"-1344"16,0 0 249-1,0 0 63-15,0 0-464 16,0 0-496-16,0 4-208 16,0 3-48-16,5 4 80 0,2 1 40 15,1 0 80-15,-3 2 8 16,1-4-24-16,-3 2 24 15,-1-2 64-15,0 0 9 16,2 2 39-16,-4-2 160 31,0 3-8-31,0 2-64 0,0-1-120 0,0 2-32 0,0 0-88 16,0 0-88-16,0 3 0 15,-6-4-8 1,1 4-16-16,0-4 16 16,2 2-48-16,-3-2 32 15,1 2 72 1,1-4-64-16,-2 2 8 0,4-3 64 0,-7-1 88 31,7 0-23-31,-9-3-89 0,3 1 96 16,-2 2-32-16,-1-1-64 15,-2-1-56-15,1 4 64 16,-4-1-88-16,3 0-16 0,-3 0-56 15,3 0-8 1,-3 0 16 0,2 0 40-16,-4 0-40 0,2 0-8 0,-2-2 80 15,0 3-80-15,0-4 88 16,-1 1-40-16,-2 1 32 15,0-2-32-15,-5 1 8 0,0 3-16 16,-3-2-40 0,0 1 0-16,0 1-8 0,0-4 72 15,-2 1-64 1,2-1 0-16,2-1 48 15,3-3 0-15,-4-1 16 0,4 2-8 16,0-3 16-16,0 1 32 0,-2-2-8 16,-2 0 8-1,2 0 16-15,-4 0-120 16,-1 0 88-16,-4 0-24 15,-1-1-16-15,0 1 40 16,-2 0-80-16,1 0 32 0,1 0 8 16,1-2 8-16,-1 0-16 31,4 0-40-16,-2 0 88-15,3 0-40 0,2 0 64 0,3 0-112 16,2 0 40-16,1 0-48 16,2 0 0-16,2 0 8 0,1 0 24 15,-3 0-32-15,3 0 0 16,-6 0 8-16,5-2 64 0,-5 0-72 31,1-2 0-31,2 3 0 16,-2-5 8-16,-1 2-8 0,3 0 8 15,-1-1-16-15,1 1 8 0,0 0-8 16,-2 2-40-16,0 0 40 15,-1 0-56-15,2 1 64 16,-4-1 0 0,-2 0 0-16,1 0-8 15,-2 0 0-15,-2 0 0 16,0-3-8-16,1 3 8 0,-3-2 0 0,-2 2-88 31,6 0 24-31,-2 2-144 16,7 0 120-16,3 0 96 0,5-2 48 15,1 2-40 1,2-2 0-16,2 0 0 0,1-1 0 15,2 1 0-15,3-2 0 0,-6 0 0 16,5 1 0-16,1-1-8 16,-7 0 0-1,6 0 0-15,-2-3 0 16,-3-1 0-1,1-1-48-15,-3-3 40 0,0 3-64 0,-3-4-48 16,3 1 104-16,2 2-32 16,1-2 48-16,-1 2-16 0,3 0-40 31,-2 2 48-31,5-2-64 15,0 2-16-15,2-2-16 32,-2 0 96-32,2-2-48 0,0-2-16 0,3-2 64 15,-5-4-8-15,3-2 8 16,2-1-40-16,0 0-16 0,0-1 16 15,0 1 48-15,0 4-8 16,2-2-88-16,8 1 24 16,-4 3 64-1,4 0-64-15,-1 2 64 0,0-2 8 0,2 2-8 16,2 0 8-1,3-4-112-15,5 4 32 16,5-2 32-16,1 0-64 0,7-1 112 16,0 0 0-16,5 2 0 15,-2 0-8-15,0 1 8 16,-1 4-8-16,-1-2 0 0,4 2 0 31,-4 1 8-31,3-1 0 0,7-1 0 16,-3 3-8-16,0-2 8 15,5 3-72-15,3 1 72 0,-2 1-88 16,-3-1 80-16,-1 3 0 31,1 0 0-31,-3 0 8 16,-5 0 0-16,4 1 48 0,-1 1-40 15,-1-2 0-15,-2 2 0 16,3 2-8-16,1-3 0 0,-1 3 0 15,2 0 0-15,-2 0 0 16,-1 0 0 0,-5 0 0-16,-3 0 0 15,-9 0-8-15,-1 0 8 0,-3 0 0 16,1 0 0-16,-6 0 0 15,5 0 8-15,0 0 0 0,0 0 40 16,3 3-48-16,1-1 0 16,-2 0 0-1,2 0 16 1,2 0-16-16,-1-1 0 0,-4 1 8 15,4 0 48-15,0 0-56 0,-4 0-8 16,0 0 8-16,1 0 8 0,-1 0-8 16,-1 2-8-16,3-1 8 31,0-1 0-16,0 0 48-15,-2 0-32 0,2 0-8 0,-1 0 0 16,-7-1-8-16,-2 1 0 0,0-2 0 16,-1 2 0-16,-2-2 8 15,0 2 32-15,3 0-40 31,-3 0-48-15,5 0 40-16,0 2 0 16,3 1 8-16,-4 1 0 15,1-2-8-15,0 1 0 16,3 1 8-16,-5-2 0 0,0 3-8 15,1-1-40-15,-1 0 48 16,-3-1 8-16,2-1-8 16,-7 0 0-16,5 1 0 0,-6-3 48 31,2 0-32-31,1 0-8 0,-3 0-8 0,0 2 0 15,2-2 8-15,-2 2 0 16,1-3 120-16,-1 3-56 16,1-2-72-16,-1 0 8 0,3 3-8 15,-1-3 0 1,0 2 0-16,-1-2 0 0,2 2 8 0,-2-2 0 15,2-2 0-15,-5 2 0 16,0-2 0 0,0 0 56-16,0 0-16 15,0 0 88-15,0 0-16 0,0 0-32 16,0 0-88-1,0 0-392-15,0 0-496 0,0-4-1065 0,-7-6-2944 16,-4 3-6673-16</inkml:trace>
  <inkml:trace contextRef="#ctx0" brushRef="#br0" timeOffset="214873">18465 15228 680 0,'0'0'3992'0,"0"0"-3231"16,0 0 119-16,0 0 1000 0,0 2-303 31,0-2-473-31,0 0-248 15,0 0-64-15,0 0-80 16,0 0-192-16,0 0-143 0,0 0-81 31,0 0-32-15,0 0 8-16,0 0 8 0,0 0 64 0,-8 0-32 15,1 0-224-15,-4 0-32 16,-1 0 0-16,-2 2 8 16,3-2-56-16,1 0 144 0,0 2-16 0,-1-2-40 15,0 0-24-15,-2 0 0 31,-2 2-64-31,2-2 8 0,-4 2 32 16,-1-2-40-16,0 2-8 16,-3 0 8-16,0 0-8 15,0 0 0-15,3-2 56 0,0 2-40 16,-1-2 32-16,1 0-40 15,-4 0 8-15,1 0-8 16,-2 0 0-16,-1 2 64 16,3 2-56-16,-2-2 0 15,1 3-8-15,-1-2-8 16,4 3 0-16,-2-2 8 0,1 0 0 15,3 0 0-15,0-2 0 16,0 2-8-16,4 1 8 16,-5-3-8-1,2 1 8-15,1-1 8 16,-1 0-16-16,-3 0 8 0,-4 2 0 15,1 0-8-15,-1 0 0 16,-1 3-8-16,1-1 8 0,0 1-16 16,4-1 16-16,0 0-48 31,3 1-32-31,-1-1 64 15,3-1 8-15,-2-1 0 0,0 0 0 16,1 0 0-16,-6-2-40 16,2 3 40-16,-4-3-8 0,0 0-72 15,-1 0-24-15,2 0 24 16,-1-2 40-1,4 2-16-15,4-2-8 16,-1 1 56-16,5-1-48 0,-1 2 8 16,3 0-32-16,1 0 0 15,3 0-64-15,-3 0 16 0,4 0-32 16,-2 0 72-1,4 0 48-15,-1-2 48 32,3 0 0-32,-3 0 0 0,3 0 0 0,0 0 0 0,0 0-8 15,0 0-232-15,0 0-408 16,0 0-345-16,0-4-647 0,0-8-3673 15</inkml:trace>
  <inkml:trace contextRef="#ctx0" brushRef="#br0" timeOffset="223786">1950 10072 1280 0,'0'0'5649'0,"0"0"-4089"0,0 0-447 15,0 0 263-15,0 0-80 16,0 0-464-16,0 0-272 0,0 0-232 31,0 0-55-31,0 0 7 16,0 2-24-16,0 11-80 0,-3 2-48 0,-3 4 128 15,-1 2 48-15,1 4-56 16,-1-1 0-16,1 0-8 16,1-1-16-16,0 0-136 15,0-5-8 1,4 0-56-16,-3-2 32 0,3-2-48 15,1 0-8-15,0-2 0 32,0 3 0-32,0-4 8 0,0 1 0 0,0 1 0 0,0-4 0 15,0 1 40 1,0 1-48-16,0-2 0 15,0 3-8-15,5 1 8 0,1-2-72 16,1 4 64-16,-1-2 8 16,4 0 8-1,-4-3 0-15,-1-1 40 0,1-1-48 0,-1-1 0 31,-2-1-64-31,2 0 56 16,2-2-72-16,-1 1 72 0,4 0-72 16,-2-3 72-16,2 0-112 15,-2-2 120-15,0 0 8 16,0 0-8-1,-2 0-16-15,-1 0-64 16,2 0 80-16,-4 0-8 16,3 0 0-16,1 0 8 15,1 0 40-15,2 0-40 0,1-4-8 16,2 1 8-16,-2-1 0 15,0 2-16-15,-2 1 16 16,0-1 0-16,-4 0-16 16,-3 2 16-16,-1 0 0 15,-1 0 8-15,0 0 160 0,0 0 56 16,0-2 24-16,0 2-248 0,-1-4-72 15,-11 2-1944-15,-1 0-3033 16</inkml:trace>
  <inkml:trace contextRef="#ctx0" brushRef="#br0" timeOffset="224386">1742 10334 160 0,'0'0'2832'16,"0"0"-1047"-16,0 0-153 0,0 0 160 16,0 0-279-1,0 0-361-15,0 0-304 0,0 0-152 0,0 0-24 16,6-5-152-16,11-1-152 15,7 0 33 1,0 0-65-16,5 0-32 16,3 2-32-16,-1-2 8 15,-7 2 24 1,-1 2-80-16,-5 0 48 0,-7 0-64 0,-3 2-16 15,-3 0 32-15,-5 0-24 0,0 0-40 32,0 0 32-32,0-2-24 15,0 2-168-15,0 0-160 16,0-4-1072-16,5 2-1073 0,0 2-3088 31</inkml:trace>
  <inkml:trace contextRef="#ctx0" brushRef="#br0" timeOffset="225118">2285 10407 3896 0,'0'0'2113'15,"0"0"-377"-15,0 0 9 16,0 0-321-16,0 0-264 16,0 0-344-16,0 0-256 15,0 0-384 1,0 0-120-16,16 0 96 0,3 0 201 15,2 0-81-15,5-3 112 0,0-1-112 32,-7 0-16-32,-3-1-72 0,2 3-64 15,-8-2-24-15,-1 2 8 16,-5 2-48-1,1-2-8-15,-5 2-48 0,3-2-584 0,-3 2-680 16,0 0-841-16,0 0-2472 0</inkml:trace>
  <inkml:trace contextRef="#ctx0" brushRef="#br0" timeOffset="225583">2703 10119 5417 0,'0'0'2696'15,"0"0"-695"1,0 0-297-16,0 0-632 16,0 0-520-16,0 0-464 15,0 0-16-15,0 117 240 0,3-62-111 16,0 1 167-1,2-5-136-15,2-6-48 0,-1-9 16 0,-1-6 48 32,0-7-40-32,-2-8 32 15,-3-2 224-15,0-7 16 16,0-2-80-16,0-4-64 0,0 0-184 15,0 0-152-15,-13 0-1776 16,-6-8-2337 0,-6-7-6833-16</inkml:trace>
  <inkml:trace contextRef="#ctx0" brushRef="#br0" timeOffset="226467">1976 10018 704 0,'0'0'2160'15,"0"0"-800"-15,0 0-271 16,0 0-201 0,0 0-56-16,0 0 96 0,-11 22-240 15,6-14-384-15,-3 5-304 16,1 0-232-16,-2-3-2288 0</inkml:trace>
  <inkml:trace contextRef="#ctx0" brushRef="#br0" timeOffset="230211">3549 9404 4560 0,'0'0'2449'0,"0"0"-713"0,0 0-135 31,0 0-305-31,0 0-456 16,0 2-448-16,0-2-192 0,0 0-128 16,0 0-72-16,10 0 8 15,4-9 152-15,2-5-56 0,1-3 16 16,0 2-32-16,-2-4-72 31,-1 6-8-31,-2 0-8 16,-6 7-136-16,-3 3 128 15,-3 1-48-15,0 2 56 0,0 0 0 16,0 0 104-16,0 0-88 15,0 0 72-15,0 0-24 0,0 0 40 16,0 7-104 0,0 10-128-16,0 6 80 15,0 5 48-15,0 4-8 16,5 0 0-16,2-1 8 0,-4-1-8 15,-1-4 8 1,1-4-104-16,-3-4-40 16,0-6 16-16,0-2 40 0,0-4 24 15,0-1 64-15,0-3 0 16,0 0 0-16,0-2 0 31,-8 0 0-31,0 0-152 0,1 0-40 16,1 0 144-16,4 0 48 15,-1-2 8-15,3 0-8 0,0 2-80 16,0-3-144-16,3 1 32 0,8-2 112 15,9-2 80-15,-6 0 0 16,4 0 184 0,-2 3 64-16,0-2-48 0,-3 1 16 0,0 2-88 31,-3 0-48-31,0 2-8 15,-2-2-72-15,0-2-520 0,-2 2-2048 16,-6 0-6906-16</inkml:trace>
  <inkml:trace contextRef="#ctx0" brushRef="#br0" timeOffset="231450">3685 9760 3968 0,'0'0'1929'0,"0"0"-305"15,0 0 176-15,0 0-383 16,0 0-545-1,0 0-304-15,0 0-128 16,21 0-56-16,-12 0 152 0,4-2-104 16,-3 0 17-1,0 0-217-15,-1 0-72 0,-1 2-96 16,-3 0-56-16,2 0 88 15,-7 0-48 1,1 0-48-16,3 0 0 16,-3 0 0-16,-1 0 0 0,2 0 64 15,-2 4-56-15,0 6 88 16,0 4-24-1,0 0 8-15,0 2-8 0,0 0-64 0,0 0 0 32,0-4 48-32,0 0-40 0,-3-2-8 15,-1-2-8-15,3 0 0 0,-4 0-8 16,5-4 8-16,0 0-8 31,0 0-64-31,0-2 72 0,0 0-8 0,0 0 0 16,0 0 8-16,0 0 8 15,0 0-8-15,0 0 0 16,0 0 0-16,0-2-64 0,0 0-16 15,0 2 0-15,0-2 0 16,0 0 32-16,0 0 32 16,0 0-56-1,0 0 8-15,0 0 16 16,0 0 0-16,0 0-24 15,0 0-56-15,0 0-8 0,0 0 40 16,13 0 96-16,3-2 16 16,3-6 120 15,4 0 104-31,1 0-112 0,0-2 56 0,-4 2 16 15,-1 0 0-15,-3 2-80 16,-3 0-64-16,-3 4 128 0,-7 0-120 16,2 2 40-16,-5 0-48 15,0 0 56-15,0 0 80 0,0 0-192 31,-6 0-72-31,-12 0-1504 16,-6 0-6170-16</inkml:trace>
  <inkml:trace contextRef="#ctx0" brushRef="#br0" timeOffset="232005">3937 9160 408 0,'0'0'5737'0,"0"0"-3729"16,0 0-551-16,0 0-433 16,0 0-504-16,4 3 304 0,8 4 16 15,1 3-408-15,0 2-192 16,-2 0-88-16,5 0-152 15,-5 3-64-15,2-2-1432 16,-3-5-3057-16</inkml:trace>
  <inkml:trace contextRef="#ctx0" brushRef="#br0" timeOffset="232335">4118 9096 3912 0,'0'0'2089'0,"0"0"-817"16,0 0 360-16,0 0-247 0,0 0-385 31,0 0-288-31,0 0-352 16,0 0-176-16,-28 114-80 15,20-97-96-15,2-4 88 0,1-5-96 16,1-2 8-16,1-3-8 15,3-1 0-15,0-2 0 16,0 4-88-16,0-1-88 16,0 3 48-16,0 6 128 15,0 1 56-15,5 2 40 16,-2 2 64-16,5 0-64 0,-6 2-88 15,3-1 8-15,-5-1-16 16,0 8-920-16,0-7-2025 16,0-4-4584-16</inkml:trace>
  <inkml:trace contextRef="#ctx0" brushRef="#br0" timeOffset="232737">4205 9372 56 0,'0'0'2320'0,"0"0"-192"0,0 0-423 16,0 0-489-16,0 0-160 16,0 0-424-16,0 0-223 0,64-60-177 31,-62 54-24-31,-2 2 128 15,0-1 208-15,0-1-104 16,0-1-240-16,-2 1-48 0,-9 0-48 16,0 2-64-16,-1 4-24 15,-4 0-16-15,3 0 0 0,0 6 0 31,2 9 0-31,-5 2 0 16,8 2 88 0,1 0 0-16,4 2 8 0,3-5-48 0,0-2-40 0,0-5 64 15,5 0-24-15,5-3 8 16,-2-2 96-1,3 0-48 1,-4-2-24-16,2 0-72 0,3-2-8 16,2 0-408-16,4 0-872 15,-2-6-1409-15,3-4-2976 0</inkml:trace>
  <inkml:trace contextRef="#ctx0" brushRef="#br0" timeOffset="233069">4434 9202 3040 0,'0'0'3225'0,"0"0"-1265"32,0 0-455-32,0 0-689 0,0 0-504 15,0 0-80-15,0 0-32 16,-21 61-64-16,21-50-136 0,0-1 8 15,0 1-8 1,3-4 64-16,5 3-56 0,4-3-8 31,-1 1 0-31,2-4-48 0,3-1 40 16,-3 1 0-16,5 0 0 15,-7-2 16-15,-1 3-16 0,-4-1-40 16,-3-2 48-16,-3 2 0 16,0 0 72-1,0 5 400-15,0 6-472 16,-25 15 0-16,5-2-2352 0,-4 2-6210 15</inkml:trace>
  <inkml:trace contextRef="#ctx0" brushRef="#br0" timeOffset="233474">4216 9737 4945 0,'0'0'2944'0,"0"0"-1415"15,0 0-289-15,0 0-328 16,-3 21-400-16,3-2-8 0,0 5-168 16,-3-1-112-16,-1 1-136 15,3-5-40-15,-3 0-48 0,3-3-32 16,-1-6-656-16,-3-4-800 0,5-4-1441 15,-4-2-1920-15</inkml:trace>
  <inkml:trace contextRef="#ctx0" brushRef="#br0" timeOffset="233687">4195 9792 1008 0,'0'0'1984'0,"0"0"-175"16,0 0-233-16,0 0-224 31,0 0-24-31,0 0-159 0,0 0-457 16,0 0-88-16,0 0-112 15,116 50-272-15,-104-42-112 16,-1 0-8-16,-5-2-120 0,1-3-120 16,-2-3-960-16,-4 0-1073 31,-1 0-2351-31</inkml:trace>
  <inkml:trace contextRef="#ctx0" brushRef="#br0" timeOffset="233952">4311 9579 3408 0,'0'0'1985'16,"0"0"-929"-16,0 0-32 0,0 0 448 15,0 0-279-15,0 0-241 16,0 0 24-1,28 117-160 1,-25-89-120-16,2-2-191 0,-2-3-225 16,-1 0-144-16,-1-5-48 0,4-2-8 15,-5-4-80-15,0-2-448 0,0-2-913 16,0-2-1871-1,2-5-5050-15</inkml:trace>
  <inkml:trace contextRef="#ctx0" brushRef="#br0" timeOffset="234429">4515 9724 2880 0,'0'0'3209'31,"0"0"-1129"-31,0 0-631 0,0 0-281 16,0 0-552-16,-18 68-392 0,18-53-88 15,0 2-80 1,2-2-48-16,6 0 0 0,1-3 104 0,3-2-8 15,-3-2-32-15,-1-2 0 16,-1-2-16-16,3-4 0 16,-2 0-56-16,1 0-104 0,-1 0-32 15,4-8 120 1,-1-9 8-16,-6-2-88 15,-2 1 16 1,0-2 80-16,-3 0 0 0,0-1 16 0,0 4 40 16,-9-2-48-16,-4 6 40 15,1 2-40 1,0 5-8-16,0 4-128 15,-1 2-152-15,-4 0-768 0,0 8-1577 16,4 5-3880 0</inkml:trace>
  <inkml:trace contextRef="#ctx0" brushRef="#br0" timeOffset="240019">1994 10241 1032 0,'0'0'1672'15,"0"0"-472"1,0 0 9-16,0 0-201 16,0 0-384-16,0 0-288 0,0 0-176 15,0 0-88-15,0 0 32 0,0 0 32 16,0 0 0-16,0 0 16 15,0 0 128 1,0 0-88 0,0 0-16-16,0 0-96 0,0 0-80 15,0 0-48-15,0 0-40 0,5 0 80 16,-4 0 8-16,6 2-8 31,-2 0 8-31,1-2 0 16,-3 2 0-16,1-2-48 15,0 0 48-15,-4 0 0 0,0 0 0 16,0 0 8-16,0 0 80 0,0 0-16 15,0 0-16-15,0 0 0 32,0 0-8-32,0 0 24 15,0 0-8-15,0 0-40 0,0 0-24 16,0 4-1800-16</inkml:trace>
  <inkml:trace contextRef="#ctx0" brushRef="#br0" timeOffset="258303">15485 8996 4977 0,'0'0'2784'15,"0"0"-1280"-15,0 0 321 0,0 0-129 16,0 0-456-16,0 0-591 31,0 0-345-31,0 0-152 0,0 0 48 16,0 5 40-16,0 4-16 15,0 5 184-15,-2 8 144 0,-6 4 32 16,-6 8-200-16,-4 2-56 16,-3 6-112-16,-8 3-40 15,-2 0-128-15,-3 4 24 0,-3-6-72 16,-3 2 104-16,3-9-104 31,-4-2 16-31,-1-4-16 16,0-4-24-16,-3-4 24 0,-5-4 8 15,0-1 81-15,-8-6 31 16,-2-3 8-16,-8-4-128 0,2-2 0 15,-2-2 0-15,7 0 72 16,3-4 16 0,4-10-88-16,6-2-80 31,-2-2 72-31,2-4-112 0,-1-4-8 0,-1-6-89 0,-3-8 17 15,-4-7-184-15,-1-7 160 0,-3-3-424 16,4-5 392 0,4 1 160-16,9 3 16 15,4 2-120-15,9 1 112 0,9 6 32 31,5-2-16-31,17-3-48 0,0-4 24 0,5-8 32 16,24-6-32-16,15-5 88 0,13 1-32 31,9 4 32-31,13 6 8 16,3 9-8-16,4 14 8 0,4 11-72 15,-4 13 72 1,4 11 16-16,-6 8 32 0,5 2-48 0,-5 19 0 16,5 7-8-16,0 6 8 31,4 10-8-31,-1 4 0 15,-4 8 8-15,-8 5 0 0,-10 1-8 16,-15 0-8-16,-15 0-24 16,-12-2 40-16,-14-3 8 0,-3-6 72 15,-11-2 24-15,0-6-40 31,0 2-56-31,-17 3 48 0,-14 2-56 16,-14 2 184-16,-10 4-184 0,-13-2 56 16,-5 1 24-16,-3-6-64 15,7-4 40 1,4-5 8-16,12-8 16 0,5-6-24 15,7-6-48 1,2-4-8-16,4-6-16 16,-2-2 16-16,-2-4 0 0,-3-2 0 0,-8-2-8 15,-7 0-80-15,-1-6-48 16,-3-8-128-16,-2-4 120 15,0-6-112 1,2-2 32-16,4-6 0 16,-1-4-128-16,8-6-16 15,0-7 0-15,3-1 31 0,10-5-71 16,3-4 200-16,8-7-64 15,7-5 16 1,4-6 152 0,10-8 48-16,5-5 40 0,0 0-48 15,0 1 16-15,17 8 48 0,2 8 8 16,4 11-8-16,6 7 56 15,6 10 8-15,7 3-64 0,11 8-8 32,1 4 8-32,10 9 8 15,9 10 8-15,1 6 88 16,10 5-96-16,5 0 48 0,5 18-56 16,6 3 24-16,18 4 56 0,17 5-16 15,-7-2-56-15,-17-2 48 16,-15-1-48-1,-25-1 80-15,6 8 0 16,4 4-24-16,-15 4-56 16,-4 4 72-16,-16 0-80 0,-5 7-56 15,-15 3 56-15,-10 10 128 16,-11 8-32-16,-5 9-48 0,-8 0-48 15,-18 4 0 1,-10-3 144-16,-3-4-136 31,-3-3 120-31,-4-5 113 0,-6-8 111 0,-1-4-96 0,-7-10-16 16,-5-4 16-16,-6-10 176 15,-6-10-104-15,-6-6-128 0,-9-12-112 32,-3-6-16-32,-8 0 96 31,1-16-32-31,-1-14-136 0,6-6-96 15,6-8 24-15,9-8-80 16,12-4-80-16,4-4 48 0,13-8 16 16,6-5 8-16,7-5 8 15,7-6-200-15,6-20 104 16,8-21 96-16,9-19-128 0,10 12 0 15,0 23 47-15,0 33 17 16,13 16 80-16,9-11-32 0,1-7 168 16,6-6-104-16,0 8 0 15,0 7 88 1,2 12-48-16,4 8 0 15,7 12 56-15,2 8-112 0,9 9 72 16,4 10-16 0,12 10 56-16,6 0 0 0,9 10 0 0,25 22-40 15,27 17 32 1,21 17 16-16,-10 3 16 15,-34-6-16-15,-36-9 0 16,-25-7 8-16,3 8 72 0,6 11-80 31,1 11 56-31,-6-2-56 16,-12 2-40-16,-6-3 40 0,-12 1 136 15,-6 0-64-15,-17 2 136 16,-3-1-160-16,-2 1 88 0,-24-2-136 16,-11 4 120-16,-6-1 104 15,-9 0-136-15,-3-4 128 0,-8-4 41 31,-5-3 183-31,-6-5-136 16,-10-5 16-16,-2-6 40 16,-7-6-16-16,-4-11-152 0,2-13-192 15,-28-21-248-15,24 0-1152 16,22-10-1633-16</inkml:trace>
  <inkml:trace contextRef="#ctx0" brushRef="#br0" timeOffset="266363">3100 10127 5705 0,'0'0'1912'0,"0"9"-1392"16,0 1 32-16,0 5 433 31,-3 5-1-31,-4 1-208 0,-2 6-288 15,-1 1-88-15,-3 0 64 16,-3 2 128-16,-5 2-8 0,-3 0-127 16,-4 0-89-16,2-2-104 0,-4-1-72 15,1-1 8-15,1-4-48 16,2-1-64-16,1-2-72 15,-1 1 32 1,-2-3 8-16,2 2 0 16,-1-1-48-16,-4 0 0 0,1 0 80 15,-4-2-80-15,0 0 56 16,-7-2 8-16,4 0-64 15,-3-1-8-15,1-4 8 16,-3-1 0 0,0 1 80-16,-1-4-88 0,-1 1-32 15,0-4-72-15,1 1 96 0,2-3-8 16,-4 0 16-16,2-2 0 15,-1 0-72-15,2 0-32 16,-2 0 104 0,6 0-72-16,-3 0 0 15,2-2 64 1,1-3-144-16,-1-3 32 0,2 0 120 0,1 1-8 15,-1-6 8-15,0 1-8 32,1-2-112-32,-6 0 112 0,-3-4 0 15,-2 2-8-15,-1-4 16 16,-2 0-48-1,3-2 48-15,5-4-96 0,5-2 16 0,8-2-88 16,5-6-8-16,6-4-32 16,3-5 104-16,12-4 0 0,3-6 16 15,2-5 24 1,22-2 56-16,15-2 8 15,8 4-64-15,6 3 64 0,3 5-81 16,-1 8 73-16,-1 4 8 16,-1 5-8-16,-1 5 0 15,-2 5-40-15,1 3 32 16,3 5-40-16,2 6 0 15,-1 3 56-15,5 6 0 16,3 2-16-16,0 0 8 31,-2 0 8-31,-3 0-8 0,-4 4 0 16,-4 2 8-16,-5-1 0 15,5 8 0-15,-10-1-624 0,-14-1-2304 16</inkml:trace>
  <inkml:trace contextRef="#ctx0" brushRef="#br0" timeOffset="268444">2979 14331 8105 0,'0'0'2385'0,"0"0"-577"16,0 0-55-16,0 0-385 15,0 0-512-15,-10 0-472 16,10 4-320-16,0 7-64 15,0 6-48-15,16 6 48 16,-4 7 232-16,4 4-80 16,-2 2-16-16,-2 3-48 0,-7 0 120 15,-2-1 48 1,-3 2-128-16,0 1 40 15,-8-1-96-15,-12-3-72 16,-2 4-688-16,-20 3-1344 31,6-10-1129-31,2-12-5689 0</inkml:trace>
  <inkml:trace contextRef="#ctx0" brushRef="#br0" timeOffset="268474">2580 14562 5513 0,'0'0'2680'16,"0"0"-791"0,0 0-233-16,0 0-232 0,0 0-399 15,0 0-321-15,0 0-216 16,-118-7-72-16,102 20-128 0,5 10-168 15,-1 5-120-15,4 4-56 0,5 6-16 16,3-1 24-16,0-1 40 16,0-6 8-1,0-3-56-15,2-9-8 16,4-6 16-1,1-4-64-15,1-6-8 0,-3-2-56 16,4 0 48-16,-1 0-144 0,5-10 64 31,5-13 208-31,-2-2 96 0,0-5 24 16,-3-2-120-16,-1 0 0 15,-8 4 8-15,-2 4 0 16,-2 3 0-16,0 4 48 0,0 2-40 16,-5 5-16-16,-3 3-128 15,-2 0 128-15,4 5 8 0,4 2-8 31,1 0 0-31,-3 0 0 16,4 0 48-16,0 0-48 16,0 0 0-16,0 0-8 0,-1 0-40 0,1 4 40 15,0 7 8 1,0-2 0-16,0 3 0 0,0 2 48 15,0 0 32 1,0 1-72-16,0-4-8 16,5 2-8-16,4-5-64 15,3-1 24-15,1-1 40 16,-2-2-56-16,5-1 64 0,-5-3 0 15,-3 0 104-15,4 0-56 16,-1 0 16-16,4 0-56 16,-2 0-8-16,12 0-56 15,-8-3-888-15,0 1-2913 16</inkml:trace>
  <inkml:trace contextRef="#ctx0" brushRef="#br0" timeOffset="268919">3620 14617 4424 0,'0'0'4913'16,"0"0"-2776"-16,0 0-593 31,0 0 9-31,0 0-441 16,0 0-864-16,0 0 136 0,57-9 568 15,-25-5-88-15,8-4-79 0,4-1-265 16,-2-2-152-16,0 1-128 15,-2 0-64-15,-4 2-64 32,-6 4-32-32,0 0-80 0,-6 2-144 15,-2-1-624-15,-9 4-529 0,-1 1-543 16,-3-5-280-16,-4 6-281 0,-3-1-2168 15</inkml:trace>
  <inkml:trace contextRef="#ctx0" brushRef="#br0" timeOffset="269204">4101 14175 5601 0,'0'0'3224'0,"0"0"-1295"31,0 0-505-31,0 0-536 16,0 0-256-16,0 0 193 0,0 0 199 15,36 145-104-15,-25-95-24 16,4 0-208-16,-6 0-48 0,3-2 169 16,-3-2-97-16,-1-6-336 31,1 1-48-31,-6-5-120 0,0 0-96 15,-3 0-112-15,0 10-904 16,0-8-1721-16,-10-8-2304 0</inkml:trace>
  <inkml:trace contextRef="#ctx0" brushRef="#br0" timeOffset="270095">2614 15669 6737 0,'0'0'2176'0,"0"0"-391"16,0 0-361-16,0 0-944 15,0 0-480 1,0 0 0-16,23 42 104 15,-7-14 208 1,-2 4 24-16,-1 2-40 0,-3-2-120 0,-5-2-64 16,-5-1 17-16,0-9 23 0,0-4-56 15,0-4 88-15,-10-4 16 31,-3-2-8-31,2-6-112 16,0 0-80-16,4 0-56 16,2-2-248-16,5-12 80 0,0-6-177 15,0-1 73-15,16 0 168 0,5 1-8 16,7 3 56-16,1 7 8 31,0 5-72-31,0 5 80 0,-3 0-56 16,-2 0 16-16,-5 11 32 31,-7 6 104-31,-6 0 8 15,-6 4 168-15,0-1 128 0,0-1 56 16,-18 2 24-16,-4-1-80 16,-1-4-103-16,-4-2-201 0,1-4-641 0,-8-8-631 15,5-2-1697-15,6 0-4496 16</inkml:trace>
  <inkml:trace contextRef="#ctx0" brushRef="#br0" timeOffset="270589">3111 15485 4608 0,'0'0'801'0,"0"0"343"16,0 0 392-1,0 0-7 1,0 0-489-16,0 0-144 0,104 130-56 16,-93-83-16-16,-6 2-208 15,-5 5-295-15,0 3-81 16,0 1-240-16,-16-5-393 0,-8 8-1103 0,6-15-2489 31,-5-14-2200-15</inkml:trace>
  <inkml:trace contextRef="#ctx0" brushRef="#br0" timeOffset="272583">3990 15549 4544 0,'0'0'4161'0,"0"0"-2936"16,0 0-529-16,0 0 8 0,0 0-344 15,16-4-40-15,-3 2 120 16,8 2-112-16,-2 0-72 0,1 0 40 31,-4 0-104-15,0 0-8-16,-3 8 24 0,-3 7 33 0,-9 6 71 15,-1 7 192-15,0 4-152 0,0 2-120 16,-9 0-88-16,-6-4-8 15,-1-4-24-15,3-7-32 0,0-4 0 16,3-4-16 0,2-5 56-1,5-4 224-15,3 0 56 16,0-2-144-16,0 0-216 0,0 0-40 0,7 0-328 15,10-10 320-15,9-7 8 16,0-3 136-16,3-1-40 16,0-2-96-1,-1-1-432-15,2-6-976 16,-7 4-1041-16,-9 6-3200 15</inkml:trace>
  <inkml:trace contextRef="#ctx0" brushRef="#br0" timeOffset="273054">4121 15186 3816 0,'0'0'3305'15,"0"0"-1593"1,0 0-439-16,0 0-265 0,0 0-568 15,0 0 8-15,19 4 24 0,-6 8-88 16,-2 0-48-16,-4 6-8 16,-2 2-24-16,-4 2-7 0,-1 0-41 15,0 2 80-15,0-4-216 16,-5-1-16-16,-1-10 16 0,4-3-112 15,1-4-8 1,1-2-136-16,0 0-384 16,0 0-241-16,1 0 65 15,7 0 496-15,4-4 128 0,-1 2 64 16,-1 0 8-1,-2 2-56-15,-3 0-64 0,1 0 120 16,-6 0 152 0,0 12 336-16,0 4 192 15,0 3-351-15,-8-2-329 0,-8 8-169 16,3-10-1215-16,2-2-2833 0</inkml:trace>
  <inkml:trace contextRef="#ctx0" brushRef="#br0" timeOffset="273444">4242 15148 3976 0,'0'0'1281'0,"0"0"583"16,0 0-40-16,0 0-503 0,0 0-185 16,0 0-184-16,0 0-184 15,0 0-208-15,92 47-31 16,-87-28-129-16,-4 3-8 15,-1 4-72-15,0-2-48 16,-4 2-184-16,-8-2 32 0,-1-3 8 16,4-8-64-16,1-3-8 31,3-5 16-31,3-3 72 15,2-2-64 1,0 0-80-16,0 0-8 0,2 0-272 0,14-11 216 16,2-3 64-16,4 0-80 0,2-2-440 15,1 0-520-15,15-2-737 16,-9 4-2440-16,-1 4-1312 0</inkml:trace>
  <inkml:trace contextRef="#ctx0" brushRef="#br0" timeOffset="273782">4533 15581 1672 0,'0'0'6521'0,"0"0"-4176"15,0 0-409-15,0 0-696 0,0 0-823 0,0 0-225 16,0 0 88-16,46-28-96 16,-20 11-88-1,5 2-96-15,-2-4-104 16,0 2-729-16,-6 0-599 15,-2 2-616-15,-13 0-881 16,-3 4 73-16,-5 3-1105 0</inkml:trace>
  <inkml:trace contextRef="#ctx0" brushRef="#br0" timeOffset="273981">4663 15408 224 0,'0'0'1784'0,"0"0"384"15,0 0 65-15,0 0 31 0,0 0-303 16,0 0-265-16,0 0-624 16,-80 0-696-1,80 11-376-15,4 6 0 0,9 8 88 0,5 1-24 31,-2 2 8-31,2-2 1 16,-2-1-73-16,-1 0-177 0,7-3-1255 16,-6-6-1793-16,-3-8-4256 0</inkml:trace>
  <inkml:trace contextRef="#ctx0" brushRef="#br0" timeOffset="274188">4835 15230 1112 0,'0'0'5297'16,"0"0"-3449"-16,0 0-559 16,0 0-169-16,0 0-448 15,0 0-16-15,0 0 304 0,0 0-32 16,56 110-311-16,-41-63-313 15,1 2-248-15,5 22-56 16,-7-14-1577 0,-1-10-3640-16</inkml:trace>
  <inkml:trace contextRef="#ctx0" brushRef="#br0" timeOffset="275118">2950 16840 1008 0,'0'0'5865'16,"0"0"-4441"-16,0 0 209 31,0 0-161-31,0 0-936 16,0 0-384-16,-95 125-104 0,95-89-48 15,0-6-16-15,16-4-40 16,-2-7-48-16,6-4 96 0,-1-7-112 15,2-6-72-15,2-2-488 16,12-16-232-16,-4-10-905 16,-4-2-2728-16</inkml:trace>
  <inkml:trace contextRef="#ctx0" brushRef="#br0" timeOffset="275385">3325 16645 3064 0,'0'0'2185'0,"0"0"-505"16,0 0 280-16,0 0-455 0,0 0 111 15,66 119-552-15,-55-85-440 16,-6 5-320 0,1 0-304-16,-6 20 0 15,0-12-1528-15,-6-6-2945 0</inkml:trace>
  <inkml:trace contextRef="#ctx0" brushRef="#br0" timeOffset="276129">3896 16481 776 0,'0'0'7153'16,"0"0"-6049"-16,0 0-599 31,0 0 447-31,0 0 232 0,45 0-184 15,-25 0-288-15,2 10-23 16,1 1-97-16,-7 4-24 16,-1 3-112-16,-4 7-24 0,-6 3 104 0,-5 4-24 15,0 2-176 1,0 0-152-16,-11-4-120 0,-6-6-64 0,3-8-8 15,-2-6 8 1,4-4-16 0,6-6-120-16,1 0-184 15,5 0 0-15,0 0-280 0,0 0-312 16,15-8 408-16,4 0 400 0,4 0 96 15,-1 2-48-15,-2 2 48 0,-1 1-8 16,-8 3-64-16,1 0 80 31,-3 0 0-31,-7 5 152 16,-2 9 128-16,0 4 200 0,0 9-32 15,-2-2-448-15,-14 3-144 16,-6-2-912-16,2-7-913 0,4-12-3408 0</inkml:trace>
  <inkml:trace contextRef="#ctx0" brushRef="#br0" timeOffset="277326">4164 16524 8185 0,'0'0'1112'16,"0"0"-623"-16,0 0 463 15,0 0 304-15,0 0-176 0,0 0-296 16,0 0-191-16,0 0-145 15,113-7-72 1,-98 7-88-16,-5 0-48 16,-1 2-8-16,1 7 104 0,-2 2 8 15,-1 1 176 1,-1 5 40-16,-1 3-128 0,0-3-136 0,-4 6-87 15,-1-3-73-15,0 0-24 32,0 0-24-32,0-3-16 0,0 0-72 15,0-2-64-15,0-2-8 16,-1-1 0-16,-4-4-40 15,3 0-25-15,-3-2-23 0,4 0 0 16,-2 0-16-16,3-1-24 31,-2-2 120-31,2-1 32 0,-3 0 32 16,3-2 8-16,0 2 8 15,0-2 8-15,0 0 40 0,0 0-40 16,0 0 0-16,0 0-8 16,0 0 0-16,0 0-8 15,0 0-56 1,0 0 16-16,0 0 40 0,0 0 0 15,0 0-48-15,0 0 48 16,0 0 8-16,0 0 8 0,0 0-8 16,0 0 8-1,0 0 16 1,0 0 32-16,0 0-48 0,0 0 0 15,0 0-8-15,0 0 8 0,0 0 0 16,0 0 0-16,0 0 8 16,0 0-8-16,0 0 40 0,0 0 0 15,0 0 8-15,0 0-40 31,0 0-8-31,0 0 40 16,0 0-48-16,0 0 8 0,0 0-16 16,0 0 8-16,0 0 0 0,0 0-8 15,0 0 0-15,0 0 8 16,0 0 0-16,0 0 0 31,0 0 0-31,0 0 0 0,0 0 0 16,0 0 0-16,0 0 0 15,0 0 8-15,0 0-8 16,0 0 0-16,0 0 0 0,0 0 8 15,0 0 40-15,0 0-40 32,0 0-8-32,0 0 8 0,0 0-8 0,0 0 8 15,0 0-8-15,0 0 0 16,0 0 8-16,0 0-8 15,0 0-8-15,0 0-104 0,0 0-96 16,0 0-80 0,8 0 80-1,3 0 200 1,2-2-40-16,2 0 40 0,1 2 8 0,1 0-56 0,-4 0-8 15,2 0 56-15,-4 0-80 16,-3 10 32-16,2 2 8 0,-5 4 48 31,-4 5 72-31,-1 0-72 16,0 3 96-1,0 3-48-15,-14-5 0 0,1-3-48 0,0-2-72 16,-5-8-104-16,2-5-504 16,2-4-648-16,2-5-937 0,4-14-2432 15</inkml:trace>
  <inkml:trace contextRef="#ctx0" brushRef="#br0" timeOffset="277784">4476 16401 5249 0,'0'0'2784'16,"0"0"-2128"-16,0 0 273 0,0 0 799 15,0 0-696-15,0 0-568 16,65 129-232-16,-44-103-104 0,-2-3-40 16,0 1 0-16,2-5-80 15,-1-4 96 1,-1 0-96-16,-3-3 64 15,2-3-16-15,-2 0-48 0,0-3 72 16,-1 0 16-16,1-4 16 16,-3 0 9-16,-2-2-65 0,-1 2 16 31,-4-2 8-31,-1 0-8 31,-2 0-16-31,-3 0-48 0,4 0 0 16,-4 2 72-16,0-1 104 15,0-1 232-15,0 2 120 0,0 3 96 16,0 3 24-16,0 4 208 15,-10 6-392-15,-6 4-232 16,-4 4-240 0,-2 0-440-16,-4-2-848 0,-14-12-912 0,6-5-649 15,5-7-6937-15</inkml:trace>
  <inkml:trace contextRef="#ctx0" brushRef="#br0" timeOffset="277996">4526 16423 5641 0,'0'0'4153'0,"0"0"-3713"16,0 0-16-16,0 0 312 0,0 0 176 15,0 0-376 1,0 0-280-1,139-34-256-15,-105 26-368 0,8-2-1120 0,-8 2-2553 16,-7 2-2672-16</inkml:trace>
  <inkml:trace contextRef="#ctx0" brushRef="#br0" timeOffset="278309">4875 16466 4232 0,'0'0'1849'0,"0"0"-649"0,0 0 304 15,29 126-207-15,-13-94-473 16,2-4-248-16,1-9-264 31,-1-6-144-31,3-7-40 0,-2-6 152 0,-2 0 56 0,-3-12-24 16,2-14-32-16,-1-8-80 0,-4-5-48 31,-8-1-48-31,-3 3 16 16,0 1 217-16,-1 4 127 0,-20 3 16 0,-5 9-256 31,-2 6-224-31,-2 8-232 0,4 6-96 0,7 0-304 15,7 24-1113-15,7 0-1207 16,4-5-2770 0</inkml:trace>
  <inkml:trace contextRef="#ctx0" brushRef="#br0" timeOffset="278528">5175 16133 9009 0,'0'0'1817'0,"0"0"-1017"16,0 0 408 0,0 0-480-16,0 0 225 0,36 111 95 0,-18-49-408 31,-1 7-384-31,4 3-256 15,4 20-296-15,-6-20-1408 0,-1-10-2433 16</inkml:trace>
  <inkml:trace contextRef="#ctx0" brushRef="#br0" timeOffset="279170">3544 17808 1296 0,'0'0'1704'0,"0"0"-112"16,0 0 65-16,0 0-169 16,0 0-480-16,83 134-207 0,-74-99-121 15,-2 5-168 1,-7 2-120-16,0 3-216 15,0 0-176 1,-23 17-560-16,-1-11-2057 0,0-9-4640 0</inkml:trace>
  <inkml:trace contextRef="#ctx0" brushRef="#br0" timeOffset="279936">3027 17999 6753 0,'0'0'2825'0,"0"0"-1089"16,0 0 224-16,0 0-935 0,0 0-273 0,0 0-552 15,0 0-200-15,-48 58-240 16,43-26-24-16,0 2 24 16,5-4 80-1,0-7 80-15,0-5-88 16,0-8-49-16,0-4-79 15,5-3-8-15,6-3-64 0,1 0-32 32,4 0 8-32,-2-9 160 0,6-14 184 31,-4-5 48-31,2-8 8 0,-2-5-8 0,0-6-104 15,-5-1-208-15,-4 4-80 0,-7 2 56 16,0 8 208-16,0 6 112 16,-12 5 16-16,1 6 88 0,0 2 104 15,0 6 8-15,-1 1 0 31,4-1 80-31,0 5-40 16,0 0 112-16,8 2 72 0,-3 1-144 16,3 1-152-16,0 0-128 0,0 0 0 15,0 0-88-15,0 0-56 0,3 1-8 16,7 14 152-1,11 6 144 1,1 9 8-16,6 6 104 16,2 7-40-16,-5-1 48 0,-1 1-80 15,0-2-56-15,-1-1-56 16,-4-4-72-16,7 1-536 0,-3-12-1688 15,-6-8-5706-15</inkml:trace>
  <inkml:trace contextRef="#ctx0" brushRef="#br0" timeOffset="288623">4381 17833 1816 0,'0'0'3937'0,"-3"-2"-2273"16,3 2 208-16,-2 0-223 16,2-2-441-16,0 2-568 15,0-2-304-15,2 0-216 16,14-2 136-16,3-5 289 15,4 2 151 1,1-3-88-16,0-1-120 0,-5 3-152 16,-1 3-24-16,-2-1-64 0,-3 2-112 15,-5 2-64-15,2-3-72 16,-2 3-184-1,3 2-1528-15,-9 0-1289 16,3 0-5417-16</inkml:trace>
  <inkml:trace contextRef="#ctx0" brushRef="#br0" timeOffset="289257">4662 17464 4689 0,'0'0'3896'0,"0"0"-2863"16,0 0-377-16,0 0-64 0,0 0 0 15,0 0 120-15,0 0-192 16,95-57-248-1,-66 48-40-15,2 1 56 16,-9-1-88-16,-2 5-80 16,-9 2-16-16,0 2 0 15,-7-2-23-15,-3 2-9 0,-1 0 152 16,0 0 240-16,0 0 240 15,0 0 56-15,0 19-160 0,0 13-336 32,0 10-184-32,0 12-80 15,0 6 8-15,0 2-8 16,0-3-8-16,0-8-96 0,7-6-8 0,1-11 8 15,-3-8 56-15,1-8 48 16,-4-6 0-16,-1-6 8 16,-1-4 8-1,0-2 40-15,0 0-56 16,0 0-520-16,0-8-848 15,0-8-665-15,0-2-3096 0</inkml:trace>
  <inkml:trace contextRef="#ctx0" brushRef="#br0" timeOffset="289816">4954 17388 1824 0,'0'0'4481'0,"0"0"-3913"0,0 0 40 16,0 0 448-16,0 0 17 16,0 0-281-16,108-26-376 15,-82 17-160-15,-3 3-160 0,-1 2-88 16,-4 0 96-16,-2 4-24 15,-8 0-8-15,-3 0-64 16,-2 0 56-16,-1 0 168 16,-2 0 344-16,0 14 56 15,0 12-24-15,0 13-95 31,0 7-225-31,0 4-96 0,0-2-88 0,2-3-56 0,2-10-48 16,3-6-8 0,-2-8 8-16,1-5 8 15,-4-6-8-15,1-3-160 16,-1-7-729-16,1 0-1319 0,-3 0-4105 15</inkml:trace>
  <inkml:trace contextRef="#ctx0" brushRef="#br0" timeOffset="290321">5405 17341 6345 0,'0'0'4017'0,"0"0"-2633"16,0 0-16 0,0 0 1-16,0 0-569 0,0 0-512 15,0 0-288 1,0 0-88-16,-88-109-64 0,92 88 40 15,12 3 48-15,3 2-16 0,1 4 80 16,1 2 0-16,-4 4 0 0,1 2 8 16,-10 0 72-16,3 4-72 0,-2 0 80 15,-6 0-80-15,0 0 64 31,-3 0 176-31,0 6 32 16,0 6 0-16,0 6-96 0,-10 4-184 16,2-2-128-16,-3 0-8 15,6-4 64-15,0-1-48 0,5-4-144 16,0 4 112-16,0-2 40 31,7 6 104-31,7-2-88 0,1 8 88 16,1 3-8-16,2 4 8 15,1 2 8-15,-3 2 96 0,0-2 0 16,-4 0 8-16,-1-4 32 15,-3-4-48-15,-2 0-88 32,-1-2 0-32,-3-1-104 15,-2 7-1040-15,0-5-1577 0,0-4-6833 0</inkml:trace>
  <inkml:trace contextRef="#ctx0" brushRef="#br0" timeOffset="297356">5627 16219 3144 0,'0'0'1304'15,"0"0"-839"-15,0 0 599 16,4 0 344-16,-4 0-8 0,0 2-327 15,1 2-201-15,-1 4 88 16,4 1 104-16,-4 2-400 0,3 3-128 31,-3 4-23-15,0 1-65-16,0 2-96 0,0 1-120 15,0 2-136-15,0-2 16 0,0 0-40 16,0-2 0-16,0 2-64 16,-7-2 64-16,1 1-8 0,-4-4 16 31,2 3 24-31,-3 1 128 15,-7-4-80-15,5 4-32 0,-1 1-64 16,1-1-40-16,0 2-32 0,0-1 40 16,-2-2-24-1,2 2 0 1,2-4 8-16,-3 2 0 0,-1-2 48 15,2-2-56-15,-6 0 16 16,-2-2 40-16,0 0-48 0,-7-2 0 16,-1 1 0-16,2-4 0 0,-9 1 0 15,1-1-8-15,-1-1-64 16,2-1 64-1,2-1-48-15,3 0 40 16,1 3-24-16,3-1 32 16,-1-1 0-1,2 4 0-15,1 1-48 0,-1 1 0 0,-2 2-16 16,-2-2-40-16,-2 4-16 0,-4-2 8 31,-3 2-72-31,-2-2 112 16,2 0 64-16,1 1 0 15,4-2 8-15,1-2-56 16,1 0 64-16,2 0-8 0,4 0 0 15,0-2 0-15,-2-2-8 0,0-2 8 32,-3 0-72-32,-2-2 72 15,2 1-104-15,-6-2 32 16,-1-1 16-16,4 2-16 0,-5 0 64 31,1-2 8-31,1 0 0 0,-1 2-168 0,1-2 144 0,-1 0-48 16,4 1 72-1,1-3-104-15,7 2 0 16,0-2 48-16,3 0 40 15,4 0-96-15,1 0 48 0,-1 0 56 16,-1-9 8 0,-3-1 0-16,-2-3-104 0,-6-2 96 15,3-2 8-15,-6-6-56 16,1-1 0-16,4-4 40 15,-1 0-56-15,6-2 72 16,1-3 0-16,8 0-88 0,5-5 88 16,3 0-8-1,0-5-48-15,5 1 56 16,0-4 72-16,0 0-56 15,0-1 40-15,0 2-8 16,5 2-48-16,6 1 0 0,7-1 0 16,1-2-40-16,6-1 40 31,4 0 0-31,0 2 0 0,5-1 0 15,1 2 0-15,7-1-40 16,0 1 40-16,2 3 8 16,-1 4-8-16,3 6-48 0,0 4-32 15,-4 6 72-15,0 2 0 16,5 4-72-16,3 0 72 0,-1 2-48 15,4 0 56 1,5 2 8-16,-3-2-8 16,5 0 0-16,0 1 48 15,-4 0-48-15,1 1 8 0,-6 2-8 16,-1 1-16-16,-4 1-32 15,-4 3 48-15,-7-1-80 16,-3 2 80 0,-3 0 0-16,-3 0 0 0,-1 0 0 15,-1 0 24-15,2 2-8 16,-1-3-16-16,-2 1 0 0,1 2 0 15,2 0-56-15,-5 0 48 16,0 0-8 0,-2 0 8-16,-1 0-73 31,0 0 73-31,0 0 8 0,-5 0-8 0,4 0 8 0,-2 5 0 15,1-1 8-15,-1 0-8 16,2 0 8-16,0-1 0 0,0 1 9 31,-2 0-9-31,1 0 0 16,2 3-8-1,-5-1 0-15,4-2-16 0,-5 1-1 0,2-1 17 16,-4 2 17-16,0-1-9 16,1-1-8-16,-3 0 0 0,-3 0 0 31,0-2 0-31,0 0 8 0,-4-2 0 15,-1 2-8-15,3-2 8 16,-3 0 0-16,0 0-8 0,2 0 8 16,-2 0-8-16,0 0 0 15,2 0 0-15,1 1 0 16,-2 1 0-1,3 2-8-15,-1 1-65 16,2 1 73-16,0 0 0 0,1 2 8 31,1 2 49-31,1 0-49 0,0 4 0 0,0 2 8 0,3 2 40 31,-6 2-48-31,3 2 96 16,-2 1-24-16,3-4-72 0,-6-1 0 16,2-2 32-16,1-1-32 0,-6-4 0 31,0-1 72-31,0-1-24 0,0 0 8 0,0 1-8 31,0-1-8-31,0 1-40 0,0-5 40 16,-5 3-24-16,4-3 24 15,-1-1-40-15,2 0 56 0,0-4 0 16,0 2-56-16,0-2-8 15,0 0 8-15,0 0-8 32,0 0 0-32,0 0-296 0,0 6-801 15,0 1-1895-15,0 6-6050 0</inkml:trace>
  <inkml:trace contextRef="#ctx0" brushRef="#br0" timeOffset="299270">3712 14915 288 0,'0'0'704'0,"0"0"96"0,0 0 120 15,0 0-32-15,-13 0 184 16,13 0-191-1,0 0-25-15,0 0-120 0,0 0-8 0,-3 0 16 32,3 0 41-32,0 0 87 0,0 0-176 15,0 2 24-15,0-2-224 16,0 0-200-16,0 0-144 15,0 0-144-15,0 0-8 0,0 0 0 16,10 0 200-16,4 0 0 31,7-4 96-31,3-4-80 0,-1-2 40 16,3-2-200-16,3-2 72 15,3-2 1-15,-1 0-121 16,3-4-8-16,-2-5-649 0,-4 6-2183 16,-11 5-6626-16</inkml:trace>
  <inkml:trace contextRef="#ctx0" brushRef="#br0" timeOffset="300164">5132 18121 1200 0,'0'0'2064'0,"0"0"-1464"16,0 0-32-16,0 0 809 0,0 0 103 16,0 0-312-16,0 0-392 15,3 0-247-15,5 0 31 0,3 0 72 16,2 0 88-16,7-8-80 15,2-1-136 1,6-4-176-16,2-4-88 16,6-6-96-16,20-24-144 0,-10 2-488 15,-6 3-2440-15</inkml:trace>
  <inkml:trace contextRef="#ctx0" brushRef="#br0" timeOffset="302729">5104 15393 3576 0,'0'0'1617'0,"0"0"-769"15,0 0 384-15,0 0-24 0,0 0-295 16,0 0-369-16,0 0-232 15,-26 86-112-15,17-70 240 16,-9 2 8 0,2-1-168-1,-2 4 200-15,0-1-112 0,-3 0-32 0,-1 0-16 16,-3 0-88-16,-4 4 72 15,-6-2 24-15,-4 4-87 16,-1-1-97-16,-4-2-88 0,2 1 48 31,-3 0-32-31,3-1-64 16,-2-4 0-16,6 0 0 0,0-6 96 15,0 4-104-15,4-6 0 16,-3 2 0-16,3-1-8 16,3-1 0-16,-3 2 0 0,3-1-72 31,-1-2 80-31,1 2-72 0,1-2 64 31,1-2-40-31,1-2 48 0,2-2-56 0,-1 0-72 0,-1 0 32 16,3-2 0-16,0-2 16 15,-2 0-17-15,3 0 17 16,-1 0 24-1,1 0-112-15,-2-2 16 16,1-4 64 0,0-2-16-16,3 2 96 0,-6-2-160 0,4 0 120 0,3 2 40 15,-5-2-288-15,4 2 128 16,1-2 88-1,-2 0-24-15,2 2-104 32,2-4 112-32,1 2 8 15,2-2-128-15,3-1 32 0,0 0-160 16,2-3 192-16,-1-4 0 15,1-1 48-15,1-2 88 0,2-5-48 16,3-3 16-16,-1-3 40 16,1-5 0-16,5-4 8 0,0-1 0 15,0 0 8-15,0-2 64 16,0 4-64-1,5 2 64-15,6 1 8 0,-3 1-64 0,7 4 56 32,-1 2-56-32,3 4-16 15,0 2 16-15,6 0 32 0,1 2-40 16,7-2 8-16,3 0 80 0,4 0-88 15,1-2 88 1,6 0-96-16,2-3 72 0,5 3-64 16,-2 0-8-1,2 1 112-15,-1 0-112 16,-7 3 8-16,0 7 16 0,-4-2-24 15,-3 7 0-15,-1 0-56 16,2 2 56-16,0 0-8 16,-1 0-32-16,3 2 32 15,0 0 8-15,2 2 0 16,0-2 8-16,0 2 32 15,-3 2-40-15,3-2-8 0,-6 4 8 16,4 0-8-16,-6 0-40 16,0 0 48-16,-2 0 48 0,2 0-48 31,-3 0 8-31,1 0 0 15,-3 0 0-15,-3 0-8 0,1 0 16 16,-2 0 32-16,-3 2-40 16,1 2-8-16,-5 0-80 15,-1 0 32-15,-2 2 40 0,-1 0 0 31,1 2 8-31,1 0 0 16,-3 2 48-16,3 0 32 0,0 0-16 16,-1 0 0-16,-2 1-16 15,1 0-32-15,-2-1 0 16,-4 1 32-16,3 0-48 0,-3-1 72 15,-5 3-16 1,2 0 48-16,-5 2 144 16,0 2 56-16,0 2-64 0,0 3-136 15,0-1-40-15,-8 4-56 16,0 1 0-16,-2 0-8 15,2-2 72-15,3 0-72 16,-3-4 8-16,5 0-8 16,-3-4 8-1,4 0-8-15,-3-2 0 0,4-1 8 0,1-2-8 16,-4-1 0-16,3-1 8 15,-2-1 0-15,1-1 48 16,-3-1-40 0,3 0 40-16,-4-1 40 15,1-1-48-15,0 2-40 16,2-3 88-16,0 1 80 0,-2 0-112 15,3-2-56-15,1 0 8 32,1-2-16-32,0 2 0 0,0-2-88 15,0 0-976-15,0 0-1864 16,0-8-5010-16</inkml:trace>
  <inkml:trace contextRef="#ctx0" brushRef="#br0" timeOffset="303707">5585 15037 4560 0,'0'0'1881'0,"0"0"-945"15,0 0 40-15,0 0-216 16,0 0-319-16,0 34 303 0,5-11-320 15,2-3 0 1,-7-1-128-16,1 0-64 16,3-8-160-16,-4 0 0 15,1-5-16-15,-1-4 16 0,0-2-72 16,0 0-328-16,0 0-440 15,0-12-1569-15,-6-6-1832 16,-2-3 1369-16</inkml:trace>
  <inkml:trace contextRef="#ctx0" brushRef="#br0" timeOffset="304081">5519 14869 1096 0,'0'0'2184'16,"0"0"-832"-16,0 0-87 15,0 0-201-15,0 0-112 16,0 0-272-16,0 0-112 0,0 0-71 15,54-24 15 1,-42 36-144-16,5 2 8 0,-4 4-88 16,-2 2-112-1,-1-2-8-15,-4 2-16 16,-3-4-56-16,2-2-24 15,0-3-64-15,-3-7-8 0,2-4-176 16,-4 0-392-16,2 0-264 16,4-8 288-16,-1-9 392 0,3-1 56 31,2 2 96-31,-5 5-16 0,5 4-64 15,1 3-177 1,-1 4 225-16,4 0 32 0,-1 4 257 0,0 10 31 16,3 4 104-16,-5 0-144 15,1 1-200 1,-1-6-48-16,0-7-1129 15,-3-4-2023-15,-8-2-1865 16</inkml:trace>
  <inkml:trace contextRef="#ctx0" brushRef="#br0" timeOffset="304696">5820 14792 2576 0,'0'0'2681'0,"0"0"-1865"16,0 0-8-16,0 0 544 0,0 0-135 31,48 105-425-31,-32-75-296 15,0-6-104-15,-3-6-216 16,0-6-24-16,-3-3-104 0,-4-7 16 16,-4 0 128-16,1-2 152 15,-3 0 248-15,0 0-64 0,0-17-216 16,0-6-232-16,0-5-80 15,0-3-488-15,5 3-72 32,2 6-40-32,2 3-32 15,3 4 104-15,-1 5 168 0,0 1 152 16,0 4 104-16,-9 1 96 0,1 2 0 0,-1 2 8 15,-2 0 272 1,0 0 288-16,0 0 216 16,0 0-32-1,0 0-152-15,0 4-448 0,0 12-144 16,0 4-88-16,0 2 80 15,5 0 8-15,0-6-8 0,1-2-8 16,2-4-136-16,0-4 64 0,-1-4-184 31,1-2-296-31,-2 0-208 16,1-2 208-16,1-14 168 0,-2-2 88 31,1-4 24-31,-6 2 8 0,6 4 199 0,-7 2 73 0,0 5 8 16,0 5 193-16,0 3 487 31,0 1 40-31,0 0-112 0,5 0-344 15,-1 12-208-15,3 2 16 16,4 2 0-16,0-2-64 16,1-2-8-16,-1-4-8 0,0-6-528 15,1-2-512-15,-4-2-1529 31,-2-12-2224-31</inkml:trace>
  <inkml:trace contextRef="#ctx0" brushRef="#br0" timeOffset="305062">6109 14482 2664 0,'0'0'2473'0,"0"0"-1793"0,0 0 568 16,0 0 200-16,63 116-199 15,-41-72-449 1,1 3-368-16,-2-6-272 16,-3-2-32-16,-1-7-120 0,-2-8 64 15,-2-8-72-15,-2-8-120 16,-3-8-536-16,2 0-577 0,-2-2-15 15,-3-19 576 1,0-2-344 0,1-1-544-16,-1 0 783 0,2 6 561 15,-3 6 216-15,1 6 264 16,-3 4 192-16,-2 2 369 0,0 0 7 15,0 0-144-15,0 0 88 16,0 0-176-16,0 0-600 31,0 0-352-31,0 0-1280 0,-7 0-2569 16</inkml:trace>
  <inkml:trace contextRef="#ctx0" brushRef="#br0" timeOffset="305687">6332 14574 3264 0,'0'0'2953'0,"0"0"-1193"0,0 0-520 0,0 0-327 15,0 0-689-15,0 0-224 16,0 0 0-16,27 2-48 0,-9 2-648 16,1-4-161-16,-1 0-31 15,0 0 208 1,-2 0 80-1,-3-6 216-15,-2-4 152 0,-6 1 232 16,1 0 144-16,-6 3 176 0,0 4 240 16,0 2 584-16,0 0 521 0,0 0-505 15,0 12-456-15,0 12-376 31,0 6 0-31,4 4 192 16,0 0-200 0,1-4-152-16,5-4-96 0,1-3-72 0,-3-10 0 0,4-2-88 15,-3-5 80-15,-2-4 8 16,1-2-280-16,0 0-104 47,-2-14 128-47,1-8 144 15,-2-6-168-15,-4-6-248 0,-1-4-128 16,0-3 0-16,0-1-48 0,-4081 1-161 15,8141 0 41-15,-4079 1 232 16,6 6 360-16,0 6 232 16,2 7 64-16,3 8 304 0,1 2 408 15,4 7 184-15,-2 2-199 16,5 2-97-16,0 0-48 0,0 0-120 15,0 0-144-15,0 0-120 0,0 0-80 16,0 13-144 0,7 6 96-1,9 11 96-15,3 9 24 0,4 5 120 16,1 2 16-16,5 0-64 15,-5-4-159-15,1-5-49 16,-1-8 0-16,-2-7-88 0,1-3-345 16,-2-9-927-1,-6-5-1824-15</inkml:trace>
  <inkml:trace contextRef="#ctx0" brushRef="#br0" timeOffset="305913">7023 14691 8225 0,'0'0'2545'0,"0"0"-2089"16,0 0-272-16,0 0-184 16,0 0-32-16,0 0-1696 15,13 22-4842-15</inkml:trace>
  <inkml:trace contextRef="#ctx0" brushRef="#br0" timeOffset="353773">6617 14963 3504 0,'0'0'3185'15,"0"0"-1273"-15,0 0-151 0,0 0-105 16,0 0-344-16,0 0-335 16,0 0-169-16,0 0-48 0,0 0-176 15,0 0-136-15,0 0-128 31,0 2-88-31,0 6-16 0,0 9-64 16,0 4-72-16,0 9-8 16,0 5-64-16,-4 3 48 0,-1-2-40 15,3-2 40-15,-4-4-56 16,1-2 8-16,0-6 0 31,2-2 0-31,-2-6 80 0,0-2-88 16,0-4 8-16,4-1 48 15,-1-3-40-15,2-3 32 0,0-1-48 16,0 0 8-16,0 0 0 0,0 0-8 15,0 0-40 1,0 0-16 0,0 0 0-16,0 0 56 0,0 0 0 15,0 0-112-15,8 0-40 16,10-7 152-16,4-6 8 0,9-2 56 15,-3-4-48-15,2 1 64 16,-1 0-72 0,0 0 0-16,-4 4 0 31,-4 1 0-31,-8 4 0 0,-1 5-8 0,-7 0 0 0,2 2 0 15,-7 2 0-15,0 0 8 0,0 0 56 16,0 0-64-16,0 0-512 31,0 0-960-31,0-2-1065 0,0-2-2880 16</inkml:trace>
  <inkml:trace contextRef="#ctx0" brushRef="#br0" timeOffset="354031">6737 15092 5033 0,'0'0'1608'15,"0"0"-688"-15,0 0 288 16,0 0-407-16,0 0-281 0,11 132 24 15,1-98-80-15,-6-2-160 0,4-2 32 16,-4-6 56-16,-1-2 40 16,-3-3 0-16,-2-6-24 0,0-1-24 15,0-1-127-15,0-2-137 16,0-1-64-1,0-2-56 1,0-1-913-16,0-1-831 0,4-4-2305 0</inkml:trace>
  <inkml:trace contextRef="#ctx0" brushRef="#br0" timeOffset="354668">6877 15076 5825 0,'0'0'1792'0,"0"0"-168"15,0 0 41-15,0 0-801 0,0 0-544 16,0 0-216-16,0 0 24 0,0 0 40 15,0 0-80-15,0 0-40 0,68-5-48 16,-56 5 16-16,-1 0 112 16,-3 2 112-1,-2 9 64 1,-1 2 208-16,0 4-15 0,-5 4-113 15,0 4-128-15,0-1-136 16,0 2 32-16,0-2-144 0,-6 0 0 0,-4-4 48 16,3-2-48-16,3-4 0 31,0-1 0-16,1-7 80-15,2-1-88 16,1-3 56-16,0-2-56 16,0 0 0-16,0 0-136 0,0 0-64 15,1 0-104-15,14 0 304 16,1-7 184-16,2-4-16 15,3 1-64 1,-4 0-32-16,3 0 24 0,-6 2-16 0,-1 0-8 16,-1 0 8-16,-4 2-8 0,-2 2-64 15,2 0 96-15,-5 2-104 16,-3-2-488-16,0-4-536 31,0 0-537-31,0 0-2768 16</inkml:trace>
  <inkml:trace contextRef="#ctx0" brushRef="#br0" timeOffset="355327">7228 15003 4400 0,'0'0'2225'16,"0"0"-537"-16,0 0 201 0,0 0-737 15,0 0-456-15,-31-86-184 16,31 63-120-16,0 0-16 16,5 1-72-1,5 6-80-15,4 2-39 16,1 2-33-16,-1 4-80 0,1 1-24 15,-2 6-40-15,3-1 48 16,-5 2-40-16,-1 0-8 16,-4 0 120-16,-2 12 120 15,-1 8 128-15,-3 2-80 0,0 4-120 16,0-1-176-1,0-4-40-15,-5-1-32 0,-3-6 64 16,1-2 8-16,-1-6 48 16,5 0 0-16,-2-4-40 15,5-2-8-15,0 2-96 0,0 2-128 16,0 3-80-1,0 4 24 1,13 10 272-16,2 5 8 0,1 6 0 0,2 4 8 16,1 0 8-16,-3 2 64 15,0-4-80-15,-3-4-16 16,3-4 16-16,-9-8 24 31,-2-4 104-31,0-4 48 0,-5-3 96 16,0-5 8-16,0-1 16 0,0-1-8 15,0 0-16-15,0 0-272 16,0-7-1136-16,-4-10-1241 0,3-3-2704 15</inkml:trace>
  <inkml:trace contextRef="#ctx0" brushRef="#br0" timeOffset="355857">7509 14674 6081 0,'0'0'1944'0,"0"0"113"16,0 0-225-16,0 0-784 0,0 0-440 16,0 0-71-1,0 0 143 1,8 86 24-16,-5-45-232 0,0 3-288 15,-3-4-56-15,0-3-80 16,4-8-40-16,-4-5 120 0,0-4-32 16,1-6 0-1,-1-1 0-15,0-6-40 16,3-1-40-16,-3 0 56 15,4-4-72 1,-4-2-72-16,3 3-24 0,3-3-56 0,1 0 152 16,7 0 56-16,1 0 88 0,4-11-8 15,9-4-8-15,-1-8-8 31,4-1 0-31,6-4-72 0,-1 0 48 16,1 0 80-16,-5 4-56 16,-3 4-64-16,-10 3 0 15,-2 8 32-15,-11 1-80 0,-1 6-8 16,-5 0-192-16,0 2-376 31,0 0-328-31,0 0-480 0,-8 0-857 16,-3 2-3216-16</inkml:trace>
  <inkml:trace contextRef="#ctx0" brushRef="#br0" timeOffset="356092">7730 14739 3304 0,'0'0'3081'0,"0"0"-1161"16,0 0-407-16,0 0-721 15,0 0-360-15,0 0-96 0,7 130-16 16,2-88-16 0,3 3 56-16,-1-2 16 15,-1-3-120-15,-2-6 32 0,0-6-56 16,-5-5-88-16,2-7 8 15,-5-6-64 1,0-6 0-16,0-2-88 0,0-2-88 0,0-2-936 31,0-14-1608-31,0-2-7354 0</inkml:trace>
  <inkml:trace contextRef="#ctx0" brushRef="#br0" timeOffset="356680">7921 14726 4152 0,'0'0'2481'0,"0"0"-345"0,0 0-39 16,0 0-865-16,0 0-232 15,0 0-392-15,0 0-119 0,-83-116-137 16,83 100-200-1,7 2-48 1,9 2-40-16,3-1 64 0,4 2-32 16,-4 3-40-16,4 2-56 0,-5 6 0 15,-4 0 0-15,-4 0 0 16,-2 6 176-16,-5 15 224 0,-3 2 24 31,0 7-88-15,0 2-128-16,-1 0-208 0,-11-2-48 15,1-6-152-15,3-3-40 0,1-8-64 16,4-4-16-16,3-3-40 0,0 0 40 15,0 0-56-15,0-1 184 32,7 6 120-32,4 1 72 15,0 2-8-15,2 2 8 0,2 2 0 16,-2 4 8-16,-2 2 56 15,-3 0-8-15,2 1 48 0,-2-6 16 16,-5-3 56-16,-1-4 104 31,-2-3 8-31,0-5 104 16,0-2 120-16,0-2-80 0,0 0-112 0,0 0-320 15,0 0-432-15,-5-25-1400 16,5 1-1097-16,-3 0-4729 0</inkml:trace>
  <inkml:trace contextRef="#ctx0" brushRef="#br0" timeOffset="357257">8177 14404 3712 0,'0'0'2937'0,"0"0"-601"15,0 0 41 1,0 0-713-16,0 0-559 0,0 0-177 0,0 0-248 31,-3 4-168-31,2 10-104 16,-1 8-96-16,0 8-56 0,-4 10-16 15,6 8-80-15,0 9-88 16,0 1 8-16,0 2 16 15,0-6-96-15,6-8-48 0,4-10 40 16,3-12-40 0,3-8-160-16,0-10-256 15,-1-6-192-15,1 0 120 0,2-6 136 16,-7-15 272-16,0-6 128 15,-3-3 64-15,-4-2-8 0,-4 4 16 16,0 2 168 0,0 7 176-16,-4 6 128 15,-7 3-88-15,-2 3-104 16,2 5-152-16,-2 2-200 0,2 0-24 15,-2 0-472-15,1 0-392 16,4 0-592-16,4 9-529 0,4-1-2040 31,0 0-2840-31</inkml:trace>
  <inkml:trace contextRef="#ctx0" brushRef="#br0" timeOffset="357893">8297 14378 6161 0,'0'0'2832'0,"0"0"-519"15,0 0-369-15,0 0-983 16,0 0-649-16,0 0-304 15,0 0-8 1,29-4 376-16,-10-2 96 16,1-1-160-16,-1 0-112 15,1 1-112-15,-3-2-80 0,-1 1-8 16,-4 3-16-16,-1 0-216 15,-3 1-8-15,0-1 8 0,-5 2 0 32,-3 2 80-32,4 0 152 15,-4 0 88-15,0 0 56 0,0 0 264 16,0 0-80-16,0 13-192 15,0 12-8-15,0 7-8 16,1 7-72-16,1 8-40 0,3 4 0 31,0-4-8-31,1 0 8 16,-1-4-8-16,1-5 8 0,-4-4 0 0,1-7 240 15,-3-9 104 1,3-4-32-16,-3-6 24 0,0-2-160 16,0-4-184-16,0-2-632 15,0 0-1784 1,0 0-4618-16</inkml:trace>
  <inkml:trace contextRef="#ctx0" brushRef="#br0" timeOffset="358591">8678 14438 3304 0,'0'0'4177'0,"0"0"-2521"15,0 0-439-15,0 0-129 0,0 0-88 16,23 0-312-16,-10-2-240 15,4 0-128-15,-2 0-95 16,-2 2-49-16,-2 0-80 16,0 0 8-1,-4 14 24-15,-5 6 128 0,1 10-72 16,-3 4-184-16,0 4-232 0,0 0-120 15,-3 1-113-15,-9-5 137 16,1-4 96-16,3-7 224 16,1-4 0-1,3-8-32-15,2-4-24 16,2-3-64-16,0-2-56 0,0-2 184 15,0 0 56-15,6 0 344 16,9-6 64-16,1-6-15 16,2-2-33-16,0-3-176 0,1 6-80 31,0-2-8-31,-4 5 144 15,-2 1 0 1,-2 3-112-16,-4 0-48 0,-3 2-48 0,1-3-88 16,-3-7-1264-16,-2 1-1177 31,0-4-5384-31</inkml:trace>
  <inkml:trace contextRef="#ctx0" brushRef="#br0" timeOffset="359282">8991 14388 3088 0,'0'0'4513'0,"0"0"-2216"16,0 0-249 0,0 0-264-16,0 0-567 15,0 0-641-15,0 0-272 0,0 0-136 16,0 0-56-16,-38-115 24 15,38 98-64-15,1 2-8 16,11 3-48-16,2 3 80 0,-1 0-40 31,0 5-40-31,0 0-8 16,-2 2-8-16,-4 2 0 0,-1 0 0 0,-1 0 8 15,0 15 120-15,-5 4 32 16,0 5 8-16,0 7-168 16,-10-1-32-1,0 0-304-15,-1-6-88 16,1-3-40-16,4-4-48 15,4-5-120-15,2-2-17 16,0 0 33-16,0-4 216 0,2 1 192 0,9 0 136 16,1 1 16-16,0 0 56 15,0 4 0 1,-1 0 0-16,0 2 208 15,1 2 32-15,-4 3 136 16,-2-2 104-16,-1 0 49 16,-3-4 7 15,-2-1-88-31,0-3-16 15,0-4-128-15,0-1-88 0,0-2-200 16,0-2-16-16,0 0-1008 16,0-2-689-16,0-11-999 15,3-6-5282-15</inkml:trace>
  <inkml:trace contextRef="#ctx0" brushRef="#br0" timeOffset="359899">9213 13941 5817 0,'0'0'3160'0,"0"0"-727"16,0 0-409-1,0 0-631-15,0 0-385 16,0 0-320-16,0 0-224 15,-25 114-104 1,24-78-112-16,1 2-72 0,0 4-56 0,0 7-48 16,0 2 24-16,1 7-16 0,9 3 56 31,-2-1-32-31,7-4-96 31,-1-5-8-31,2-12 0 16,4-7-88-16,-2-11-336 0,-1-10-344 15,1-7-48-15,1-4 144 16,-4 0 200-16,-4-17 176 0,1-7 296 0,-4-7 8 15,-3-4 80-15,-1-6 72 16,-4 1 40-16,0 0 56 16,0 6-64-16,0 8 112 0,-1 11 488 15,-9 8 248 1,0 7-207-16,2 0-417 0,-1 5-416 15,1 14-457 1,1 5-703-16,1 12-696 0,-2-4-737 16,6-4-3512-16</inkml:trace>
  <inkml:trace contextRef="#ctx0" brushRef="#br0" timeOffset="362622">8641 14841 1168 0,'0'0'3152'16,"0"0"-1351"-1,0 0-625 1,0 0-200-16,3 24-64 0,0 3-87 15,-1 5-41-15,-2 5-264 16,0 31-472-16,-8-11-48 16,-8-5-2697-16</inkml:trace>
  <inkml:trace contextRef="#ctx0" brushRef="#br0" timeOffset="363527">7922 15172 672 0,'0'0'1960'0,"0"0"-584"16,0 0 561-16,0 0 55 0,0 0-71 15,4 36-145-15,-4-16-560 16,0 8-656-1,-12 20-560-15,-4-4-568 0,-3-3-4057 0</inkml:trace>
  <inkml:trace contextRef="#ctx0" brushRef="#br0" timeOffset="364470">6939 15491 1136 0,'0'0'3288'15,"0"0"-1295"-15,0 0-537 0,0 0-248 16,0 0-471-16,0 0-313 31,0 0-232-31,0 0-120 0,3 7 0 16,2 12 456-16,1 9 0 0,-6 34-528 15,0-5-248-15,0-2-5985 16</inkml:trace>
  <inkml:trace contextRef="#ctx0" brushRef="#br0" timeOffset="373888">6055 15192 6161 0,'0'0'1336'0,"0"0"-168"15,0 0 465-15,0 0-457 16,0 0-408-16,-3 0-104 16,3 0-144-16,-3 2-88 15,1 12-231 1,-1 4-129-16,0 2 16 15,0 4-40-15,3 1-40 0,0-4 64 16,0 1-16-16,0-3-56 16,0-6 8-16,0-1-8 31,0-3-16-31,3 0-32 0,3-3 48 0,2 3-24 15,-1-3 24-15,3 0 0 16,-4-3 0-16,2 1 8 0,0 0 64 16,-1-2-16-16,1 2 64 15,0 1-112-15,3-1 0 0,0 0 56 31,1 2 24-31,-3 1-80 16,1 4 0-16,-2-1 0 0,2 3 48 16,-5 2 40-16,-4 0 24 15,-1 2 8-15,0-4 80 16,0 4 184-16,0-3-80 0,0-2-128 31,-5 0-96-31,4-4-80 16,-2 0-8-16,1-4 0 15,2 2 0-15,0-2-56 0,0-2 40 16,0 2-72-16,0 0-16 0,0 1-16 15,5 0 0-15,3 1 40 16,3 2 72 0,1-2 8-1,0 3-8-15,0-2 8 0,-6 1 0 16,4 0 8-16,-4 1 56 0,-4-2 0 15,1-1-16-15,-3-2 8 0,0-2 24 16,0-2 40 0,0 2 16-16,0-2 56 15,0 3 144-15,0-3-24 16,0 0-136-16,0 2 0 15,0-2-72-15,0 0-56 0,0 0-40 16,0 0 64-16,0 0-64 16,0 0-8-1,0 0 8-15,0 0-8 16,0 0 0-16,0 0-56 15,0 0-32-15,7 0-32 0,4 0 112 16,5-5 8-16,-1-1 0 16,4 2 16-16,-3 0-16 0,5 0 0 31,-3 1 0-31,1-1-8 15,-1 2 8-15,0-5 8 16,3 3 8 0,-3 0 40-16,-1 0-40 0,1 0-8 0,0 1-8 15,0 1 0-15,-5 0-8 0,-4 0 8 16,-1 2-48-1,-6 0 48-15,1 0 8 16,-3 0 264-16,0 0 288 16,0 0 9-16,0 0-193 0,0 0-376 15,-11 0-400-15,-4 0-2457 16,-4 0-4705-16</inkml:trace>
  <inkml:trace contextRef="#ctx0" brushRef="#br0" timeOffset="374777">6049 15573 1216 0,'0'0'1856'0,"0"0"1"0,0 0-17 15,0 0-304-15,0 0-271 16,0 0-249-1,0 0-224-15,0 0-248 16,0 0-160 0,0 0-128-16,0 0-80 0,0-7-24 0,0 2 40 15,0-3 128-15,6 0-32 16,-2-3-32-16,-1 4 17 0,2-3-137 31,0 2-48-31,1-3-80 16,4 0 8-16,-1 1-8 15,3-1 0-15,-1 2 8 0,4 3-16 16,-6 2-16-16,3 4-56 0,-1 0 8 15,3 0 48-15,1 0 16 16,3 2 104 0,3 10 0-16,0-3 32 15,0 4-88-15,-2-5 0 31,-3-3-48-31,-1-1-8 0,-4-2-56 0,-3 0 64 0,-1-2 48 16,-3 0 24 0,0 0 184-16,4 0 120 15,-2-6 96-15,2-3-160 0,2-3-192 16,1-1-16-16,-3 2-104 15,-1 0-888 1,-7 5-1369-16,0 6-5720 0</inkml:trace>
</inkml:ink>
</file>

<file path=ppt/ink/ink48.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3:47:10.523"/>
    </inkml:context>
    <inkml:brush xml:id="br0">
      <inkml:brushProperty name="width" value="0.05292" units="cm"/>
      <inkml:brushProperty name="height" value="0.05292" units="cm"/>
      <inkml:brushProperty name="color" value="#FF0000"/>
    </inkml:brush>
  </inkml:definitions>
  <inkml:trace contextRef="#ctx0" brushRef="#br0">17233 2928 0,'124'-88'47,"-107"88"-31,19 0-16,-19-18 0,18 18 15,-17 0-15,0 18 16,-1 0-16,1-1 0,0 18 16,-18 1-16,0-1 31,0 0-31,0 89 15,-18-89 1,0 0-16,-17 1 16,17-1-16,-17 0 0,0 0 15,0 1 1,-18-19-16,17 1 15,1 0-15,-35-18 16,52 0 0,0-18-16,18 0 15,-17 1-15,17-19 0,0 19 16,0-19-1,0 1-15,0 0 16,17 0-16,1-1 16,17-34-1,-35 35-15,18 17 0,0 0 16,-18 1-16,0 17 15</inkml:trace>
  <inkml:trace contextRef="#ctx0" brushRef="#br0" timeOffset="433">17304 3034 0,'-18'35'31,"0"-17"-16,18 17-15,-17 0 16,17 18-16,0-17 0,-18 16 16,18-34-16</inkml:trace>
  <inkml:trace contextRef="#ctx0" brushRef="#br0" timeOffset="3074">17198 3687 0,'123'-53'15,"-87"53"1,-1 0 0,-17 0-1,-1 17-15,18 1 0,-35 0 16,18 17-16,-18 35 15,0-17 1,0 0-16,-18-18 0,1 18 16,-18 0-1,-1-17-15,19 17 16,-19-18-16,19-18 0,-19 1 15,1 17 1,-18-17-16,36-18 16,-19 0-16,19 0 0,-19 0 31,1-35-31,18 17 15,-1-17-15,0 0 0,1-1 16,17-17-16,0 18 16,70-71-1,-52 89-15,17-1 16,-17 0-16,17 18 0,-17 0 31,-18 0-31,17 0 0,1 0 16,-18 0-16,0 18 15,0 70 1,-18-70-1,1 17 1,-1-17-16,18-1 16,-18-17-16,18 18 0,0-18 15,18 0 1,0 0-1,35-35 1,-1-1-16,1 1 0</inkml:trace>
  <inkml:trace contextRef="#ctx0" brushRef="#br0" timeOffset="3890">17921 2893 0,'124'0'62,"-107"17"-46,1 1-16,0 0 15,17 52 1,-35-52-16,0 17 15,-35 0-15,17-17 16,-17 17 0,-1 1-16,1-1 15,0-17-15,17-1 0,0-17 16,1 18-1,17-18 1,0 0 31,17 0-47,1 0 0,17 0 15,1-18-15,52 1 16,-53-1-16,0 0 31,1 18-31,-19-17 16</inkml:trace>
  <inkml:trace contextRef="#ctx0" brushRef="#br0" timeOffset="4602">18468 2840 0,'0'123'31,"0"-70"-16,0 0-15,0 0 16,0-18 0,0 1-16,0-1 15,0-17-15,18-1 0,-18-17 16,0 0-16,17 0 15,-17 0-15,0 0 0,18-35 32,-1 0-32,1-54 15,0 37 1,-18 16-16,17 1 0,-17 17 15,0 1-15,18 17 0,-18 0 16,0 0-16,0 17 31,18 1-31,-18 17 16,35 53-1,-35-70-15,18 0 16,-18-18-16,17 0 0,-17 0 0,0 0 16,18 0-1,-18-36 1,17 1-16,1 0 15,0-89 1,-18 89-16,0 18 16,0-19-16,0 36 0,0 0 15,0 0 1,0 0-16</inkml:trace>
  <inkml:trace contextRef="#ctx0" brushRef="#br0" timeOffset="5279">18874 3104 0,'105'-52'47,"-105"34"-16,18 0-31,-18 1 16,0-1-16,0 0 15,0 1-15,-18 17 0,1 0 16,-1 0-16,-70 53 15,70-18 1,1 0 0,-1-17-1,18 17-15,0 0 0,0-17 0,0 17 16,0-17-16,18-18 15,-1 18-15,19-18 16,-19 0 0,19 0-1,-19-36-15,18 19 16,1-1-16,-1 0 0,-17 1 15,-1 17-15,1-18 16,0 18-16,-1 0 16,1 0-16,-1-18 15,-17 18-15,18-17 16,0 17-16,-18-18 15,0 1-15,0-1 0,0 0 16,0 1-16,0 17 16,-18-18-16,18 18 15,-18 0-15,1 0 16,-18 0-1,17 18-15,0 17 16,18 0-16,-17 0 0,17 1 16,0-19-16,0 19 15,0-19-15,0 1 16,17-18-16,-17 18 0,18-18 31,17 0-31,-17 0 0,-1-18 16,36-35-16,-17 18 15,-1-1-15</inkml:trace>
  <inkml:trace contextRef="#ctx0" brushRef="#br0" timeOffset="5550">19368 2681 0,'0'124'47,"-18"52"-32,18-123 1,0 0-16,-18-18 15,18 0 1,0-17-16,0 0 16,0-18-16,0 0 15,0-18 1,53-88-1</inkml:trace>
  <inkml:trace contextRef="#ctx0" brushRef="#br0" timeOffset="5864">19562 2875 0,'-106'88'62,"70"-52"-46,19-19-16,-1 19 16,1-19-1,17 1-15,0-18 0,-18 17 16,18 1-1,0-18-15,0 0 16,0 18-16,18-18 0,-1 0 0,1 17 16,-1-17-1,1 0-15,0 0 16,35 18-16,-36-18 15,1 18-15</inkml:trace>
  <inkml:trace contextRef="#ctx0" brushRef="#br0" timeOffset="16846">17233 2946 0,'-17'0'16,"17"0"0,0 0-1,-18 0-15,18 0 16,0 0-16,0 0 0,-18 0 15,18 0 1,0 0-16,-17 0 0,17 0 16,0 0-1,-18 17-15,18-17 16,-18 0-16,18 18 15,0-18-15,-17 0 0,17 0 16,0 18 0,0-18 15,0 0-31</inkml:trace>
  <inkml:trace contextRef="#ctx0" brushRef="#br0" timeOffset="20916">19808 2946 0,'-17'0'63,"17"0"-32,-18 0-31,-17 0 0,17 17 15,1 1 1,-19 0-16,19-1 0,-1 1 16,0 17-16,18-35 0,0 18 15,0-1-15,0-17 16,0 18-1,18-18-15,0 18 0,17-18 0,0 0 16,53 17 0,-70 1 15,-18-18-31,0 0 15,0 18-15,0-18 0,0 0 16,0 17-16,-18-17 16,-17 18-16,18-18 0,-36 18 15,35-18 1,0 0-1</inkml:trace>
  <inkml:trace contextRef="#ctx0" brushRef="#br0" timeOffset="21887">20249 2646 0,'0'159'63,"0"-89"-63,0 1 15,0-1-15,0 1 16,0-1-16,0-34 0,0 17 15,0-1 1,0-52 0,0-17 15,0-1-31,0-17 15,0-18-15,-17 0 16,17-17-16,0 17 0,-18 0 16</inkml:trace>
  <inkml:trace contextRef="#ctx0" brushRef="#br0" timeOffset="22319">20214 2593 0,'-17'18'78,"-1"17"-78,0 0 16,-17 18-1,17 0 1,-52 53-1,70-71 1,0-35-16,-18 0 16,18 0-1,18-35-15,-1 0 16,1-18-16,17 0 15,-17 17 1,53-52-16,-54 71 16,1-1-16,-1 0 15,-17 1-15,18 17 0,0 0 31,-18 0-31,17 0 16,1 17-16,17 1 16,53 123-1,-88-88-15,18 0 16,-18 0-16,0-18 0</inkml:trace>
  <inkml:trace contextRef="#ctx0" brushRef="#br0" timeOffset="26507">17956 3687 0,'0'0'32,"18"0"-17,17 17 1,-17 1-16,0 17 15,17-17-15,-17 17 16,-18-17 0,0 17-16,0 0 15,-36 36 1,19-36-16,-1-17 15,-17-18-15,17 17 0,0-17 16,1 0-16,-1 0 0,18 0 16,-18 0-16,18 0 15,18 0 16,0 18-15,-1-18-16,19 18 16,-19-18-16,1 17 0,0 1 15,-18-18-15,0 18 16,0-18-16,0 17 15,0 1-15,-18-1 0,0 1 16,1 0 0,-1-18-16,0 17 15,-17-17-15,35 0 0,-18 0 16</inkml:trace>
  <inkml:trace contextRef="#ctx0" brushRef="#br0" timeOffset="27179">18662 3757 0,'-35'159'16,"35"-106"-1,-18 0 1,18 0-16,0-18 15,0 0-15,0-17 16,0-1 0,0-34-1,18-1-15,-1-17 16,1-18-1,0 0-15,-18 0 16,35 0-16,-35 18 16,17 0-16,-17 17 0,18 0 15,-18 18 1,18 18-16,-18 17 15,17-17 1,-17 17-16,18 0 16,-18 1-16,18-1 0,-18-17 15,0-1-15,17 1 16,-17-18-16,0 0 16,0 0-16,18-18 0,-18 1 15,18-36 1,-1 17-16,1-16 15,-18-1-15,18 0 16,-18 17-16,17 1 0,-17 0 16,18 0-1,-1 35-15</inkml:trace>
  <inkml:trace contextRef="#ctx0" brushRef="#br0" timeOffset="27575">19138 3986 0,'53'-53'47,"-35"36"-32,-18 17 1,0-18 0,0 1-16,0-1 15,0 0-15,0 18 0,-18 0 16,0 0-16,1 0 15,-1 18-15,1 17 0,-19 18 16,19-18-16,-1 18 16,18 0-1,-18-17-15,18-1 16,0-18-16,0 1 0,18-18 15,0 0-15,-1 0 16,1 0-16,17-18 16,0 1-1,1-18 1,-19-18-16,19 17 0</inkml:trace>
  <inkml:trace contextRef="#ctx0" brushRef="#br0" timeOffset="27924">19297 3969 0,'141'17'62,"-123"-17"-62,-18-17 16,17-1-16,1 0 15,-18 1 1,0 17-16,0-18 15,0 18-15,-35-17 16,-1 17-16,19 17 16,-18 18-16,17-17 15,-17 17-15,17 18 0,18-17 31,0-1-31,0-17 16,0 17-16,0-35 16,18 17-16,-1-17 0,1 0 15,0 0 1,17-17-16,-18-18 0,19-1 15,-1-17 1,-17 18-16,-1-18 16</inkml:trace>
  <inkml:trace contextRef="#ctx0" brushRef="#br0" timeOffset="28160">19562 3581 0,'-18'106'31,"18"-54"-31,0 1 16,0-17 0,0 17-16,0-18 15,-18 0-15,18 0 16,0-17-16,0 0 15,0 17-15,0-35 0,0 18 32,18-18-32</inkml:trace>
  <inkml:trace contextRef="#ctx0" brushRef="#br0" timeOffset="28470">19703 3792 0,'-89'106'47,"54"-71"-47,18 1 15,-1-19-15,18 1 16,-18 0-1,18-18-15,0 17 16,0-17-16,0 0 16,0 18-16,0-18 0,0 0 0,18 18 15,0-18-15,-1 0 16,18 0-1,-17 0 1,35 0-16,-18 0 0,-17 0 16</inkml:trace>
  <inkml:trace contextRef="#ctx0" brushRef="#br0" timeOffset="28853">19879 3828 0,'-35'35'47,"17"-17"-47,0 17 15,18-18-15,-17 1 16,17 0-16,0-1 16,0 1-1,17-18-15,1 18 16,0-1-1,-1-17-15,1 0 0,0 18 16,-18-18-16,17 0 0,-17 0 16,0 0-1,0 0-15,0 18 16,-17-18-16,-1 17 15,-70 19 1</inkml:trace>
  <inkml:trace contextRef="#ctx0" brushRef="#br0" timeOffset="29548">20355 3651 0,'71'36'47,"-54"-19"-31,1 1-16,-18-1 15,18 1-15,-18-18 0,0 18 31,0-1-31,0 1 0,-18 0 16,18-1-16,-18 1 16,1-18-16,-1 18 0,18-1 15,-17 18 1,-1-17-1,18 0 1,-18 35-16</inkml:trace>
  <inkml:trace contextRef="#ctx0" brushRef="#br0" timeOffset="29699">20355 4269 0,'18'35'31</inkml:trace>
  <inkml:trace contextRef="#ctx0" brushRef="#br0" timeOffset="47009">16334 3034 0,'0'0'140,"17"18"-140,-17-1 16,18 18-16,35 54 15,-53-54 1,17-17 0,1-18-1,-18 17-15,18-17 0,-18 0 16,0 0-16,17 0 0,1 0 15,0-35-15,70-89 32,-71 89-17,1 18-15,0-19 16,-18 36-16,0-17 0,0 17 15,0 0 48,0 0-48</inkml:trace>
  <inkml:trace contextRef="#ctx0" brushRef="#br0" timeOffset="50268">16245 3969 0,'-17'-18'62,"17"18"-46,17 18-16,-17-1 15,18 19-15,17-1 0,-17-17 16,0 17-1,-18 0 1,35 0 0,-35-35-16,0 18 0,0-18 15,18 0-15,-18 0 16,0 0-1,0-18 1,17 1-16,-17-18 16,71-71-1,-54 53-15,-17 35 16,18-17-16,0 35 15,-18-18-15,0 18 16,0 0 31</inkml:trace>
  <inkml:trace contextRef="#ctx0" brushRef="#br0" timeOffset="81054">18644 5009 0,'-106'0'15,"54"0"1,16 0-1,-17 0-15,0 0 0,-17-17 16,17 17 0,-18-18-1,1-17-15,-1 17 0,1-17 16,-1 0-16,1-1 0,17 1 15,0 0-15,0 0 16,0-1 0,18 1-16,-1-18 0,19 0 0,-19 18 31,-16-71-31,34 53 15,18 0-15,0 18 16,0 0 0,0-18-16,18 18 0,-1-18 0,18-18 31,1 18-16,17 0-15,-18-17 0,106-107 16,-106 142 0,18-18-16,0 18 15,0-1-15,0 1 0,0 18 16,0-1-1,0-17-15,17 17 16,-17 0 0,212-52-1,-177 52-15,0 18 16,0-17-16,1 17 15,-1 0 1,0 0-16,0 0 16,0 17-16,18-17 15,282 0 1,-300 0-1,-17 0-15,17 0 16,0 18-16,-17-1 16,0 1-1,-1 0-15,-17-1 0,18 1 16,-19 0-16,1-1 0,89 36 15,-107-35 17,18-1-32,-18 1 15,0 0-15,1-1 16,-1 1-16,0 0 0,-17-1 15,17 1-15,-17 0 0,35 35 32,-18-18-32,0-18 15,0 19-15,-17-19 16,17 19-1,-17-19-15,0 1 0,-1 17 0,1-17 16,-18 17-16,0 0 16,0 18-1,-18 0 1,1-17-16,-1 16 0,-17-16 15,-1 17-15,1-18 16,-18 18-16,18-18 0,-18 18 0,0 0 16,-17-18-1,17 0-15,-88 54 16,52-54-1,1 0 1,0 0-16,-18 1 0,18-19 0,-18 1 16,18 0-1,0-1-15,-1 1 0,19-18 16,-4093 18-1,8079 17 1,-3987-35-16,-17 18 16,18-18-16,-1 0 15,1 17-15,17-17 16,-18 0-16,18 18 0,-17-18 15,17 0 1,0 0-16,-106 17 16,106-17-1,18 0-15,-18-17 16,18 17-16,-1 0 0,19-18 15,-1 18-15,0 0 16,18 0 0,-17 0-16,17 0 15,0 0 1</inkml:trace>
  <inkml:trace contextRef="#ctx0" brushRef="#br0" timeOffset="104254">16616 5398 0,'-35'17'62,"35"1"-62,0 17 16,0 18-1,-18-18-15,18 18 0,0 0 16,0-18-16,0-17 0,0 0 15,0-1-15,0 1 16,0-18 0,0-18-1,0 18-15</inkml:trace>
  <inkml:trace contextRef="#ctx0" brushRef="#br0" timeOffset="104704">16863 5239 0,'-71'123'78,"54"-70"-63,-1 0-15,18 18 16,-18-18-1,18-1 1,0 1-16,18 53 16,0-88-16,-18-18 15,17 0-15,1 0 16,17 0-16,-17 0 0,-1-18 31,1-17-31,0 0 16,-18 17-16,0-17 15,-18-53 1,0 70-16,1 0 0,-18 18 31,-1 0-31,19 0 16,-1 0-16</inkml:trace>
  <inkml:trace contextRef="#ctx0" brushRef="#br0" timeOffset="106437">22049 3792 0,'53'18'31,"-36"0"-15,1-18-16,-1 17 15,19 1 1,-36-18-16,17 18 15,-17 17 1,0 0 0,-35 0-16,17 1 0,-17-1 15,0 0-15,17-17 16,1 0-1,-1-1-15,18-17 16,-18 0-16,18 0 0,18 0 31,0 0-15,17 0-1,18 0 1,-18-17-16,18-1 0,0-17 16,0-1-16,-18 19 15,0-1 1</inkml:trace>
  <inkml:trace contextRef="#ctx0" brushRef="#br0" timeOffset="108571">22490 3598 0,'17'124'63,"-17"-71"-63,0-18 15,0 18 1,0-18-16,0 0 0,0 1 0,-17-19 16,17 1-1,-18 0 1,18-18-16,0 0 15,0-18 1,0 0 0,18 1-16,-1-19 0,1 1 15,17 18 1,-17-19-1,-1 19-15,1-1 0,0 18 0,-1 0 16,1 0 0,0 0-16,-18 0 0,0 0 15,17 0-15,-17 18 0,0-1 31,0 1-15,0 0-16,0-1 0,0-17 16,0 0-16,0 0 15,0 18-15,18-18 0,-18 0 16,0 17-16,0 1 31,0-18-31,18 35 16,-18-35-1,17 0-15,-17 0 0,18 0 16,-1 0-16,-17-17 15,18 17-15,0-18 16,-18 0 0,0 1-16,0-1 0,0-17 15,0 17 1,0 1-1,-18-1-15,18 18 16,-18 0-16,18 0 0,0 0 16,0 0 15,18 0-16,0 0-15,-1 0 0,1-18 16,-18 18-16,18 0 16,-1 0-1,1 0-15,0 0 16,-18 18-16,17 0 0,-17-1 15,18 1-15,-18 35 16,0-36 0,0-17-16,0 18 0,0-18 31,0 0-16,0-18 1,0-17-16,17 0 16,36-36-1,-53 54 1,18 17-16,-18 0 0,18 0 15,-18 0 1,0 17 0,0 1-16,0 0 0,17-18 15,-17 17-15,0 1 16,0-18-1,0 0-15,0 0 16,0 0 0,18 0-16,0-18 0,-1 18 15,1 0-15,0-17 16,17 17-1,71 0 1,-89-18 0,1 18-16,0 0 15,-18-18-15,0 18 16,0-17-16,0 17 0,0-18 15,-18 0-15,18 18 0,-18 0 16,1 0 0,-1 0-1,18 36-15,-18-19 16,1 19-16,17-1 0,0-17 15,0 17-15,0-18 0,0 1 16,0 0-16,0-18 16,17 0-16,1 0 15,0 0 1,-1-18-16,1-17 15,0 17-15,-1-17 0,1 0 16,-18 17-16,0-17 16,17 35-16,-17-18 0,0 18 15,0 0 1,0 18-1,0-1-15,18 19 16,-18-19-16,18 19 16,-18-19-16,17 1 0,1-1 15,-18-17 1,18 0-1,-1 0-15,1-17 16,0-18-16,-1-1 16,1 19-16,-1-19 0,1 19 15,-18 17-15,0 0 0,0 0 31,0 0-15,18 0-16,-1 35 16,-17-17-1,18-18-15,-18 0 0,18 0 16,-1 0-16,1 0 15,-18 0-15,18 0 32,-18 0-32,0 17 0,0-17 0,17 18 15,-17 0 1,0-1-16,18 1 0,-18-18 15,17 17-15,-17-17 16,18 0 0,0-17-1,-1-1-15,-17 1 0,18-19 0,-18 19 16,0-1-16,0-17 15,0 35 1,0 0-16,0 0 31,18 0-15,-18 0-16,17 17 0,1-17 15,-18 36-15,18-19 16,17 54 0,-35-54-16,0-17 0,0 18 31,0-18-31,0 0 15,18 0-15,-18-18 0,0-17 16,17 0 0,1 0-16,-18-1 0,17-17 15,1 18 1,0-18-16,-18 0 15,17 18-15</inkml:trace>
  <inkml:trace contextRef="#ctx0" brushRef="#br0" timeOffset="109142">24201 3334 0,'35'123'47,"-35"-70"-47,0 0 16,0 18-16,0-18 0,-18-1 15,1 19 1,-1-36 0,0 18-16,18-35 0,-17-1 15,17-17-15,0 0 16,-18 0-16,18 0 0,0-17 15,0-18 1,18-36 0,-1 36-1,19-1-15,-19 1 0,18 18 16,-17 17-16,0 0 15,-1 0-15,1 0 0,-18 0 0,18 17 16,-18 1 0,0-1-1,0 1-15,-18 0 16,18-1-16,-18-17 15,1 18-15,-1-18 0,0 18 16,1-18-16,-1 0 16,18 0-1,-17 0 1,17 0-16,0 0 15,17 17 1,-17-17-16,18 18 0,-1 17 16,19-17-16,-19-1 15,1 1-15,0 0 16,-1-1-1,-17-17-15,18 0 32,-18 0-32,0 0 0</inkml:trace>
  <inkml:trace contextRef="#ctx0" brushRef="#br0" timeOffset="109291">24412 4022 0</inkml:trace>
  <inkml:trace contextRef="#ctx0" brushRef="#br0" timeOffset="110843">22207 4868 0,'18'0'62,"17"0"-62,-17 0 16,0 0-16,-1 0 15,1 0-15,-18 18 16,0-18-16,0 0 16,0 18-1,0-18 1,-18 35-16,1-17 0,-1-1 0,-17 1 15,-1-1-15,19 1 0,-1 0 16,0-18 0,18 17-16,0-17 15,0 0 1,18 0-1,0 0-15,17 0 0,0 0 16,1 0 0,-1 0-16,0-17 15,0-1-15,-17 0 16,35 1-16,-18-18 31</inkml:trace>
  <inkml:trace contextRef="#ctx0" brushRef="#br0" timeOffset="111506">22684 4710 0,'17'123'31,"-17"-88"-31,0 18 16,-17 0-16,-1-18 15,0 18-15,18-35 16,-17 17 0,-1-17-16,18 0 15,0-18-15,0 0 0,-18 0 16,18 0-1,0 0-15,0-18 0,0 0 16,0 1-16,18-19 16,0 1-1,17 17-15,-17-17 0,-1 18 16,1-1-16,0 18 0,-1-18 15,1 18 1,-18 18 0,17 0-16,-17-1 15,0 1-15,0-1 16,0 1-16,0 0 15,0-18-15,0 0 0,0 0 16,0 0-16,0 0 16,18 0-1,-18 0-15,0 0 16,0 0-16,0 0 15,18 17-15,-18 1 0,0-18 0,17 18 16,-17-18-16,18 17 16,-18-17-16,18 0 0,-18-17 31,17-1-31,1 0 15,-18-17-15,0 17 16,0-17-16,0 18 0,0-1 0,-18 18 16,1-18-1,-1 18-15,18 0 0</inkml:trace>
  <inkml:trace contextRef="#ctx0" brushRef="#br0" timeOffset="112937">22948 4939 0,'71'106'78,"-71"-89"-78,0-17 16,0 18-16,0-18 0,0 0 47,0-53-32,17 35-15,-17-17 0,18 18 0,0-19 16,-1 19-16,1-1 15,0 18-15,-18 0 16,17 0 0,-17 0-16,18 0 15,0 53 1,-18-35-1,0 17-15,0-18 0,0 1 0,0 0 16,0-18-16,0 0 0,0 0 31,0 0-31,17 0 16,-17 0-16,35-53 31,-17 35-31,0 1 0,-1 17 31,1 0-31,17 0 16,-17 0-16,17 0 0,-17 17 15,17-17-15,-17 0 16,35 0 0,-53-17-16,0-1 31,0 0-31,0 1 15,0 17-15,0-18 0,-18 18 16,18 0-16,0 0 0,-18 0 16,1 71-1,17-54 1,0 18-16,0-17 0,0 17 15,0-17 1,17-18-16,-17 18 16,18-18-16,0 0 0,-1 0 15,1 0-15,17-18 16,0-17-1,-17-1 1,17 1-16,-17 0 0,0 0 16,-1 17-16,-17 0 0,18 1 15,-18 17-15,0 0 16,0 17-16,0 1 31,18 17-31,-18 1 16,17-19-16,-17 18 0,18 1 31,-1-19-31,-17 1 15,18-18-15,-18 18 0,0-18 16,0 0-16,18-53 16,-18 35-1,17 0-15,-17 1 16,0-1-16,18 18 15,-18 0-15,0 0 0,0 0 16,18 0-16,-18 0 16,53 18 15,-53-18-31,17 0 15,1 0-15,0-18 0,-1 1 0,-17-1 16,18 18-16,-18-18 16,17 18-1,-17 0 1,0 0-16,0 18 15,18 0-15,-18-18 16,0 17-16,18-17 0,-18 18 16,17-18-16,-17 0 15,18-18-15,0 1 16,-1-1-16,-17 0 15,18-17-15,-18 17 16,0 1 0,0-1-16,0 18 0,0 0 0,0 0 15,18 0 1,-18 0 15,17 18-31,-17-1 16,18 19-1,-1-19-15,-17 1 0,0 0 16,18-18-16,-18 17 15,0-17-15,0 0 0,0 0 32,0-17-32,18-19 15,17-70 1,-17 53-1,-1 18-15</inkml:trace>
  <inkml:trace contextRef="#ctx0" brushRef="#br0" timeOffset="113474">24430 4516 0,'18'-18'31,"-18"36"1,0 17-32,0 0 15,0 18-15,0 0 0,0 17 16,0 1-16,-18-18 15,0 18-15,1-19 0,17-16 16,-18-1 0,0-17-1,18-1-15,0-17 16,0 0-16,-17-17 0,17-1 15,0-17-15,0-1 16,17 1-16,1 0 0,17 0 16,-17 17-1,17 0 1,-17 1-16,-1 17 15,1 0-15,0 0 0,-1 0 16,1 17-16,-18-17 0,18 18 16,-18 0-1,0-18 1,-18 35-16,-17-35 15,17 18-15,0-18 0,1 0 16,-1 0-16,1 0 16,-1 0-16,18 0 15,0 0-15,0 0 31,35 17-31,-17-17 16,-1 18 0,19-1-16,-19 1 0,19 0 15,-19-18-15,19 17 16,-19-17-16,1 0 0</inkml:trace>
  <inkml:trace contextRef="#ctx0" brushRef="#br0" timeOffset="113656">24747 5080 0,'0'-18'31</inkml:trace>
  <inkml:trace contextRef="#ctx0" brushRef="#br0" timeOffset="117156">16140 4357 0,'-53'70'31,"53"-34"-15,-18-1-16,0-17 0,18 17 15,0-18 1,0 1-16,0 0 16,0-1-16,18 1 15,0 0-15,-1-1 0,-17-17 16,36 36-1,-36-36 1,17 0-16,-17 0 16,0 0-16,18 0 15,-18 0 1,0 0-1,0 17 1,-18-17 15,1 0-31,-1 18 0,0-1 16,-17-17-16,0 0 15,-1 0-15,1 0 0</inkml:trace>
  <inkml:trace contextRef="#ctx0" brushRef="#br0" timeOffset="117348">16140 4427 0,'105'-17'47,"-69"17"-47,-1 0 15</inkml:trace>
  <inkml:trace contextRef="#ctx0" brushRef="#br0" timeOffset="118830">17145 6209 0,'-123'-35'63,"105"52"-63,0 1 15,-17 35 1,35-18-16,0 0 0,18 1 16,-1-19-16,19 19 0,-19-19 15,18 1 1,-17-1-16,17 1 15,-17 0-15,0-1 16,17 19 0,-35-36-1,0 17-15,0-17 16,0 18-1,-18-18-15,1 18 16,-1-18-16,0 0 16,1 0-16,-1 0 15,0 0 1,1-18-16,17 0 0,0-17 0,0 0 31,17-1-31,1 1 16,0 0-16,-1 0 0,19-1 15,-19 19-15,-17-1 0,18 18 16,-18-18-1,0 18-15,0 0 47</inkml:trace>
  <inkml:trace contextRef="#ctx0" brushRef="#br0" timeOffset="120627">17480 6403 0,'0'106'78,"0"-89"-78,18 1 0,-18-18 15,0 18-15,17-18 16,-17 0-1,0 0 1,0 0 0,0-36-16,0 19 15,0-19-15,18 1 0,-18 18 16,0-19-16,18 36 0,-18 0 31,17 0-31,-17 0 16,18 18-16,-18 0 15,53 52 1,-53-52-16,18-18 0,-1 0 15,1 0-15,-1 0 32,-17-18-32,18-17 0,0 0 15,-18 17-15,0 0 16,17 1-1,-17 17-15,0 0 16,18 0-16,-18 0 16,0 17-1,18-17-15,-18 0 0,0 0 16,17 0-16,-17 0 15,0 0-15,0-17 16,0 17 0,0-18-16,0 18 15,0 18 1,0-1-1,0 1-15,0 0 16,0-1-16,0 1 16,53-1-16,-18-17 15,-17 0-15,17-17 16,1-1-1,-1-17-15,0 17 16,-17-17-16,0 17 16,-18 1-16,0-19 0,0 36 15,-18 0 1,18 0-16,-18 0 0,1 0 31,-1 18-31,18 0 16,0-1-16,0 1 0,0 0 15,0-1-15,0 1 16,18-18-16,35 18 15,-36-18 17,18-18-32,-17 0 0,0 1 15,-18-1-15,17 0 16,-17 18-16,0-17 0,0 17 15,0 0 1,0 0 0,-17 0-16,-1 17 0,0 1 15,18 0-15,0 17 16,0-17-16,0-1 0,0 1 0,0-18 15,18 0 1,-18 0-16,18 0 16,-1 0-16,1-35 15,0 17-15,-1-17 16,1-1-16,0-17 15,-1 18-15,-17-18 0,18 0 16,-18 0-16,0 18 16,0 0-16,0 17 15,0 18 1,0 0-1,-18 0-15,18 0 0,0 0 16,0 0-16,0 18 0,0-1 16,0 1-16,0 0 31,0-18-31,0 17 0,0-17 15,0 0-15,0 0 110,0 18-110,0-18 15,0 18-15,0-1 16,0 19-1,0-1 1,0 18-16,-17-18 0,17 18 0,0-18 16,0-17-1,0 35 1,0-36-16,0-17 0,0 18 31,0-18-31,0 18 16,0-1-16,0 1 0,0 0 15,0-18-15,0 17 16,0-17-16,0-17 15,0-1 1,0 0-16,0-35 16,0 36-1,17-18-15</inkml:trace>
  <inkml:trace contextRef="#ctx0" brushRef="#br0" timeOffset="120933">18503 6244 0,'-17'35'31,"17"1"-16,-18-19-15,0 1 16,1 0-16,17-18 16,-18 17-16,18-17 15,0 18 1,-18-18-16,18 0 0,0 0 15,0 18 1,0-18-16,0 0 16,18 0-16,0 17 0,-1-17 15,1 0-15,0 0 16,17 0-16,0 0 15,0 0-15</inkml:trace>
  <inkml:trace contextRef="#ctx0" brushRef="#br0" timeOffset="121195">18874 6509 0,'-18'0'62</inkml:trace>
  <inkml:trace contextRef="#ctx0" brushRef="#br0" timeOffset="121754">18979 6315 0,'0'-18'47,"18"18"-47,0-18 31,17 18-31,-17-17 16,17-1-16,-17 18 0,-1-17 15,1-1-15,-1 18 16,19-18-16,-19 1 0,19-1 16,-19 18-16</inkml:trace>
</inkml:ink>
</file>

<file path=ppt/ink/ink49.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3:50:11.439"/>
    </inkml:context>
    <inkml:brush xml:id="br0">
      <inkml:brushProperty name="width" value="0.05292" units="cm"/>
      <inkml:brushProperty name="height" value="0.05292" units="cm"/>
      <inkml:brushProperty name="color" value="#FF0000"/>
    </inkml:brush>
  </inkml:definitions>
  <inkml:trace contextRef="#ctx0" brushRef="#br0">5715 5609 0,'0'0'156,"0"0"1591,0 0-1403,0 0-329,18 0-15,-18 0 16,0 0-16,17 0 0,-17 0 15,0 0-15,18 0 16,-18 0-16,18 0 16,-1 0-1,-17 0 1,35 0-16,-17 0 15,0 0-15,-1 0 16,1 0-16,0 0 16,-1 0-16,1 0 0,0 0 31,-1 0-31,19-17 0,-19 17 15,54 0 1,-54 0 0,1 0-16,17 0 0,-17 0 15,17 0-15,-17 0 16,-1 0-1,1 0-15,17 0 16,-17 0-16,35 0 16,-18 0-16,-17 0 15,-1 0-15,19 0 0,-19 0 16,1 0-1,17 0-15,-17 0 16,0 0-16,-1 0 16,19-18-16,-19 18 15,18 0 1,1 0-16,-1 0 0,-17 0 15,-1 0 1,19 0-16,-19 0 16,18 0-16,1 0 15,-19 0-15,19 0 0,-1 18 16,88-18-1,-87 17-15,-1-17 32,0 0-32,1 0 15,16 18-15,-16-18 0,-1 0 16,-17 0-16,17 0 15,-17 0-15,17 0 0,35 0 16,-34 0 0,-1 0-1,0 0-15,18 0 16,-18 0-16,18 0 15,-17 0-15,17 0 0,-18 0 16,0 0-16,-17 0 16,17 0-1,0 0-15,-17 0 16,17 0-16,-17 0 15,17 0-15,-17 0 0,-1 0 16,1 0-16,0 17 16,-1-17-16,1 0 0,0 0 15,-18 0 1,0 0-16,17 0 15,-17 0-15,0 0 16,0 0-16,18 0 16,-18 0-16,0 0 0,0 0 15,0 0-15,17 0 0,-17 0 47,0 0-47,0 0 16,0 0-16,0 0 0,18 0 15,-18 0-15,0 0 16,0 0-16,18 18 0,-18-18 15,17 0-15,-17 0 16,18 0-16,0 0 16,-1 0-16,1 0 0,0 0 15,-18 0-15,17 0 16,-17 0-16,18 0 15,-18 0 1,0 0-16,0 0 16,0 0 30,0-18-46,0 18 16</inkml:trace>
  <inkml:trace contextRef="#ctx0" brushRef="#br0" timeOffset="1890">16863 5768 0,'17'0'109,"-17"0"-77,18 0-32,-18 0 15,18 0-15,-1 0 0,1 0 16,0 0-16,-1 0 15,1 18-15,0-18 0,-1 0 16,1 0-16,-1 0 31,1 0-31,0 0 0,-1 17 16,1-17-16,17 0 15,-17 0-15,17 0 0,0 0 16,1 18-16,-1-18 16,18 0-16,-18 0 15,53 0 1,-52 0-1,-1 0-15,0 0 16,1 0-16,-1-18 0,-18 18 0,19 0 16,-1 0-16,0 0 15,1 0 1,16 0-16,-16 0 15,52 0 1,-53 0-16,18-17 16,0 17-16,0 0 0,0 0 0,0-18 15,17 18-15,1 0 31,-1 0-31,19 0 16,-1 0-16,71 0 16,-71 0-16,0 0 0,0 0 15,0 0-15,-17 0 16,17 18-16,-17-18 31,17 0-31,-18 0 16,1 0-16,-18 0 0,70 0 15,-87 0 1,-19 0-16,1 0 15,0 0-15,-18 0 16,17 0-16,-17 0 0,0 0 16,18 0-1,-18 0-15,-18 0 63,-17 0-63,0 0 0</inkml:trace>
  <inkml:trace contextRef="#ctx0" brushRef="#br0" timeOffset="3780">4692 8908 0,'0'0'47,"18"0"-16,-1 0-31,177-18 16,-53 18 0,18-18-16,0 18 15,-36 0-15,-17-17 0,-53 17 16,0 0-16,18 0 31,-19-18-31,19 18 0,-18-18 16,35 1-1,-70 17-15,-1-18 0,1 18 16,-18 0-16,0-17 15,0 17-15,-18-18 0</inkml:trace>
  <inkml:trace contextRef="#ctx0" brushRef="#br0" timeOffset="7036">12365 8855 0,'17'0'171,"-17"0"-171,18 0 16,17 0-16,1 0 15,-1 0-15,18 0 0,0 0 16,17 0-16,1 0 16,-1 0-1,1 0-15,0 0 0,-18 17 16,-1-17-16,1 0 15,-17 0-15,-1 0 0,-17 0 16,-1 0-16,1 18 16,-18-18-1,0 0 1,-18-18-1</inkml:trace>
  <inkml:trace contextRef="#ctx0" brushRef="#br0" timeOffset="12793">12965 11112 0,'35'18'31,"-17"-18"-15,17 0-16,0 0 15,106 0 1,-88 0-1,0 0 1,0 0-16,0 0 16,0 0-16,0 0 0,17 0 0,-17 0 15,0 0 1,18 0-16,-18 0 0,17 0 15,1 18 1,-1-1-16,18 1 16,1 17-16,16-17 15,37 17-15,34 1 16,18-19-16,18-17 0,-18 0 31,-18 0-31,353 0 16,-370 0-1,17 0-15,-17 18 16,0-18-16,-18 0 0,-18 0 15,-34 17-15,-36-17 16,-1 0-16,-16 0 0,-1 0 0,-17 0 16,-18 0-1,0-17 1</inkml:trace>
  <inkml:trace contextRef="#ctx0" brushRef="#br0" timeOffset="13753">4057 11642 0,'88'0'63,"-17"0"-63,-1 0 15,36 0-15,-18 17 0,18-17 16,-18 0-16,1 0 15,-19 0 1,-17 0 0,-18 0-16,1 0 0,-1 0 15,-18 0-15,1 0 16,-18 0-16,18 0 0,-18 0 15</inkml:trace>
  <inkml:trace contextRef="#ctx0" brushRef="#br0" timeOffset="15808">18203 6279 0,'-141'-35'47,"106"18"-32,0-19-15,-18 1 16,17 0-16,1-18 0,0 17 15,17-16 1,18 16-16,0-17 0,18 18 16,17 17-1,0-17-15,1 18 16,17-1-16,-18 0 15,18 18-15,-18 0 0,0-17 16,-17 17-16,17 0 0,-17 17 16,0-17-1,17 18 1,-17 0-1,-18-1-15,0-17 0,17 0 16,-17 0 0,0 0 30,0 18-30,0-18-16,-17 0 16</inkml:trace>
  <inkml:trace contextRef="#ctx0" brushRef="#br0" timeOffset="16878">7867 6315 0,'-88'-124'32,"70"89"-17,18 0 1,0-1-16,0 1 0,0 17 0,18-17 15,17 18 1,0-1-16,1 0 0,-1 18 16,18-17-1,17 17 1,-17 0-16,-17 0 15,-1 17-15,-18-17 0,1 0 16,-18 0-16,0 0 16,18 0-1,-18 0 16,0 0-31,17 0 0,-17 0 16</inkml:trace>
  <inkml:trace contextRef="#ctx0" brushRef="#br0" timeOffset="18741">10125 11430 0,'0'0'31,"0"0"-15,17 0-16,19 0 31,-19 0-31,19 0 16,-1 0-16,-18 0 0,19 0 0,-19-18 15,-17 18 1,18 0-16,-18 0 15,0 0-15,0 0 32,0 18-17,-18 0-15,18 17 16,0 18-16,-17-18 15,17 18-15,0-18 16,0 1 0,0-1-16,0 18 15,0-36 1,0-17-16,17 0 93,-17-17-77,36 17-16,-19-18 16,1 1-16,17 17 0,1-18 15,-1 0 1,0 1-1,0-1-15</inkml:trace>
  <inkml:trace contextRef="#ctx0" brushRef="#br0" timeOffset="19008">10283 11095 0,'71'88'47,"-53"-70"-47</inkml:trace>
  <inkml:trace contextRef="#ctx0" brushRef="#br0" timeOffset="19371">10566 11395 0,'0'141'31,"0"-88"-31,0-18 0,0 0 31,0-17-31,0 0 16,0-1-16,0-17 15,0 18-15,0-36 16,0 1 0,0-72-1,0 54 1,17-18-16,1 18 0,0 0 15,-1 17-15,1 18 32,0 0-32,-1 0 15,1 18-15,35 105 16,-53-88-1,17 1-15,1-1 0,0 0 16</inkml:trace>
  <inkml:trace contextRef="#ctx0" brushRef="#br0" timeOffset="20801">10883 11377 0,'141'0'62,"-88"-18"-46,-35 1-16,-1-1 0,1 18 15,-18-17 1,0 17-16,-18 0 0,1 0 0,-1 0 31,1 0-31,-19 35 16,36 0-1,-35 124 1,35-124-16,18-17 15,-1-1-15,19-17 0,-1 0 16,-18 0-16,19-35 31,-1 17-31,0-17 0,-17 18 16,17-36-1,-17 17-15,-18 19 0,0-1 16,0 0-16,-18 1 16,1 17-16,-19 0 15,19 17 1,-1 1-16,0 17 15,1 1 1,17 52-16,0-71 0,17 19 16,1-19-1,17 1-15,1-18 0,17 0 16,-18-35-1,18-1-15,-18 1 16,18-18-16,-18 0 0,-17 18 16,-1-53-1,-17 70-15,-17 18 0,-1 0 31,1 18-31,-1 17 16,0 0-16,1 18 0,17-17 16,0-1-16,0-17 15,53-1 1,-36-17-16,18-17 31,-17-1-31,0-35 16,-1 18-16,1-1 15,-18 1-15,0 0 0,0 35 16,0-18-16,-18 89 15,18-18 1,0 17 0,0 1-16,-17 17 15,17-17-15,0-1 16,0-17-16,0 0 0,0-18 15,0 1-15,0-19 16,0-17 0,0 0-16,0-17 15,0-19 1,0 1-16,0-18 0,35 0 15,-17-17-15,17 17 0,0 0 16,1 0-16,-1 0 16,0 0-1,0 18-15,-17-1 16,0 19-16,-1-1 15,-17 1-15,0-1 0,0 0 16,-17 1-16,-1 17 0,0-18 16,1 18-16,-1 0 31,0 35-16,1 1-15,17-1 0,0 0 16,0 0-16,0-17 16,17 0-16,1-1 0,0-17 15,-1 0-15,1 0 16,0-17-1,-1-1 1,1 0 0,0-17-16,-18 0 15,0 17-15,0 1 0,0-1 16,0 0-16,0 18 15,0 0-15,0 0 0,0 18 16,0 35 0,0 0-16,17-18 15,-17 18 1,18 0-16,-1-36 0,-17 19 0,18-19 15,-18 1 1,0-18-16,0 0 16,0-53 15,0 0-31,0 0 15,18 0-15,-18 0 0,35-17 0,-17 17 32,-1 18-32</inkml:trace>
  <inkml:trace contextRef="#ctx0" brushRef="#br0" timeOffset="20971">12435 11289 0</inkml:trace>
  <inkml:trace contextRef="#ctx0" brushRef="#br0" timeOffset="22252">11994 12153 0,'-158'35'31,"87"-17"-16,1 0-15,-36-1 16,-35 1 0,-53-18-16,0 18 15,0-18-15,17-18 0,18-17 0,36-1 16,-18-16-1,17-19-15,1 18 16,35 0-16,17 0 16,1-17-16,-1-1 15,18-17-15,-17 0 16,34 0-16,19-1 0,17 1 15,17 0 1,36 0 0,35-18-16,71 18 0,53-18 15,35 35-15,17 36 16,-17 35-1,-17 18-15,17 52 16,-36 1-16,-17 35 0,141 105 16,-229-122-1,-18-19-15,-17-17 0,-18 0 16,0 0-1,0 0 1,0 0-16,-18 17 0,-17-17 16,-1 0-16,-17 18 15,-176 176 1,-1-124-16,19 0 0,-1-34 15</inkml:trace>
  <inkml:trace contextRef="#ctx0" brushRef="#br0" timeOffset="27319">7250 11659 0,'-18'-17'16,"0"17"-1,1 0-15,-19 0 0,1 0 16,0 17-16,0 19 31,-1-1-31,1 0 16,-36 53-1,71-70-15,0 0 16,0-18-16,0 0 0,18 17 15,0-17-15,17 0 16,-17 0 0,17 0-16,-17 0 15,-1 0-15,18 0 16,-35 0-1,0 0-15,0 18 0,0-18 0,0 18 16,0-1 0,-17 18-16,-1-17 15,18 0 1,-17-18-16,-1 17 0,18-17 0,-18 0 15</inkml:trace>
  <inkml:trace contextRef="#ctx0" brushRef="#br0" timeOffset="27571">7267 11571 0,'36'159'46,"-36"-89"-46,17 1 16,1 17-16,-18-17 16,17-1-16,19 89 15,-36-106 1,17-18-1,-17-17-15,0-1 16,0 1-16</inkml:trace>
  <inkml:trace contextRef="#ctx0" brushRef="#br0" timeOffset="27986">7373 11501 0,'35'-18'62,"-17"18"-46,0 0-16,-1 0 15,1 18-15,-18-1 16,18 18-16,-18-17 0,17 17 31,-17 36-15,0-18-16,-17-18 0,-1 0 15,0-17-15,1 17 16,-1-17-16,0 0 0,-17-18 16,17 17-1</inkml:trace>
  <inkml:trace contextRef="#ctx0" brushRef="#br0" timeOffset="28488">7638 11695 0,'53'-18'62,"-36"18"-62,1-18 16,-1 1-16,1-1 15,0 0-15,-1 1 0,-17-1 16,18 0-16,-18 1 16,0-1-16,0 1 0,-18-1 15,1 18-15,-36-18 16,18 18-1,35 0-15,-18 0 16,0 36 0,1-1-16,-1 0 15,0 0-15,18-17 0,0 17 16,0-17-16,0 0 15,0-18 1,0 17-16,0-17 16,18 0-16,0 0 15,-1 0-15,1 0 16,17 0-16,0-17 15,-17 17-15</inkml:trace>
  <inkml:trace contextRef="#ctx0" brushRef="#br0" timeOffset="28816">8026 11377 0,'-88'124'47,"70"-89"-47,0 0 31,18 0-31,0 1 0,0-1 16,0-17 0,18 17-16,-18-17 0,18-1 0,17-17 15,-18 18-15,19-18 16,17 0-16,0-18 15,-18 1 1,18-19-16</inkml:trace>
  <inkml:trace contextRef="#ctx0" brushRef="#br0" timeOffset="29702">7638 11695 0,'17'0'63,"1"17"-63,0-17 0,-1 18 15,18-18-15,-17 18 16,17-1-16,-17 1 16,17-1-16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27:46.060"/>
    </inkml:context>
    <inkml:brush xml:id="br0">
      <inkml:brushProperty name="width" value="0.05292" units="cm"/>
      <inkml:brushProperty name="height" value="0.05292" units="cm"/>
      <inkml:brushProperty name="color" value="#FF0000"/>
    </inkml:brush>
  </inkml:definitions>
  <inkml:trace contextRef="#ctx0" brushRef="#br0">4996 4362 2496 0,'0'0'4257'0,"0"-5"-2961"15,0 5-240-15,0 0 57 0,0 0 7 16,0 0-120-16,0 0-312 16,0 0-256-16,0 0 8 0,0 0-95 15,0 0-161-15,0 0-104 31,0 0-64-31,0 0 40 0,0 0-8 16,0 0-24-16,0 0 32 16,0 0-8-16,0 0 56 15,0 0 16-15,0 0 0 0,0 0-8 16,0 0-8-16,0 0-96 31,0 0-8-31,0 0-120 0,0 0-56 16,0 9-80-16,8 8 256 0,8 6 0 15,2 1 16-15,-3 0 96 16,2-1-104-16,-2-2-8 0,-1 1 0 15,3-1 0 1,0 2 0 0,1 3 8-16,3 2 0 0,-2-2 0 15,-1-1 8-15,-2-6 0 0,-4-4-16 16,-3-6-48-16,-4-5 48 15,0-2 8-15,-5-2 96 16,0 0 120 0,0 0 232-16,0 0 288 15,2 0-24-15,-2-2-96 0,6-9-144 16,-1-12-248-16,6-11-152 15,7-6-72-15,5-8-8 0,4-1-8 32,-1 2 8-32,1 3 0 15,-1 3 0-15,-2 5 0 16,-6 6-8-16,0 4 8 0,0 5 0 15,-7 0 0-15,0 3 0 16,4-2 8-16,1-2-8 0,-1 0 0 16,1-3 0-16,-2 4 0 31,-2 3 0-31,-3 4-8 15,-2 5-16-15,-6 7 16 0,3 0-8 16,-4 2 8-16,0 0 0 16,0 0 8-16,0 0-8 0,0 0 8 0,0 0-8 15,0 0 8 1,0 0-56-16,0 0-488 15,-4 17-1224 1,-9 0-1377-16,-4 4-5553 0</inkml:trace>
  <inkml:trace contextRef="#ctx0" brushRef="#br0" timeOffset="11863">18306 6798 5417 0,'0'0'1944'0,"-1"-2"-1368"15,1 2 360-15,0 0 433 16,0-2-105-1,0 2-504-15,0-2-464 0,13-5-200 16,24 2 24-16,39-5 144 16,51-3-160-16,56 4 256 0,36-1 120 15,20 4-231-15,-3 6-25 0,-8 2 208 31,6 19-56-31,2 9 136 16,-4 4-8-16,-2 3-96 0,-12-5-112 16,-12-5-72-16,-5-6-24 15,-11-1-56-15,-14-6-64 0,-11-3 64 16,-36-6-144-1,-30-3-200 1,-19-2-1200-16,-36 0-1177 0,-23-5-2432 16</inkml:trace>
  <inkml:trace contextRef="#ctx0" brushRef="#br0" timeOffset="13079">2582 8081 1408 0,'0'0'2168'0,"0"0"-1312"0,0 0-856 31,0 0 16-31,0 0 40 16,64 2 633-16,11-2 247 0,44 0-64 16,49 3 232-16,19 1-224 15,-4-2-311-15,-20 1-57 16,-23 1-88-16,-9-4-96 0,-26 0-16 31,-22 0 72-31,-28 0 48 16,-10 0-168-16,3 0-160 0,2 0-88 15,4 0-16-15,7 0-568 16,-14 6-1288-16,-15 5-2257 0</inkml:trace>
  <inkml:trace contextRef="#ctx0" brushRef="#br0" timeOffset="15670">17328 8059 824 0,'0'0'1136'0,"0"0"-392"31,0 0-224-31,0 0 40 0,0 0 248 16,0 0 177-16,-47-34-129 16,42 33 0-1,3-2-96-15,2 3-160 0,-1 0-216 0,1 0-144 16,0 0-135-16,0 0-105 15,0 0-65 1,8 0-159-16,27 0 112 0,36 8 112 16,52 4 88-16,52 6 136 15,23 0 113-15,2 0 23 16,-20 0-128-16,-35 0-152 15,-6 1 8-15,-28-6-40 16,-27-1-48-16,-19-3-136 16,14 8-520-16,-13 2-713 0,-6-2-1463 15</inkml:trace>
  <inkml:trace contextRef="#ctx0" brushRef="#br0" timeOffset="21725">12462 9257 2592 0,'0'0'1040'0,"-36"0"-120"15,12 0-159-15,-13 0-217 16,-7 0 112-16,-14 0-48 0,-8 2-24 16,-8 0-96 15,-7-2 184-31,-1 0-328 15,-1-11-119-15,-2-12-161 16,-1-7-56 0,-1-4 344-16,9-1-216 0,9-3-120 0,14-2 64 31,11-7-80-31,9-11-8 0,17-14-48 15,12-12 56-15,6-11-48 16,17-1 40-16,27 0-48 0,16 0 48 16,35-13-56-16,33-8 64 15,32-7 8-15,11 13 48 16,-7 30-56-16,-5 32-48 0,-1 26 48 15,15 18 0-15,14 5 8 32,15 0 0-32,13 11 8 0,3 2 48 15,0-3-56-15,0-3 8 16,-3 1-16-16,-1-1 8 15,3-1 48-15,-11 3-40 0,4 4-16 0,-11 1 8 16,-16 2-8 0,-14-2 8-16,-15 2-8 0,-14 2 80 0,-24-4-24 15,-20 0 120-15,-25-2-120 16,-2 0-48-16,9 2 152 15,14 4-160-15,14 3 72 16,-2 0-64-16,-4 1 72 16,0 3-72-16,-3-4 72 15,-10 1-80-15,-1-1 8 0,-11-2 0 16,-8 2 0-16,-4-3-8 15,-5-1 8-15,-2 2 40 16,2 0-32-16,4 2 0 0,-2-3 32 16,6 2 32-16,2-4-80 15,1 0 8 1,0 0 0-16,7 0 0 15,-3 0 0-15,0 1 0 16,-9-2 0-16,-2 4-8 0,-6 0 8 16,2 1 72-16,-6 3-32 31,1-2-40-31,-1 3 16 15,1 3 32-15,1-3-48 0,-6 0 48 16,4-1 32-16,-10 2-80 16,-8-5 48-16,-5-2-8 0,-12-4 24 15,-5-4 40-15,-11-4 64 16,-1 1 80-1,0 0 120-15,-8 3 120 16,-19 7-240-16,-9 4-184 0,-12 5 8 16,-7 2 16-16,-6 0-88 15,-7 1 48-15,-11 1 40 0,-28 2-40 16,-40 6 72-1,-48-1-31-15,-23 0-17 32,-2-8-24-32,5-6 16 0,20-3-72 0,1 5 0 0,5 3 16 15,3-3 40-15,15 1 16 16,0 0 104-16,3-1-72 0,-3-7 96 31,-2 1-192-31,-9-4 72 16,-7-3-64-1,-5-3 56-15,-5 2-64 0,7-3 0 0,5-2 48 16,1-2-48-16,8-1 128 0,10-1-120 15,0-2 32-15,0 0-48 32,10-7 0-32,6-18 72 15,39 2 48-15,33 1-64 16,28 3 0-16,20 6-56 0,7-2-104 15,6 5-560-15,13 1-849 0,6 3-2616 16,0-1-5119-16</inkml:trace>
  <inkml:trace contextRef="#ctx0" brushRef="#br0" timeOffset="28360">13407 12693 392 0,'0'0'904'15,"0"0"-176"-15,0 0 88 0,-4-2 88 16,4 0 129 0,-3 0 127-16,3 2 72 0,0 0-128 0,0-2-208 15,0 2-159-15,0 0-169 16,0 0-232-16,0 0-176 15,0 0-160 1,0 0 0-16,0 0-8 16,0 0-88-16,0 0-8 0,0 0 0 15,0 0 16-15,3 0 72 16,17 0 16-16,2 0 0 31,6 0 8-31,1 0 0 0,6 0 176 16,-2 0 16-16,-1 0-40 15,4 0 40-15,-3-2-48 0,1 1-48 16,-1-3 8-1,-1 0-48-15,0-1 16 0,5-1 8 16,-1 2 8 0,1 0 64-16,-3-2-8 0,5 3 16 15,-2-4-32-15,2 1 40 16,1 0 0-16,0 0 8 15,2 0 16-15,-3 0-40 0,-2 2-40 16,2 0-40 0,-7 0 0-16,1 0 16 15,-4 2-16-15,0 0 65 0,-2 0-41 16,2 2 32-16,0-2-24 15,4 2-8-15,-3-2-16 16,1 2-72-16,3 0 40 0,-3 0 16 31,1 0-64-31,-3 0 88 0,-3 0-40 16,1-1 32-16,1 1-80 15,-6 0 120-15,4-3-56 16,0 3 0-16,3-2-16 0,-5 0 40 16,5 0-16-16,-1 2-32 31,-2-2-24-31,-2 0 24 0,3 2-40 15,2-2 64-15,-6 0 8 32,1 2-64-32,1 0-16 15,-4 0 16-15,-4 0 32 0,1 0-48 0,0 0 0 16,1 0 8-1,1 0 8-15,1 0 24 0,-2 0-40 0,2 0 0 16,-2-2 0 0,4 2 0-1,0 0 0-15,-1 0 0 16,-2-2 0-16,-1 2 0 0,-1 0 8 15,-2 0-8-15,0 0 0 0,-3 0 0 16,0-2 0 0,1 2 0-16,1 0 0 0,1 0 16 0,0 0-8 15,-1 0-8-15,4 0 0 16,-4 0 0-16,2 0 0 0,0 0-8 31,-3 0 8-31,2 0 0 16,0 0-16-16,4 0 16 15,-4 0-8-15,5 0 8 16,5 0-8-16,6 2 8 0,2-2 0 0,5 0-8 15,-1 0 8-15,8 0 0 32,-3 0 0-32,6 0 8 0,-6 0-8 15,3 0 8-15,-4 0-8 16,0 0 0-16,0-2 0 15,3 0 0-15,-3 2 0 0,3 0 8 16,-3 0-8-16,0 0-8 31,-2 0 8-31,1 0-8 0,-1 0 8 0,-3 0-8 16,-1 0-32-16,-2 0 40 15,0 0 8 1,-1 0-8-16,1 2 0 0,5 4 0 16,3 0-8-1,0 0 8 1,0 2 0-1,2 0 0-15,-2-2 0 0,0 0 0 0,0 1 8 16,3-4 40 0,0 1-48-16,0-2 8 0,2 0 8 15,3 0-16 1,0-2 16-16,7 2-16 15,-4 0 0 1,5 0 0-16,2 0 0 16,0-2 48-16,3 2-48 15,-5-2 0 1,0 0 0-16,-5 0-8 0,-4 0 8 0,-2 0 0 15,-5 0 0-15,-2 0 0 16,-1 0 0-16,-4 0 0 0,1 0 0 31,-2 0 0-31,-2 0-8 16,2 0 8-16,-3 0 0 31,1 0 8-31,-1 0 0 0,-6 0 0 16,1 0 0-16,-5 0 0 15,0 0 0-15,3 0-8 0,-4 0 0 16,2 0 0-1,3 2 0-15,0 0 0 16,1 0 0-16,2 1 8 16,-4 1-8-16,0-3 0 15,-4 1-8 1,-1 0 0-16,-6 2 0 15,1-2 0-15,-5 0 0 16,-1-2-8-16,-2 2 8 31,-3-2 8-31,2 2-8 0,-3-2 8 16,-2 0 8-16,1 0 40 31,-1 0 8-31,0 0 96 47,0 2 184-47,0-2 104 0,0 0-120 15,0 0-96-15,0 0-40 16,0 0-16-16,0 0-40 16,0 0-40-16,0 0-16 0,0 0-56 31,0 0 32-31,0 0-48 15,0 0-248 1,0 0-280-16,-22 0-592 0,-25-12-872 0</inkml:trace>
  <inkml:trace contextRef="#ctx0" brushRef="#br0" timeOffset="34855">12431 13662 280 0,'0'2'1080'16,"2"0"-808"-16,3 2-208 0,3-2 408 15,3 2 48-15,10-2 224 32,6 0-56-32,14-2 97 0,9 0-121 15,5 0-232-15,11 0-56 16,7 0-104-16,9 0-40 31,23 0-32-31,31 0 64 0,33 0 0 16,4 2-64-16,-10 6-32 15,-17 4 8-15,-29 2 48 0,-12 2-56 16,-16-2 16-16,-21 0 152 15,-3 4-136 1,9 0-39-16,7 7-81 16,11 1 64-16,-7-5 248 15,-4 1-184 1,-5-3-32-1,-8-6-16-15,-7-3 48 16,-8-3-64-16,-6-3-80 0,-10 0 40 16,-9-4 40-16,-9 0-8 15,-4 0 8-15,-9 0-32 16,-4 0 16-1,1 0 72 1,-3 0-24-16,0 0-8 0,0 0-120 16,-5 0-48-16,-9 0-1264 0,-4-6-3473 0</inkml:trace>
  <inkml:trace contextRef="#ctx0" brushRef="#br0" timeOffset="36354">18620 13826 3344 0,'0'0'1769'15,"0"0"-1433"-15,0 0-336 16,0 0 0-16,0 0 120 0,0 0 192 16,0 0-104-16,0 0-128 0,0 0-24 15,0 0 48-15,3 0 56 0,0 0 96 16,4 0 40-16,2 2-24 15,3 2 40-15,2 2-40 16,2 3-24-16,7-3-88 0,4 1-24 31,2 1 40-31,2 1 88 0,6-3 96 16,2 1 137-16,5-1-145 15,2 0-56-15,11-1 64 16,3-1 16-16,6-2-32 0,2-2-120 16,1 2-144-16,-1-2 0 15,1 0-72-15,-4 0 48 16,-2 0 40-16,-3 0-88 0,-2 0 0 31,-5 0 8-31,-1 0-8 16,-2 0 0-16,0 0 64 0,2 0 24 31,-4 0-96-31,-4 0 48 15,3 0 24-15,-4 0-64 0,-6 0 64 0,2 0-64 16,-8 0 0-16,-5 0 0 16,-4 0 0-16,-1 0 40 15,-3 2-40-15,-5 0 0 0,1-2 16 16,-2 0 24-1,-7 2-48 1,1-2 0 0,-1 0 8-16,-5 0 64 0,0 0-72 0,-20 0-312 0,-13-14-1400 15,-14-3-7722-15</inkml:trace>
  <inkml:trace contextRef="#ctx0" brushRef="#br0" timeOffset="37090">19245 14181 4416 0,'0'0'2033'0,"0"0"-1633"0,0 0-336 16,0 0 96-1,-91 107 384-15,49-45 32 0,-5 12-112 16,-6 6-152-16,5 1 337 0,-2-4 151 16,8-7-96-16,6-8-264 31,2-11-168-31,5-11 16 0,10-12 24 15,6-10-96-15,3-8 80 16,8-6 32-16,-1-4-128 0,3 0-16 16,0 0-32-16,0 0-48 0,0 0-104 15,0-2-128 1,-1-14-896-1,1-24-1040-15,0 2-1825 0,0-4-1232 16</inkml:trace>
  <inkml:trace contextRef="#ctx0" brushRef="#br0" timeOffset="38905">18985 14083 224 0,'0'0'872'15,"0"0"200"-15,0 0 272 16,0 0 65-16,0 0-97 0,-10-2 32 15,10 2-248-15,0 0-223 0,0 0-217 16,0 0-152 0,0 0-312-16,0 0-192 15,0 0-240 1,6 0 88-16,9 0 136 15,6 0 16-15,5 4 8 0,4 0 0 0,3 0 48 16,2 0-40-16,1-2 40 16,-1 0 16-1,-2 0-56-15,-3 2-16 16,-5-2 8-16,-3 2 80 15,-7-2-80 1,-1 0-8-16,-6 0 16 0,0 1-8 0,-4-3 0 16,0 1 0-16,-4-1 64 0,0 2 112 31,0 2 96-31,0 2-64 15,-4 8-216-15,-32 25-280 16,4-4-2361-16,-7-1-4920 16</inkml:trace>
  <inkml:trace contextRef="#ctx0" brushRef="#br0" timeOffset="39624">16428 15114 4480 0,'0'0'2553'0,"0"0"-1257"15,0 0-752-15,0 0 193 16,0 0-17-16,0 0-304 16,0 0-416-16,-3 42 0 0,13-4 184 15,-2 8 104-15,1 0-16 0,-2 0-184 31,-4-4 16-31,0-6-32 16,-1-6-64 0,-2-7-8-16,3-5-552 0,-3-8-1112 0,0-5-1025 15,0-5-1936-15</inkml:trace>
  <inkml:trace contextRef="#ctx0" brushRef="#br0" timeOffset="40894">16635 14885 2816 0,'0'0'1865'0,"0"0"-1177"15,0 0 0-15,0 0 168 0,90-6-184 0,-69 6-40 16,-3 6-192 0,-2 6-128-16,-1 2-56 0,-4 2 129 15,-6 0 23-15,-3 1-64 0,-2-2-40 16,0 5 16-16,0 1 16 31,-13 2-40-31,-10 3-64 0,-1-1-96 0,-12-3-64 0,-1-3 8 16,-2-2-24-16,5-7-40 15,4-3 32 1,6 0 56-16,7-3-96 15,9-4 56-15,3 2-8 0,5-2-56 16,0 2-200-16,0 2-88 16,18 2 104-16,6 4 112 31,4 0 64-31,3 2 8 0,3-4 0 15,1 0-8-15,1 0-120 16,1-4-128-16,3-2-192 0,2-2-96 16,5 0-128-16,0 0 231 15,-2-6 9-15,0-6 176 31,-6 0 24-31,-5 2 144 0,-3 0 80 0,-6 2 0 16,-4 2 8-16,-3 0-8 16,-3 2 8-16,-7 0 0 0,0 0-8 15,-5-1 8-15,-3 1 0 16,0-3 112-1,0-3-16 1,0-5-88-16,-11 4 96 0,-1-4-32 0,-2 4-64 16,-2 1 72-16,4 1 232 15,-4 7 16-15,3 2 33 0,5 0-65 16,-3 0-88-16,0 17-144 15,-1 5-16 1,3 6-40-16,5-1-8 16,1 2 0-16,3-1-8 15,0-6 8-15,5 0-96 0,8-6 8 16,8-2-8-16,0-6 48 15,6-4-208-15,7-4-64 32,2 0-113-32,1-12-119 0,2-8-360 15,-2-6-248-15,2-2 224 16,-7-4 175-16,0 0 73 0,-1-2 512 15,-7 2 176-15,-1 3 56 16,-15 7 0-16,-3 5 408 31,-5 6 345-31,0 7 231 16,0 4-176-16,-13 0-136 0,-5 0-64 15,0 9-248-15,1 8-120 0,-1 8-128 16,5 1-55-16,5 0-1 0,5 0-112 16,3-4-64-1,0-4 0 1,6-2-41-16,10-6-47 0,4-4-32 15,-1-2-104-15,2-4 40 16,-2 0-192-16,-1-4 16 0,0-12 96 0,-7-4 136 16,-4-2-96-16,-3-1 80 31,-4 2 104-31,0 1 24 15,0 5 80-15,-4 7 232 0,-3 4 312 16,2 3 32 0,2 1-64-16,0 0-320 0,3 11-184 0,0 13 48 15,0 14-56-15,0 13 80 31,0 11 0-31,5 17-8 0,12 23-64 16,3-4-8-16,2 6 208 16,1-3 48-1,0-26-152-15,1 0 9 16,0-15 47-16,-3-16-8 15,-6-16-24-15,-4-12 96 16,-5-8-112-16,1-8 96 0,-7 0 488 16,5-24 248-16,-4-38-192 15,-1-47-752-15,-6-40-104 0,-25 16-1728 31,-6 23-5258-31</inkml:trace>
  <inkml:trace contextRef="#ctx0" brushRef="#br0" timeOffset="41792">16465 14988 1144 0,'0'0'2680'15,"0"0"-1143"1,0 0-329-16,0 0-88 0,0 0-656 15,0-115-368-15,23 85-96 16,30-6-544-16,-6 8-640 16,0 8-1537-16</inkml:trace>
  <inkml:trace contextRef="#ctx0" brushRef="#br0" timeOffset="53051">14560 16072 4761 0,'0'0'2696'16,"0"0"-1560"-1,0 0 57-15,-18 0 335 0,16 0-280 0,1 0-256 16,1 0-151-16,0 0-185 16,0 0-24-16,0 0-88 15,0 0-184-15,0 0-96 16,0 0-128-16,0 0-128 15,0 0-8 1,0 0-64-16,0 0 8 0,0 0-96 0,3 0 24 16,13 0 120-16,3 0 8 15,9 2 144-15,3 0-8 16,3 0-24-16,6-2-8 0,3 0-48 31,12 0-8-31,5 0-32 31,11 0 48-31,7-2 24 0,9-8 72 0,2-4-24 0,0 0-56 16,1 0-56-16,-6 4 24 0,-2 2-48 31,1 0 16-31,-7 4-8 16,-2 0-8-16,-6 4 16 0,-5 0 40 15,-4 0-40-15,-12 0-8 16,-5 4-8-16,-5 6 0 15,-9-2-8-15,-2 0 0 0,-7-2 8 32,-8 1 0-32,-9-6 0 0,1-1 8 15,-1 2 96-15,-2-2 16 0,0 0 16 16,0 0-8-16,0 0-128 15,-13 0-416-15,-11 0-856 16,-10 0-2985-16</inkml:trace>
  <inkml:trace contextRef="#ctx0" brushRef="#br0" timeOffset="54886">6128 17317 2816 0,'0'0'1464'0,"0"0"-295"31,0 0-145-31,0 0-136 16,-123-64-64-16,77 34-256 0,-3-8-128 16,-7-10 105-16,-6-8-233 15,1-13-96-15,-7-8-40 0,2-8-24 31,0-9 48-31,-2-2-32 32,0-17 112-32,3-13-152 0,14 14-72 15,12 13-40-15,21 18-16 0,15 18 16 16,3-9-16-16,19-12 0 15,33 2 8-15,43-11 0 0,44 3-8 16,37 11 0 0,20 22 0-1,-4 29-88-15,-10 21 40 16,-11 7 48-16,-4 11-8 0,2 21 0 0,-1 14-8 15,-3 14-48-15,-7 6 64 16,-33-4-48-16,-30-10 48 16,-26-7 0-16,-17-5-16 0,0 9-32 15,-2 10 48 1,-8 8 0-16,-21 3 0 0,-20 3 8 0,-1 8 112 15,-45 19 16-15,-36 24 96 16,-37 17 144-16,-22-1-112 16,-10-18-8-1,4-24-8-15,4-19 64 16,7-11-152-16,-1-10-64 0,10-11-48 15,23-17 0-15,22-13-48 16,24-11-16-16,15-6-592 31,-3-15-656-31,10-15-1233 0,9-10-4880 0</inkml:trace>
  <inkml:trace contextRef="#ctx0" brushRef="#br0" timeOffset="58417">10781 17460 496 0,'0'0'1824'16,"0"0"-528"-16,0 0-71 16,0 0-209-1,-16-8-96-15,6 6-32 16,0 0-272-16,1 2-120 15,-3-3 24-15,-4 1-191 0,0 0-9 16,-3 2 64-16,-4-2 32 31,-6 2-32-31,-7 0-128 16,-6 0-32-16,-3 0-120 0,-13 0-16 15,3 0-16-15,-1 0 80 16,1 0 24-16,1-5 88 0,3-1-120 16,2-4-136-16,-1-1 80 15,3 0-80-15,2-2 40 0,3 0 8 16,-1-1-56-1,2-1 0-15,-1-2-8 16,0-3 0-16,0-1 8 16,-3-3 0-16,1-1 0 0,-1-2-16 15,3-1-56 1,3 0-32-16,-1 2 56 15,8 0 40-15,4 1 0 0,2 4 0 32,4-1-48-32,2-1 8 0,1-1 40 0,1-1 0 15,5-7-48-15,2-5-16 0,0-5 48 31,4-2-24-31,6-4 0 16,1 0 40-16,0-4-88 0,14 1 32 16,10 0 48-1,4-1 8-15,6 1-40 0,6 1 32 0,4 2 0 16,3 1 8-16,6 2-48 31,10-2 40-31,8-1 8 16,13 2 0-16,10-2 8 0,9 4 0 15,-1 4-8-15,1 6-8 16,-3 6 8-1,-1 10 8-15,-2 4 0 0,-1 6 64 0,1 4-16 16,-3 2 24-16,3 2-72 16,-3 0 8-1,-2 0 104-15,1 0 56 0,1 0-16 16,-2 0-64-16,-3 0 56 15,5 4 48 1,-1 2-16-16,2 2-48 0,2-1-80 16,-8 0 8-1,-2-1-40-15,-4-4-8 16,1 0 72-16,-3 2 32 0,-2 0-104 15,1 1 48-15,-4 4-8 0,-6 1 16 16,-9 0-56 0,-6 0 0-16,-7 0 0 0,-4 0-8 0,-4-2 0 31,-1 2 8-31,-3 0 0 15,-2 1 0-15,-4 0 0 0,-1 3 0 16,-4 2 40-16,-6 0 8 0,-4 2 0 16,-7 1 88-16,-2 0 9 31,-6 5 7-31,0 6 64 15,-3 4-88-15,-15 6-40 0,-8 5-16 16,2 1 168-16,-5 2-72 16,0 3-72-16,-3 0-32 0,-4 2-16 15,-4-1-48-15,-6 1 64 16,-4 0 0-1,-9-3-64 1,-6 0 0-16,-8-2 40 0,-7-2 0 16,-8 1-40-16,-4-6 8 0,-1-2-8 15,1-3 0-15,8-6-8 0,5-5 8 16,9-2 56-1,2-3-56 1,2-4-8-16,1 0 0 16,-4-2-8-16,-5 0-72 0,-4-4-16 15,-3-4-104-15,-6 1-24 0,0-3-8 16,3-2-16-16,10-2 152 0,6 0-16 15,10 0 16-15,8 0 16 32,5 0 8-32,6 0 72 15,5 0 0-15,3 2-48 0,4 1 40 16,-1 1-40-16,2 0-128 15,9 0-57-15,4 0 105 0,1-4 80 16,8 3-24-16,2-3 24 31,2 0 40-15,0 0-48-16,0 0 48 0,0 0-40 0,0 0-24 15,0 0-16-15,0 0-144 0,0 0-72 16,0 0-176-16,0 0-320 31,-5 0-600-31,5 0-865 16,-6 0-3616-16</inkml:trace>
</inkml:ink>
</file>

<file path=ppt/ink/ink50.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3:51:00.713"/>
    </inkml:context>
    <inkml:brush xml:id="br0">
      <inkml:brushProperty name="width" value="0.05292" units="cm"/>
      <inkml:brushProperty name="height" value="0.05292" units="cm"/>
      <inkml:brushProperty name="color" value="#FF0000"/>
    </inkml:brush>
  </inkml:definitions>
  <inkml:trace contextRef="#ctx0" brushRef="#br0">11589 14129 0,'0'0'62,"17"0"-46,-17 0-16,53 70 16,-35-34-1,17-19-15,-17 19 0,0-19 31,-1 1-31,1-1 16,-18 1-16,0-18 0,17 18 16,-17-18-16,0 0 15,0 0 1,0 0 15,0-18-31,18 0 16,0-17-16,-18 0 15,17-18-15,1 0 0,0 18 16,-18-1-16,17-34 15,-17 52 1,18 1-16,-18-1 16,18 18-16,-18-18 15,0 1-15,17 17 16,-17 0-16,0-18 15,0 18-15,0 18 63</inkml:trace>
  <inkml:trace contextRef="#ctx0" brushRef="#br0" timeOffset="3948">10266 7020 0,'0'0'94,"0"0"-94,0 0 93,17 0-15,1 0-78,35 0 16,0 0-16,18 0 16,-19 0-16,37 0 15,-36 0 1,17-17-16,-17 17 15,0-18-15,0 18 16,0 0-16,-18 0 0,0 0 16,1 0-16,-19 0 0,1 0 15,-1 0 1,-17 0-16,18 0 31,-36 0 63,1 0-94</inkml:trace>
  <inkml:trace contextRef="#ctx0" brushRef="#br0" timeOffset="5700">12647 9313 0,'0'0'46,"-18"0"-30,18 0 0,0 0-1,0 0 157,18 0-157,-18 0-15,18 0 16,-18 0-16,17 0 31,-17 0-31,18 0 0,-18 0 16,18 0-16,-1 0 31,1 18-31,17-18 0,0 0 16,1 0-16,17 0 15,0 0-15,194 0 31,-195 0-31,19 0 16,-18 0-16,0 0 16,0 0-16,-18 0 0,0 0 15,-17 0-15,-18-18 16,18 18-1,-18 0 1,0 0 0,0 0-16,0 0 15,0-17 1,0 17-16,0-18 15</inkml:trace>
  <inkml:trace contextRef="#ctx0" brushRef="#br0" timeOffset="8083">12471 11818 0,'0'0'63,"0"0"-48,0 0-15,17 0 16,-17 0 0,18 0-16,-18 0 0,18 0 15,-1 0-15,1 0 0,0 0 31,17 0-31,0 0 16,0 0-16,18 0 0,-17 0 16,105 18-1,-88-18 1,-18 0-1,0 0-15,0 0 16,-17 0-16,0 0 0,-1 0 16,-17 0-16,0 0 15,0 17-15,0-17 63,-17 18-63,-1-18 0</inkml:trace>
</inkml:ink>
</file>

<file path=ppt/ink/ink51.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3:51:19.641"/>
    </inkml:context>
    <inkml:brush xml:id="br0">
      <inkml:brushProperty name="width" value="0.05292" units="cm"/>
      <inkml:brushProperty name="height" value="0.05292" units="cm"/>
      <inkml:brushProperty name="color" value="#FF0000"/>
    </inkml:brush>
  </inkml:definitions>
  <inkml:trace contextRef="#ctx0" brushRef="#br0">16422 4939 0,'0'0'15,"-18"0"-15,18 0 0,0 0 16,0 0-16,-17 0 16,34 0 30,18 0-46,36 0 16,70 0-16,71 0 16,-1-18-16,36 18 0,-35-17 15,0 17-15,-1-18 0,1 0 16,-36 1-16,-17 17 15,-35 0 1,52 0 0,-123 0-16,18 0 0,-1 0 15,1-18-15,-18 18 16,17 0-16,-35-18 0,1 18 15</inkml:trace>
  <inkml:trace contextRef="#ctx0" brushRef="#br0" timeOffset="4940">5433 5662 0,'0'0'297,"17"0"-282,-17 0 1,18 0-1,-18 0-15,18 0 16,-1 0-16,1 0 0,0 0 16,-1 0-16,1 0 0,0 0 15,-1-18-15,1 18 16,-1 0-1,19 0 1,-36 0-16,17 0 16,1 0-16,-18 0 15,18 0-15,-1 0 0,1 0 16,0 0-16,-1 0 0,1 0 15,-1 0 1,54 0 0,-53 0-1,-1 0-15,19 0 16,-19 0-16,19 0 0,-19 0 0,18 0 15,1 0 1,-1 0 15,-17 0-15,17 0-16,0 0 0,0 0 15,1 0-15,-1 0 0,0 0 16,1 0-16,-19 0 16,18 0-16,1 0 15,-19 0-15,19 0 0,-19 0 16,19 0-16,34-17 15,-52 17 1,17 0-16,-17-18 0,17 18 16,-17 0-16,17 0 31,-17 0-31,17 0 0,-18-17 15,19 17-15,-19 0 16,72 0 0,-54-18-16,-18 18 15,19 0 1,-1 0-1,-17 0 1,-1 0-16,19 0 0,-19 0 0,19 0 16,-1 0-1,0 0-15,18 0 16,-18 0-16,1 0 15,-1 0 1,0 0-16,0 0 0,1 18 0,-1-18 16,0 0-16,0 0 0,-17 0 15,17 0 1,-17 0-16,17 0 15,1 0-15,-19 0 16,19 0 0,-19-18-16,18 18 0,-17 0 0,17 0 15,1 0-15,-1 0 0,-17 0 16,17 0-1,35 0 1,-34 0 0,-1 0-16,0 0 15,0 18-15,1-18 0,-1 0 16,0 0-16,18 17 0,-18-17 15,18 0-15,-17 18 16,-1-18 0,18 0-16,-18 17 15,0-17-15,1 0 16,-1 0-16,0 0 0,-17 18 15,17-18-15,0 0 0,-17 18 16,17-18-16,1 0 16,-1 17-1,0-17-15,1 0 16,16 0-16,1 0 0,0 0 15,18 0-15,-1 0 16,19 0-16,-19 0 0,36 0 16,-18-17-16,18 17 31,106-36-16,-124 36-15,0-17 0,18 17 16,-18-18-16,0 1 16,0 17-16,1-18 0,-19 18 15,18-18-15,-35 18 31,18-17-31,70-1 16,-106 18 0,1 0-16,-19 0 0,18 0 15,-17 0-15,-18 0 16,18 0-16,-18 0 15,17 0 1,-17 0-16,0 0 16,18 0-16,0 0 15,-1 0-15,1 0 16,0 0-16,-1 18 0,1-18 15,-1 0 1,19 17 0,-19-17-16,19 18 0,-1-18 0,0 18 15,18-18 1,-18 17-16,1 1 15,-1-18-15,0 0 16,1 17-16,-1-17 16,-18 0-16,19 0 0,-19 18 15,1-18-15,0 0 16,-1 0-1,-17 0 32,0 0-31,0 0-1,0 18-15,0-18 16,0 0 0</inkml:trace>
  <inkml:trace contextRef="#ctx0" brushRef="#br0" timeOffset="6029">14975 5697 0,'0'0'62,"18"18"-46,0-18-16,17 0 0,18 18 0,0-18 15,17 17 1,-17 1-16,71-18 15,-89 18 1,18-18-16,-18 0 16,1 0-16,-19 0 15,1 0-15,-1 0 0,-17 0 16,0 0-16,0 0 31,0 0-31</inkml:trace>
  <inkml:trace contextRef="#ctx0" brushRef="#br0" timeOffset="8539">2452 6720 0,'-18'0'47,"18"18"-31,0-18 31,0 0-32,18 0-15,-1 0 16,19 18-16,17-18 15,17 17-15,1-17 0,-1 18 16,19-18-16,-19 0 16,18 0-1,-17 18-15,-18-18 16,70 17-16,-88-17 15,18 0-15,-17 0 16,-1 18-16,18-18 16,-36 0-16,19 0 0,-19 0 31,-17 0-31,18 0 0,-18 0 15,0 0 1,0 18-16,0-18 16</inkml:trace>
  <inkml:trace contextRef="#ctx0" brushRef="#br0" timeOffset="15914">4586 7920 0,'18'0'78,"-18"0"-78,0 0 15,0 0-15,0 0 16,17 0 0,-17 0-1,18 0-15,-18-18 16,35 18-16,-17 0 0,0 0 15,70 0 1,-53 0-16,0 0 16,1-17 15,-1 17-31,0 0 15,18 0-15,-18 0 16,18 0-16,106-18 16,-106 18-16,0 0 15,-18 0-15,18 0 16,-18-18-16,18 18 0,-17 0 15,-1 0-15,18-17 16,-18 17-16,0 0 16,1 0-16,87-18 31,-105 0-16,17 18-15,0 0 0,1 0 16,-1 0-16,0-17 16,-17 17-16,17 0 15,0 0-15,1 0 0,-1 0 16,0 0-1,0 0 1,1 0-16,-1 0 0,0 0 16,0 0-16,1 0 0,-19 0 15,19 0-15,-1 0 16,0 0-16,1 0 0,-1 0 15,-18 0 1,19 0 0,-1 0-16,0 0 0,1 0 0,-1 0 15,0 0 1,-17 0-16,17 0 0,0 0 15,-17 0-15,17 0 16,-17 17 0,-1-17-1,19 0-15,-19 0 0,1 18 0,17-18 16,-17 0-16,0 0 15,-1 18-15,19-18 16,-19 0-16,1 17 0,-1-17 31,72 18-15,-72-18-16,19 18 15,-19-18-15,18 0 16,1 17-16,-19-17 0,19 0 16,-1 0-16,0 18 31,-17-18-31,17 0 0,18 0 31,-18 0-31,-17 0 16,0 0-16,-1 0 0,1 0 15,0 0 1,-1 0-16,-17 0 15,18 0-15,-1 0 0,1 0 16,0 0 0,-18 0-16,17 0 0,-17 0 15,18 0-15,-18 0 0,18 0 31,-1 0-31,1 0 16,-18 0-16,35 0 16,-17 0-16,35 0 15,-18 0-15,-17 0 16,17-18-16,0 18 0,-17 0 31,17 0-31,0 0 16,-17 0-16,17 0 15,1-17-15,-19 17 0,18 0 16,18 0-1,-35 0-15,17 0 0,-17-18 32,0 18-32,-1 0 15,1 0-15,17 0 16,-17 0-16,-1 0 0,1 0 15,0 0 1,-1-18-16,19 18 0,-19 0 16,1 0-16,17 0 15,-17 0-15,-1 0 16,19 0-16,-19 0 0,19 0 15,-1 0-15,-17 0 16,17 0-16,18 0 16,-18 0-1,-17 0 1,17 0-16,-17 0 0,-1 0 15,1 0-15,0 0 0,-1 0 16,1 0-16,-1 0 16,1 0-16,17 0 0,-17 0 31,0 0-31,-1 0 15,1-17-15,0 17 16,-1 0-16,1 0 0,-1 0 16,19 0-16,-19 0 15,1 0-15,17 0 0,-17 0 31,0 0-31,17 0 16,-18 0-16,1 17 0,17-17 16,-17 0-16,17 18 15,-17-18-15,17 18 0,-17-18 16,0 17-16,-1-17 15,1 0 17,-1 18-32,1-18 0,0 0 0,-18 0 0,17 0 15,1 18-15,-18-18 16,18 0-16,-18 0 0,17 0 15,1 0 1,-18 0 0,53 0-1,-36 0-15,1 0 0,0 0 16,17 0-16,-17 0 15,17-18-15,-17 18 16,17-18 0,0 18-16,0 0 15,1-17-15,70 17 16,-71 0-1,18-18-15,-18 18 16,0 0-16,1 0 0,16 0 31,-16 0-31,-1 0 16,0 0-16,18 0 0,-18 0 15,36 0 1,-36 0-16,1 18 0,-1-18 16,-17 0-16,17 0 31,0 0-31,-17 0 0,-1 0 15,1 0-15,0 0 0,-1 0 16,54 0 0,-54 0-16,1 0 15,0 0 1,-1 0-1,1 0-15,0 0 16,-18 0-16,17 0 0,1 0 16,0 17-16,-1-17 15,1 0 1,0 0-1,-1 0-15,18 0 0,-17 0 16,0 18 0,-1-18-16,19 0 15,-19 0-15,1 0 16,35 18-1,-36-18 1,19 0-16,-19 0 16,19 0-16,-19 17 15,1-17-15,17 0 0,-17 18 16,17-18-16,-17 0 15,17 0-15,36 17 16,-54-17 0,18 0-16,-17 18 15,17-18-15,-17 0 0,0 0 16,-1 0-16,19 0 0,-19 0 15,1 18 1,-18-18-16,18 0 0,-1 0 31,-17 0-31,18 0 0,-1 0 16,-17 0-16,18 0 0,0 0 15,-18 0-15,17 0 16,-17 0-16,18 0 16,0 0-16,-18 0 15,17 0 1,-17 17-16,0-17 0,18 0 15,0 0 1,-18 0-16,17 0 16,18 0-16,-17 0 15,0 0-15,17 0 16,0-17-16,-17 17 0,88-18 31,-71 18-31,18 0 0,-18 0 16,1 0-16,-1 0 31,0 0-31,18-18 15,-18 18-15,1 0 0,-1 0 16,53 0 0,-70 0-16,17 0 15,-17 18-15,-1-18 16,1 0-16,-1 0 15,-17 0-15,18 0 16,-18 0-16,0 0 16,0 0-16,18 0 15,-18 18 1,0-18-16,0 0 15,0 0-15,0 0 16,17 0 0,-17 0-16,0 0 15,0 0-15,18 0 0,-18 0 16,0 0-1,18 0-15,-18 0 16,0 0-16,17 0 16,1 0-16,0 0 15,-1 0-15,19 0 16,-19 0-16,18 0 0,1-18 15,52 0 1,-53 1 15,-17 17-31,-1 0 16,1-18-16,0 18 0,-1 0 15,-17 0-15,18 0 16,0-17-16,-18 17 16,17 0-1,1 0 1,0 0-16,-1 0 15,1 0 1,0 0-16,-1 0 0,1 0 16,-1 0-16,1 0 15,17-18 1,-17 18-16,17 0 0,-17 0 15,17 0-15,-17 0 16,17 0-16,0 0 0,-17 0 16,17 0-16,1 0 15,-1 0-15,18 0 16,-18 0-16,0 0 15,1 0-15,-1 0 16,0 0-16,-17 18 16,17-18-16,-17 0 0,-1 0 15,19 17-15,-19-17 16,-17 0-16,18 18 15,0-18 1,-18 0 0,17 0-16,-17 17 0,18-17 15,-1 0-15,1 0 0,0 0 16,-1 0-16,1 0 31,0 18-31,-1-18 16,-17 0-16,18 0 0,-18 0 15,0 0 16</inkml:trace>
  <inkml:trace contextRef="#ctx0" brushRef="#br0" timeOffset="20874">1764 9013 0,'0'0'31,"18"0"-16,17 0 1,18 0-16,-18 0 0,18 0 16,0 0-16,0-17 0,17 17 31,-17 0-31,-18-18 15,1 18-15,-1-17 0,0 17 16,-17 0-16,35 0 16,-35 0-1,-1 0-15</inkml:trace>
  <inkml:trace contextRef="#ctx0" brushRef="#br0" timeOffset="23440">3210 10213 0,'-17'0'46,"17"0"110,17 0-140,-17 0 0,18 0-1,-18 0-15,0 0 0,0 0 16,0 0-16,18 0 140,-18 0-124,88 0-1,-53 0 1,0 0-16,18 0 16,-18 0-16,1 0 0,-19 0 15,19 0-15,-1 0 16,-17 0-16,17 0 15,-17 0-15,-18 0 16,17 0-16,-17 0 16,0 0 46,0 18-46</inkml:trace>
  <inkml:trace contextRef="#ctx0" brushRef="#br0" timeOffset="25778">13247 10142 0,'-18'0'63,"36"0"-48,-1 0-15,19 0 16,-1 0-16,0 18 31,1-18-31,-1 18 16,106-1-1,-88 1-15,-18-18 16,0 18-16,1-18 15,-19 17-15,19-17 0,-19 0 16,1 18-16,0-18 16,-1 0-1,1 0 1,17 17-16,-35-17 0,18 0 15,-1 0-15,1 0 0,-18 0 0,18 0 16,-1 18 0,1-18-1,0 0-15,-1 0 16,1 18-16,17-18 0,36 0 15,-18 0 1,0 0-16,-1 0 16,1 0-16,0 0 0,18 0 31,-1 0-31,-17-18 15,35 18-15,-17 0 0,17-18 16,71 18 0,-53-17-16,-18 17 0,0 0 31,18 0-31,-18 0 15,0-18-15,18 18 0,-18 0 16,1 0-16,-1-17 16,0 17-16,159 0 15,-176 0 1,17 0-16,-18 0 15,1 0 1,-18 0-16,17 0 16,-17 0-16,0 0 0,-18 17 15,1-17-15,-1 0 0,18 0 31,-35 0-15,-36 0 0</inkml:trace>
  <inkml:trace contextRef="#ctx0" brushRef="#br0" timeOffset="27488">21749 10089 0,'0'0'483,"17"0"-483,1 0 16,17 18-1,18-18-15,0 18 16,0-18-16,0 17 16,0-17-16,35 18 15,-53 0-15,-17-18 16,0 0-16,-1 17 0,-17 1 31,0 0-31,0-1 16</inkml:trace>
  <inkml:trace contextRef="#ctx0" brushRef="#br0" timeOffset="28670">2187 11007 0,'0'0'78,"18"17"-62,-1-17-16,19 0 16,17 18-16,17-18 15,1 0-15,-1 0 16,1 0-16,-1 0 15,-17-18-15,0 18 0,0-17 16,0 17 0,-18 0-16,1-18 15,-19 18-15,19 0 16,17 0-16,-18 0 0,18 18 15</inkml:trace>
  <inkml:trace contextRef="#ctx0" brushRef="#br0" timeOffset="29192">5927 11024 0,'176'0'47,"-105"-17"-47,70-1 31,-53 18-15,-18 0-16,-17 0 0,18 0 16,-18 18-16,-18-1 15,0 1-15</inkml:trace>
  <inkml:trace contextRef="#ctx0" brushRef="#br0" timeOffset="37318">14658 12400 0,'0'0'16,"0"0"78,0 0-94,18 0 15,-1 0-15,1 18 16,-1-18-1,19 17-15,-1-17 0,0 18 16,1-18 0,16 0-16,19 0 0,0 0 0,-1 0 15,1-18-15,17 18 16,0 0-16,-17-17 15,-1 17 1,1 0-16,-1 0 31,1 0-31,-18 17 16,-18-17-16,18 0 0,-18 18 15,1-18-15,-1 0 16,-18 0-16,-17 0 16,18 0-1,-18 0-15,0 0 0,0 0 16,0 0-16</inkml:trace>
  <inkml:trace contextRef="#ctx0" brushRef="#br0" timeOffset="39875">4851 13229 0,'-18'18'62,"18"-18"-46,0 0-1,0 0 63,18 0-78,-1 0 16,19 0-16,-1 17 15,0-17 1,18 18-16,18-18 0,-1 0 16,1 18-16,-1-18 15,19 0-15,-19 0 16,18 0-16,0 0 0,-17 0 15,0 0-15,-1 0 0,-17 0 16,53 0 0,-71 0-1,0 0-15,-17 0 16,0 0-16,-1 0 15,-17 0-15,0-18 0,0 18 16,0 0-16,18 0 16,-18 0-16,18-18 15</inkml:trace>
  <inkml:trace contextRef="#ctx0" brushRef="#br0" timeOffset="42996">19103 13388 0,'-18'0'32,"36"0"14,0 0-30,17 0-16,0 18 0,18-18 16,-18 17-16,18-17 15,0 18-15,0-1 16,0 1-1,0-18-15,0 18 16,0-1-16,0-17 0,-18 18 16,18-18-16,0 18 15,-18-18-15,0 0 16,1 0-16,-19 17 15,1-17 1,-1 0-16,-17 0 16,18 0-16,-18 0 15</inkml:trace>
  <inkml:trace contextRef="#ctx0" brushRef="#br0" timeOffset="45171">3316 14305 0,'18'0'31,"-1"0"0,19 0-31,-1 0 16,18 0-16,0 18 15,88-18 1,-88 17-16,17-17 0,1 18 16,-18-18-16,0 0 0,-18 0 31,0 0-31,1 0 15,-19 0-15,1 0 16,0 0-16,34 0 16</inkml:trace>
  <inkml:trace contextRef="#ctx0" brushRef="#br0" timeOffset="54060">5503 4075 0,'0'35'31,"0"-35"-15,0 0-16,0 18 0,0-18 15,0 0-15,0 17 16,0-17-16,0 18 15,0-18-15,0 17 16,0 1 0,0 0-16,0-1 15,0 1-15,-17 0 0,17 17 31,0-17-31,0-1 0,-18 18 16,18-17 0,0 0-16,-18 17 0,18-17 15,-17 17 1,-1-17-16,18-1 0,-17 1 0,-1-1 15,18 1-15,-18 0 16,-17-1-16,17 19 16,1-19-16,-1 1 15,-17 0 1,17-1-16,-52 18 15,34-17-15,1 0 0,0-18 16,-18 17 0,0 1-16,-18 0 15,1-18-15,-1 17 16,1 1-16,-1 0 15,1-18 1,-142 17 0,141 1-16,1-18 0,-18 0 15,17 0-15,-17 0 0,17 0 31,-17 0-31,18 0 16,-1 0-16,0 18 16,-105-18-1,123 17-15,0-17 16,0 0-16,18 0 15,-36 0-15,19-17 16,-1 17-16,0-18 16,-18 18-16,36-18 15,-18 18-15,0-17 0,18 17 16,-18-18-16,18 18 15,-1-18-15,-17 18 16,18 0 0,0-17-16,-18 17 15,18-18-15,-1 18 0,1 0 16,0-18-16,-1 18 15,-52 0-15,53-17 16,-18 17 0,18 0-16,0-18 15,-18 18-15,0-18 16,17 18-16,1-17 15,-18 17-15,18-18 0,0 1 16,-36-1 0,54 0-1,-1 1-15,0-1 31,1 0-31,-1 1 16,0-1-16,1 0 0,17-17 16,-18 18-16,-17-107 31,35 106-31,0-17 15,0 0-15,0 17 16,0-17-16,0 17 0,0 1 16,0-19-16,17 19 0,1-18 15,0 17-15,-1-17 16,19-1-1,-1 1-15,0 0 16,18 17-16,0-17 16,0 17-16,17 1 0,1-1 15,0 0-15,-1 18 16,1-17-16,17 17 15,0-18 1,0 18-16,0 0 0,18-18 16,35 18-16,18 0 15,-18 0-15,-35 0 0,-18 0 16,-35 0-16,18 0 15,17 0 1,-18 0-16,89-17 16,-88 17-1,-18 0-15,0 0 16,0 0-16,-1 0 0,1 0 15,0 0-15,0 0 0,0 0 32,-18-18-32,18 18 15,-17 0 1,-1 0-16,18 0 0,-18 0 0,0 0 15,18 0-15,-17 0 16,16 0-16,-16 0 0,17-18 16,0 18-1,-18 0-15,18 0 16,-18 0-16,0 0 15,18 0-15,-17 0 0,-1 0 16,0-17-16,0 17 16,18 0-16,-17 0 15,16 0-15,-16 0 16,-1 0-16,18 0 15,0 0 1,106 0-16,-106 0 16,-1 0-16,1 0 15,-17 0 1,17 0-16,-1 0 31,-16 0-31,-1 0 16,53 0-1,-52 0-15,-1 0 0,18 0 16,-18 0-16,0 0 0,1 0 15,-1 0-15,0 0 16,0 0-16,1 0 16,-1 0-16,0 0 15,0 0-15,124 0 16,-106 0-16,0 0 15,0 0 1,0 0-16,0 0 16,0 0-16,0 0 15,0 0-15,-1 17 16,1-17-16,0 18 0,18-18 31,-18 18-31,-18-18 16,0 0-16,18 17 15,-17-17-15,-1 0 16,0 18-16,0-18 0,1 18 15,-1-18-15,0 17 16,18-17-16,-18 18 16,1 0-16,-1-18 15,0 17-15,1-17 16,-1 18-16,-18-18 15,19 17-15,-1-17 16,0 18 0,-17-18-16,52 35 15,-52-35 1,0 18-16,-1-18 15,1 18-15,-18-18 0,18 17 16,-18-17-16,17 0 16,1 18-16,-18-18 0,18 18 31,-18-1-16,17 1-15,-17 0 16,0-1-16,18 1 16,-18-1-16,0 1 0,0 17 0,0-17 15,0 17 1,0-17-1,0 17-15,0 0 16,-18-17-16,1 17 16,17-17-16,-36 0 0,19-1 15,-1 1-15,-17 17 16,-1-17-1,1-1-15,-18 19 16,0-19-16,-123 54 16,123-53-1,-18-1-15,19 1 0,-19-1 16,0 1-16,19 0 31,-19-18-31,0 17 16,19-17-16,-37 0 0,19 0 15,-230 0 1,229 0-1,1 18-15,-1-18 32,18 0-32,-17 0 0,17 0 15,-18 0-15,18 0 16,-17 0-16,-1 0 0,-52-18 15,70 1 1,0 17-16,18 0 16,-18 0-1,17-18-15,1 18 16,-18 0-16,18 0 0,-18-18 15,18 18-15,-18-17 0,-35-1 16,52 1 0,19 17-1,-18 0 1,17 0-16,0 0 0,1 0 15,-1 0-15,0 0 16,1 0-16,-1 0 0,18 0 0,-18 0 16,1 0-1,-1 0 1,0 0-16,1 0 15,-1-18-15,18 18 16,-17 0-16,17 0 0,0 0 16,0 0 46,0 0-46,-18 0-16</inkml:trace>
  <inkml:trace contextRef="#ctx0" brushRef="#br0" timeOffset="59736">17286 8220 0,'-88'17'15,"53"-17"1,-18 18-16,0-18 16,-106 35-1,89-17-15,-19 0 16,19-1-16,-18-17 15,17 18-15,0-18 16,1 0-16,-1 0 16,-17 0-16,0-18 0,17 1 15,-176-54 1,177 36 15,-1 17-31,18-17 0,1 17 16,-1-17-16,17 17 15,1-17-15,0 17 0,-1-17 16,1 17-16,18-17 15,-36-35 1,17 34-16,19 19 0,17-19 16,-18 1-1,18 0-15,-18-18 16,18 18-16,0-1 15,0-17-15,0 18 0,0 0 16,0-89 0,18 89-1,0 0 1,-1-18-16,19 18 15,-19-1-15,1 1 0,17-18 16,-17 18-16,17 0 0,-17-1 16,52-17-1,-34 18 16,17 18-31,-1-19 16,1 19-16,18-1 16,-1 0-16,-17 1 0,36-1 15,-19 0-15,1 1 16,87-18-1,-69 35-15,-1-18 0,0 18 16,0-18-16,0 18 16,1 0-16,16 0 0,-16 0 15,-1 18-15,-18-18 16,1 18-16,17-1 0,-17 1 16,-18-1-1,17 1-15,1 0 16,-18-1-16,0 1 0,-1 0 15,-16 17-15,17-17 16,-18-1-16,-17 1 16,17-1-16,0 1 15,0 0 1,1-1-16,-19 1 15,19 0-15,-1-1 0,-17 1 16,17-18-16,-18 18 16,1-1-16,0 1 15,-1 17-15,1-17 16,17-1-16,-17 19 15,17-1 1,-17 0-16,-1-17 0,1-1 16,-18 1-16,18 17 15,-1-17-15,-17 0 0,0 17 31,18-17-31,-18-1 16,0 19-16,0 34 16,0-52-1,0-1-15,0 1 16,0 0-16,-18 17 0,1-17 31,-1-1-31,18 1 16,-18 17-16,-17-17 0,35-1 15,-35 19 1,17-19-16,18 1 0,-17 0 15,-1-1-15,18-17 16,-18 18 0,1 0-16,-19-1 15,19 1-15,-1-1 16,-17 1-16,-18 0 15,35-1-15,-17 1 16,17-18-16,1 18 16,-19-1-1,19-17-15,-18 18 0,17-18 16,0 18-16,-17-1 15,17-17-15,1 0 0,-36 18 32,18-18-32,17 0 15,-17 17-15,17-17 16,-17 0-16,17 0 15,-17 0-15,-1 0 0,19 18 16,-18-18-16,17 0 16,-35 0-1,35 18 1,1-18-16,-1 0 15,0 0-15,1 17 16,-1-17-16,1 18 16,-1-18-16,18 0 0,-18 0 15,1 18-15,17-18 16,0 0-1,-18 0-15,18 0 0,0 0 16,-18 0-16,18 0 16,0 0-16,0 17 93</inkml:trace>
  <inkml:trace contextRef="#ctx0" brushRef="#br0" timeOffset="62103">17886 10389 0,'-35'18'31,"17"-18"-15,0 0-16,18 0 0,-17 18 15,-1-18 1,0 0-16,1 17 0,-19-17 0,19 18 15,-18-18-15,-1 0 16,-17 0 0,18 18-1,-18-18-15,18 0 0,-18 0 16,0 0-16,0 0 0,18 0 15,-18 0-15,0-18 0,18 18 16,-18-18 0,0 18-1,-18-17 1,18-1-16,1-17 0,-1 17 0,0 0 15,17 1 1,-17-19-16,18 19 0,0-1 0,0 1 16,-1-1-16,19 0 31,-19 1-31,-69-54 15,69 53 1,1 1-16,17-1 16,1 1-16,-1-1 0,18 0 15,-18 1-15,18-1 16,0 0-1,0-17 1,18-124 0,0 124-16,-1-18 0,19 0 15,-1 18-15,0-18 16,1 0-1,-1 18 1,0-18-16,18 0 16,-18 18-1,18-1 1,-18 1-16,18 18 0,0-19 0,0 1 0,18 17 15,-1 1 1,1-1-16,-1 0 16,-17 18-16,0 0 0,18-17 0,-18 17 15,0 0 1,105-18-1,-87 18-15,-18-18 0,0 18 32,17 0-32,-17 0 0,-17 0 15,16 0 1,1 0-16,0 0 0,0 0 15,124 0 1,-124 18-16,-1-18 16,1 18-1,-17-1 1,17-17-16,-1 18 0,-16 0 15,-1-1-15,0 1 0,1 0 16,69 35 0,-69-36-1,-19 1 1,19-1-1,-19 19-15,19-19 0,-19 1 0,1 0 16,-1-1-16,1 1 0,0 0 16,-1-1-1,1 1 1,-18-1-16,18 1 0,-1 0 15,-17-1-15,18-17 16,-18 18-16,18 0 0,-18-1 16,17 1-16,1-18 0,-18 18 15,17-1 1,1 1-1,-18-1-15,18 1 0,-18-18 16,17 18-16,-17-18 16,0 17-1,0 1-15,18-18 0,-18 18 0,0-1 16,0-17-16,0 18 31,0 0-31,0 17 0,0-18 16,0 1-16,0 0 0,0 17 15,0-17 1,0-1-16,-18 1 0,18-18 0,-17 18 15,17-1 1,-18 19 0,0-19-1,18-17 1,-17 18-1,-1-1-15,18-17 0,-17 18 16,-1-18-16,0 18 0,1-18 16,-1 17-16,0-17 15,-87 36 1,69-19-16,1 1 15,0 0-15,-18-1 0,17-17 16,1 18-16,18-18 0,-19 17 31,1-17-31,0 0 16,-106 18-1,105-18 1,1 0-16,0 0 0,-18 0 16,18 18-16,-1-18 31,1 0-31,0 0 15,0 0-15,-1 0 16,-123 0 0,124 17-16,18-17 15,-1 0-15,0 0 16,1 0-1,17 0-15,-18 0 16,0 0-16,18 0 16,-17 18-16,17-18 0,-18 0 15,0 0 1,18 0-1,0 0-15,-17 0 0,17 0 16,0 0-16,0 0 16,-18 0-1,1 18-15,-19-18 16</inkml:trace>
</inkml:ink>
</file>

<file path=ppt/ink/ink52.xml><?xml version="1.0" encoding="utf-8"?>
<inkml:ink xmlns:inkml="http://www.w3.org/2003/InkML">
  <inkml:definitions>
    <inkml:context xml:id="ctx0">
      <inkml:inkSource xml:id="inkSrc0">
        <inkml:traceFormat>
          <inkml:channel name="X" type="integer" max="3000" units="cm"/>
          <inkml:channel name="Y" type="integer" max="1920" units="cm"/>
          <inkml:channel name="T" type="integer" max="2.14748E9" units="dev"/>
        </inkml:traceFormat>
        <inkml:channelProperties>
          <inkml:channelProperty channel="X" name="resolution" value="44.31314" units="1/cm"/>
          <inkml:channelProperty channel="Y" name="resolution" value="50.3937" units="1/cm"/>
          <inkml:channelProperty channel="T" name="resolution" value="1" units="1/dev"/>
        </inkml:channelProperties>
      </inkml:inkSource>
      <inkml:timestamp xml:id="ts0" timeString="2022-03-28T03:52:36.401"/>
    </inkml:context>
    <inkml:brush xml:id="br0">
      <inkml:brushProperty name="width" value="0.05292" units="cm"/>
      <inkml:brushProperty name="height" value="0.05292" units="cm"/>
      <inkml:brushProperty name="color" value="#FF0000"/>
    </inkml:brush>
    <inkml:context xml:id="ctx1">
      <inkml:inkSource xml:id="inkSrc81">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1" timeString="2022-03-28T03:55:45.559"/>
    </inkml:context>
  </inkml:definitions>
  <inkml:trace contextRef="#ctx0" brushRef="#br0">6738 4286 0,'0'0'0,"-18"18"16,1-18 0,17 0-16,0 0 15,0 0 16,0 0 16,17 0 31,1 0-47,0 0-15,-1 0-16,1 0 16,17 0-16,-17 0 0,17 0 15,0 0-15,1 0 0,-19-18 16,19 18-1,-1 0-15,0 0 16,0 0-16,1 0 16,-1 0-16,18 0 15,-18 0-15,1 0 16,-1 0-16,18 0 15,-18 0-15,0 0 0,1 0 0,16 0 16,-16 0 0,-1 0-1,0 0-15,-17 0 0,17 0 16,0 0-16,1 0 0,-1 0 15,-17 0 1,17 0-16,0 0 16,1 0-16,-1 0 0,0 0 15,0 0 1,-17 0-16,35-17 15,-18 17-15,0 0 0,1 0 16,-1-18-16,0 18 0,1 0 16,-1 0-16,-18-18 15,19 18 1,-19 0-1,19 0-15,-19 0 0,1 0 16,-18 0-16,18 0 16,-1 0-16,1 0 0,-1 0 15,1 0-15,0 0 16,-18 0-1,17 0 1,-17 0-16,18 0 0,-18 0 16,0 0-1,0 0 63,0 0-78,0-17 16</inkml:trace>
  <inkml:trace contextRef="#ctx0" brushRef="#br0" timeOffset="2316">11307 4269 0,'0'0'63,"0"0"-48,0 0 17,0 0-1,17 0-31,71 0 31,-52 0-31,-1 0 16,0 0-16,0 0 15,18-18-15,-17 18 16,-1 0-1,18 0-15,-18 0 0,0 0 16,54 0 0,-72 0-16,1 0 15,-18 0-15,18 0 0,-1 0 31,-17 0-15,18 0-16,-18 0 0,0 0 16,0 0 62,0 18-78,0-1 0</inkml:trace>
  <inkml:trace contextRef="#ctx0" brushRef="#br0" timeOffset="11865">8043 6668 0,'0'0'124,"0"0"-108,0 17 0,0-17-16,0 18 15,0-1-15,0 1 16,-17 17-16,17-17 0,-18 17 15,0 1-15,1-19 0,-1 18 16,1 1-16,-1-19 31,0 19-31,1-19 16,-1 19-16,0-1 0,-17-18 0,17 19 15,1-19 1,-1 1 0,-17 17-16,17-17 0,-17 17 15,-18 18 1,18-35-16,-1 17 15,1-17-15,0 17 0,-18-17 0,18 17 16,-1-17 0,1 17-16,0-18 15,0 1 1,-18 0-16,-36 35 15,54-36-15,-18 1 16,0 0-16,0 17 16,1-18-16,-1 1 0,0 17 15,0-17-15,0 0 0,0-1 31,-18-17-31,18 18 16,-17 0-16,-1-1 0,18-17 16,-17 18-16,-1 0 15,1-18-15,17 17 16,-18 1-16,18-1 0,0 1 31,1-18-31,-1 18 16,-159-18-1,159 0 1,0 0-16,0 0 0,0 0 15,0-18-15,0 18 16,18 0 0,-18 0-16,0 0 15,0 0-15,1 18 0,-1-18 16,-18 0-16,1 17 15,-1-17-15,-17 0 0,17 0 16,1 0 0,-19-17-16,19 17 15,-1-18-15,1 18 16,-1-18-1,1 18-15,-1-17 16,1 17-16,-1-18 16,0 1-16,1-1 15,17 0-15,-18 1 0,18-1 16,-17 0-16,17 1 15,0-19-15,0 19 0,18-1 32,-18-17-32,18 17 15,-18-17-15,18 17 16,-18-17-16,17 0 0,1-1 15,-18 1-15,18-18 0,-18 18 16,18-18-16,-18 18 31,17-18-31,-16 0 16,16-18-16,-17 18 0,18 1 0,0-1 15,0-18-15,-1 18 16,1 0-16,17 0 0,1 0 16,-1 1-16,18-1 15,-18 0-15,18 0 16,0 0-1,0 0-15,0 0 16,0 0-16,0 0 16,0 0-16,0 18 0,0-18 0,0 18 15,0-18-15,0 18 16,18-18-16,-18 17 15,18-17 1,-1 18-16,-17-18 16,18 18-16,0 0 15,-18-1-15,17 1 0,-17 18 16,18-19-16,-18 1 15,18 0-15,-1-1 16,1 1 0,-1 0-1,19 0-15,-19-1 0,19 19 16,-19-19-16,19 1 0,-19 17 15,18 1-15,1-18 16,-19 17-16,19 0 0,-1 1 47,-17-1-47,35 0 15,-18 1-15,0-1 0,18-17 0,0 17 16,-18 1-16,18-1 16,0 0-16,0 1 15,0-1-15,-18 0 0,18 1 16,18-1-16,176-53 15,-177 54 1,1-1 0,-1 1-16,1-1 0,-1 18 15,-17-18 1,18 1-16,-18-1 15,0 0-15,17 1 16,-17 17-16,0-18 16,0 0-16,0 1 15,0 17-15,0-18 0,0 1 16,-18 17-1,18-18-15,-18 18 16,18-18-16,-18 18 0,1-17 16,-19-1-16,54 0 15,-18 18 1,-18 0-16,0-17 15,0 17 1,1-18-16,-1 18 16,18-18-16,-18 18 0,1 0 15,16-17-15,-16 17 16,105-53-1,-88 53-15,-18-18 16,0 1 0,18 17-16,-18-18 15,1 18-15,-19-18 0,19 18 16,-1 0-16,-17 0 15,17-17-15,35 17 16,-34 0 0,-19-18-16,19 18 15,-1 0-15,0 0 16,-17 0-16,17 0 15,0 0-15,1 0 0,17 0 16,-18 0-16,0 0 16,0 0-1,1 0-15,-1 0 16,0 0-16,1 0 15,-19 0-15,18 0 0,18 18 16,-17-18-16,-1 17 16,18-17-16,-18 18 15,18 0 1,-18-18-16,1 17 31,-1 1-31,0 0 0,0-1 16,-17 1-16,17-1 15,1 1-15,-19 0 16,19-1-16,-1 1 0,35 53 31,-34-54-31,-19 18 16,1-17-16,-18 17 0,18-17 0,-1 17 15,-17 1-15,18-1 16,-18 0-16,17 0 15,-17 1-15,18-1 16,0 0 0,-18 1-16,17-1 15,-17 0-15,18 0 0,0 18 0,-18-17 16,17-1-16,-17 18 15,0-18 1,18 18-16,-18-18 16,35 89-1,-35-89 1,0 0-16,18 1 0,-18-1 15,17 0-15,-17 0 16,18 18 0,-18-17-16,0-1 15,18 0-15,-18 0 16,17 18-1,-17-17-15,18-19 0,0 18 16,-18 1-16,17-19 16,-17 1-1,18 17-15,0-17 16,-18 0-16,0-1 0,17 1 15,1 35 1,-18-36-16,0 1 16,0-18-16,18 18 15,-18-18 1,0 17-16,0 1 15,17 0-15,-17-1 16,0 1-16,18 0 0,-1 17 16,-17-18-1,0 1-15,18 0 16,-18-1-16,0 1 15,18 0-15,-18-1 16,17 1-16,-17-18 16,0 18-16,0-18 0,18 0 15,-18 17 1,0-17-1,0 0-15,0 0 16,0 18-16,0-18 16,0 0-16,0 0 0,0 18 15,0-18-15,0 0 63,0 0-48,0 0-15,0 0 0,0 17 16,0-17-16,18 0 15,-18 0-15,0 18 0,0-18 16,0 0 0,0 0-16,0 0 15,0 17-15,0-17 16,0 0 62</inkml:trace>
  <inkml:trace contextRef="#ctx0" brushRef="#br0" timeOffset="16828">12418 6720 0,'0'0'31,"17"0"31,1 0-31,0 0-15,17 0-16,18-17 16,0 17-16,0 0 0,17-18 0,1 18 15,17 0-15,-17 0 16,-1 0-16,18 0 15,-17-17 1,17 17-16,106 0 16,-106 0-16,0 0 15,-17 0-15,17 0 16,-35 0-1,18 0-15,-18 0 0,-18 17 0,0-17 16,-17 18 0,-18-18-1,17 0 1,-34-18-16,-1 18 15</inkml:trace>
  <inkml:trace contextRef="#ctx0" brushRef="#br0" timeOffset="21810">13882 5080 0,'0'0'203,"0"0"-203,0 18 0,17-18 16,-17 17-1,18 19-15,0-19 0,-1 18 16,1-17-1,-18 0-15,18-1 0,-18 1 0,17 0 16,-17-1 0,18-17-1,-18 0-15,0 0 0,0 0 47,0-17-47,0-1 16,0 0-1,18 1-15,-18-1 16,17-17-16,1 17 0,-18 1 15,53-72 1,-53 89 0,17-17-1,-17 17 1,0 0-16,0 0 0,0 0 15</inkml:trace>
  <inkml:trace contextRef="#ctx0" brushRef="#br0" timeOffset="27091">16598 6950 0,'0'0'16,"0"0"-16,0 0 15,0 0 16,0 17-15,0 19 0,0-1-16,0 0 0,18-17 15,-18 17-15,0-17 0,0-1 0,0 1 16,0-18-1,0 0 1,0-18 0,0 1-1,0-19 1,17 1-16,1 0 15,0 17-15,-1-17 16,1 17 0,88 1-1,-88 17 1,-1 0-16,-17 0 0,18 0 15,-18-18-15,0 18 0,17 0 16,-17-18-16,0 18 31,0-17-31,0-18 16,0 35-1,-17 0-15,17 0 16,-18 0-16,18 0 0,-17 0 16,-1 35-16,0-18 15,1 19 1,17-1-16,0 71 31,0-89-31,17-17 0,1 18 16,0-18-1,-1 0-15,1 0 16,-1-18-1,19 1-15,-19-1 16,1-17-16,17 0 16,36-71-16</inkml:trace>
  <inkml:trace contextRef="#ctx0" brushRef="#br0" timeOffset="27334">17057 6862 0,'0'35'63,"0"0"-48,0-17 1,0-18-1,0 17 1,0-17-16,17 18 16,-17-18-16,18 0 0,-18 18 15,0-18-15,0 0 0,0 0 16,0 17-1,0-17-15,0 18 0,0-18 16,0 18 0,-18-18-16,18 0 15,0 0 1,0 0-16</inkml:trace>
  <inkml:trace contextRef="#ctx0" brushRef="#br0" timeOffset="27873">17163 6950 0,'17'106'47,"-17"-106"-31,18 0-16,-18 0 15,0 0-15,18 0 0,-1-18 16,-17 0-16,18 1 0,-18-1 16,17 0-1,-17 1 1,0 17-16,18 0 15,-18 0-15,0 0 16,18 17-16,-18 1 0,17 0 0,-17-18 16,0 17-16,0-17 15,0 0-15,18 0 31,-18 0-31,0-35 16,0 17-16,0-17 16,0 0-16,0 0 15,0-36-15,0 53 0,0 1 16,0 17-1,18 0 17,-18 35-32,17-17 0,-17 17 0,0 0 15,0 0-15,18 1 16,-18-19-16,0 19 15,18-19 1,-18 1 0,17 0-1,-17-18-15</inkml:trace>
  <inkml:trace contextRef="#ctx0" brushRef="#br0" timeOffset="28042">17462 7056 0,'71'0'31,"-36"0"-15,-17-18-16,17 0 0,-17 18 16,17-17-16,-17-1 15,-1 0-15,1 1 0</inkml:trace>
  <inkml:trace contextRef="#ctx0" brushRef="#br0" timeOffset="28274">17586 6809 0,'0'123'31,"35"-17"-15,-35-53-1,18-18-15,0 0 16,-1-17-1,1 17-15,-1-35 16,1 0-16,0 0 0,35-17 16,-18-19-16,0 1 31</inkml:trace>
  <inkml:trace contextRef="#ctx0" brushRef="#br0" timeOffset="28967">17921 6862 0,'71'35'62,"-54"-18"-46,19-17-1,-19 18-15,19-18 16,-1 0-16,-18 18 0,1-18 0,0 0 31,-18 0-15,0 0-16,0 0 15,0 0 1,0 17 0,0-17-16,-18 18 0,0 0 31,-34 52-16,34-52-15,0-1 16,1 1-16,17-18 16,0 18-16,-18-18 15,18 0-15,0 0 31,0 0 79,0-18-95</inkml:trace>
  <inkml:trace contextRef="#ctx0" brushRef="#br0" timeOffset="30887">18397 6826 0,'0'124'47,"0"-107"-32,0 1-15,-17 35 16,17-53 15,0 0-15,0 0-16,0 0 15,0-18-15,0-17 0,0 17 16,0-17-16,17 17 15,1-17 1,0 18 0,-1 17-16,1 0 15,-18 0-15,18 0 0,-1 17 16,1 1-16,-18 17 15,0 0-15,17-17 16,-17 0-16,0 17 16,0-35-1,0 18-15,0-18 16,0 0-16,0-18 31,0 0-31,18-17 0,-18 0 16,18-1-16,-1 1 15,1 0 1,0 17-16,-1 1 15,1 17-15,-18 0 0,18 0 16,-1 0-16,1 17 16,-1 1-16,1 0 0,-18-1 15,18 1 1,-1-18-1,1 0-15,0 0 0,-1 0 16,-17 0-16,18-18 16,0 1-16,-18-1 0,0 0 15,0 1-15,0-1 16,0 0-1,0 18 1,0 0-16,-18 0 16,18 18-16,0 17 15,-18 1-15,18-1 0,0 0 0,0 0 16,0-17-16,0 0 31,0-1-31,0-17 31,0 0-31,18 0 0,-18-35 16,18 17-16,-18-17 0,17 0 15,-17 17-15,0 1 16,18-1 0,-18 18-16,18 35 31,-18-17-31,17-18 15,-17 17-15,0-17 0,18 0 16</inkml:trace>
  <inkml:trace contextRef="#ctx0" brushRef="#br0" timeOffset="31103">19032 6773 0,'106'124'31,"-88"-107"-16,-1 19-15,19-1 16,-19-17 0,-17-18-16,18 0 0,-18-18 31,0 0-31,0 1 15</inkml:trace>
  <inkml:trace contextRef="#ctx0" brushRef="#br0" timeOffset="31251">19191 6738 0,'-35'106'16,"17"-71"0,1 0-16,-1 18 15,18 0 1</inkml:trace>
  <inkml:trace contextRef="#ctx0" brushRef="#br0" timeOffset="31486">19368 6826 0,'0'88'63,"0"-52"-63,0-36 15,0 17-15,-18-17 16,18 0-16,0 0 0</inkml:trace>
  <inkml:trace contextRef="#ctx0" brushRef="#br0" timeOffset="31850">19385 6650 0,'53'123'63,"-53"-70"-48,18-17-15,-18-1 0,0-18 0,0 19 16,0-19-16,0-17 16,0 0-1,0 0-15,0-17 16,17-1-1,1 0-15,35-70 16,-53 88 0,18 0-16,-18 0 15,17 0-15,-17 0 16,0 18-1,0 0-15,0-1 16,18-17-16,-18 18 16</inkml:trace>
  <inkml:trace contextRef="#ctx0" brushRef="#br0" timeOffset="32012">19632 6791 0,'124'-18'62,"-107"1"-62,1 17 16,-1-18-16,1 0 15,-18 1-15,0 17 0</inkml:trace>
  <inkml:trace contextRef="#ctx0" brushRef="#br0" timeOffset="32268">19756 6544 0,'0'141'47,"0"-106"-32,0 1-15,0 17 16,0-18-16,0-17 15,0 17-15,17-18 0,-17-17 16,18 0-16,-18 0 16,17 0-1,19-17 1,-19-18-16,-17-1 0</inkml:trace>
  <inkml:trace contextRef="#ctx0" brushRef="#br0" timeOffset="33459">18327 7408 0,'35'89'47,"-17"-54"-47,-1 18 16,-17-18-1,18 0-15,0 1 31,-18-19-31,17 18 0,-17-17 16,0 0-16,0-18 0</inkml:trace>
  <inkml:trace contextRef="#ctx0" brushRef="#br0" timeOffset="34082">18221 7743 0,'35'71'31,"-17"-36"-31,0-17 0,17 17 15,0-17-15,-17-18 16,-1 0-16,1 0 0,0 0 16,-1-18-16,1 1 15,0-19 1,-1-17-16,1 18 15,-18-18-15,17 36 16,-17-19-16</inkml:trace>
  <inkml:trace contextRef="#ctx0" brushRef="#br0" timeOffset="34638">18150 8396 0,'124'-88'78,"-106"53"-62,-1 17-16,-17 0 15,0 1-15,-17-1 0,-19 18 0,19 0 16,-1 0-16,-17 0 31,17 35-31,0 1 16,1-1-16,17 53 15,0-53-15,17-17 16,1 17-16,0-17 16,-1 0-16,19-18 0,-19 0 31,1 0-31,0-18 0,17-17 15,-18-1-15,1-17 16,17-17-16</inkml:trace>
  <inkml:trace contextRef="#ctx0" brushRef="#br0" timeOffset="35465">18433 8184 0,'70'89'32,"-70"-72"-17,18 19-15,-18-19 16,17 1-1,-17-1 1,0-17-16,0 18 0,0-18 16,0-18-1,18 1-15,0-36 16,-1 18-1,1 17 1,0-17-16,-1 35 16,1-18-16,0 18 15,-1 0-15,1 18 0,-18 17 16,17-17-16,-17-1 0,18 36 31,-18-53-15,0 18-16,0-18 0,0 0 15,0 0-15,18-18 16,-18 1-16,17-19 15,1 1-15,0 17 0,-1 1 16,1-1-16,-18 18 31,18 0-31,-18 18 0,17-1 16,-17 19-16,0-19 15,0 19-15,0-19 0,18 1 16,-18-18-16,18 0 16,-18 0-16,17 0 15,-17-18 1,18 1-16,-18-1 0,0-17 15,0 17-15,0 0 16,0 1-16,-18-1 16,18 18-16,-17 0 0,17 0 0,0 0 31,0 0-16,17 0-15,-17 0 16,18 0-16,-1 0 0,-17 0 16,18 0-16,0 18 15,-18-18-15,17 35 16,-17-17-1,18-1-15,0 71 16,-18-70 0,0 0-16,17-1 15,-17-17-15,0 0 0,0 0 47,0-17-47,0-19 16,0-34-1,18 17-15,0 18 0,-18-1 16,17 1-16,1 0 0,-1 17 15</inkml:trace>
  <inkml:trace contextRef="#ctx0" brushRef="#br0" timeOffset="47100">5274 9931 0,'0'0'249,"0"0"-217,18 0-32,-18 0 15,17 0-15,-17 0 16,18 0-16,0 0 0,-18 0 15,17 0-15,1 0 0,0 0 16,-1 0-16,1 0 16,52 0-1,-52 0-15,17 0 16,-17 0-16,17 0 15,0 0 1,1-18-16,-1 18 0,0 0 16,1 0-16,-1 0 15,0 0 1,0 0-16,18 0 0,-17 0 15,17 0 1,-1 0-16,-16 0 0,-1 0 16,0 0-16,1 0 15,-19 0-15,18 0 16,-17 0-16,0 0 0,17 0 31,-35 0-15,0 0-16,0 18 62,0 17-46</inkml:trace>
  <inkml:trace contextRef="#ctx0" brushRef="#br0" timeOffset="48556">9119 9948 0,'-17'0'47,"34"0"0,-17 0-32,18 0-15,0 0 16,-1 18-16,19-18 0,-1 0 16,0 0-16,0 0 15,1 0 1,140-18-1,-123 1 1,17 17-16,1-18 0,0 18 16,-19 0-16,19 0 0,-18 0 15,-18 0 1,1 0-1,-19 0-15,18 0 16,-35 0-16,18 0 16,-18 0-1,0 0 16,18-18-31,-1 18 16</inkml:trace>
  <inkml:trace contextRef="#ctx0" brushRef="#br0" timeOffset="49505">10654 9966 0,'0'0'78,"18"0"-78,-1 0 15,1 0-15,-1 0 16,19 0-16,-1 0 0,18 0 15,0 0-15,0 0 16,17 0 0,1 0-16,105-35 31,-105 17-31,-36 18 0,18 0 15,-18 0-15,-17-18 16,17 18-16,-35 0 16,18 0-1,-18 0-15,0 0 31,0 0-15,0-17-16,0-1 0</inkml:trace>
  <inkml:trace contextRef="#ctx0" brushRef="#br0" timeOffset="50394">12153 9931 0,'0'0'62,"18"0"-46,17 0-16,0 0 15,18 17-15,18-17 16,-1 0 15,1 0-31,0 0 16,-1 0-16,1 0 0,-1 0 15,-17-17-15,0 17 16,0-18-16,-18 18 0,1-18 15,-19 18-15,1 0 0,-1 0 16,-17 0-16,0 0 16,0 0-1,0-17-15,-17 17 16</inkml:trace>
  <inkml:trace contextRef="#ctx0" brushRef="#br0" timeOffset="59442">10566 10478 0,'0'0'47,"0"0"78,0 17-109,0-17-16,0 0 15,17 0 1,-17 0-1,0 0-15,0 18 16,0-18-16,0 0 0,18 0 0,-18 0 16,0 0-1,0 0-15,0 0 47,0 17-31,0-17-16,0 0 0,0 0 15,0 0-15,0 0 16,0 18-16,0-18 0,0 0 31,18 0-15,-18 0-16,0 18 0,0-18 15,0 0-15,0 0 31,0 0-31,0 0 0,0 17 16,0-17-16,0 0 16,0 0-16,0 0 0,0 0 15,17 18 1,-17-18-16,0 0 0,0 0 15,0 0-15,0 0 0,0 0 16,0 18 0,0-18-1,0 0-15,0 0 16,18 17-1,-18-17-15,0 18 16,0-18-16,0 0 0,0 0 16,0 0-1,0 18-15,0-18 16,0 0-16,0 17 15,0 1 1,0-18-16,0 0 16,0 17-16,0-17 0,0 18 31,0-18-31,0 18 15,0-18-15,0 0 16,0 17-16,0-17 0,-18 18 16,18-18-1,-17 18-15,-1-1 16,18-17-1,-18 18-15,1-18 16,-1 18-16,0-18 0,1 17 16,-18-17-16,17 18 15,-17-1 1,-1-17-16,19 18 0,-19 0 15,19-18 1,-19 0-16,19 17 16,-18-17-16,17 0 0,0 18 15,1-18-15,-19 0 16,19 0-16,-54 0 15,36 0 1,17 0-16,-17 18 16,0-18-16,17 0 15,-17 0 1,17 0-16,-17 0 15,17 0-15,-70 17 32,53-17-32,17 0 0,-17 0 15,0 0-15,17 0 16,-17 0-16,17 0 0,0 0 15,1 0-15,-19 0 16,19 0-16,-1 0 16,1 0-1,-19 0-15,19 0 16,-1 0-16,-17 18 0,17-18 15,-17 0-15,17 0 16,1 0-16,-19 0 16,19 18-16,-1-18 0,-17 0 15,17 0 1,0 0-1,1 0-15,-1 0 0,0 0 16,1 0-16,-1 0 0,1 0 16,17 0-16,-18 0 15,0 0-15,1 0 16,-1 0-1,-17-18 1,17 18-16,0-18 0,1 18 0,-1 0 16,1-17-1,-1 17-15,18 0 0,-18-18 16,1 18-16,17 0 0,-18-18 31,18 1-15,-18 17-16,18-18 0,-17 0 15,17 1-15,0-18 16,-18 17-16,18 0 0,-18 1 31,18-1-31,0 0 16,0 1-16,-17-36 15,17 35 1,0 1-16,0-1 15,0 0-15,-18 1 0,18-1 32,0 0-32,0 1 0,0-1 15,0 0-15,0 1 16,0-1-1,0 1-15,0 17 0,0-18 16,18 0-16,-18 1 16,0 17-1,17-18-15,-17 0 16,0 18-16,18-17 0,-18 17 15,18-18 1,-18 0-16,17 18 0,-17-17 16,0-1-1,18 18-15,-18-18 16,18 18-16,-18-17 15,17-1-15,-17 18 0,18-17 16,-18-1-16,18 0 16,-1 1-1,1-1 1,-18 0-16,17 18 15,1-17-15,-18-1 0,18 18 16,-18-18-16,0 18 16,17 0-16,-17 0 15,36-17 1,-36-1-1,17 18-15,1 0 16,0 0-16,-1-17 0,1 17 16,-18 0-16,17 0 15,1-18-15,0 18 16,-1 0-16,1 0 15,0-18 1,-1 18-16,1 0 0,-18 0 16,18 0-16,-1 0 0,-17 0 15,18 0-15,0 0 16,-18 0-16,17 0 15,1 0-15,-18 0 16,17 0 0,1 0-16,0 0 0,-18 0 15,17 0 1,1 0-16,0 0 0,-18 0 0,17 0 15,1 0-15,0 0 16,-18 0 0,17 0-1,1 0-15,-1 0 16,-17 0-16,18 0 0,-18 0 0,18 0 15,-1 0-15,-17 0 16,18 0-16,0 0 16,-1 0-1,1 0-15,17 0 16,-17 0-1,-1 0-15,-17 0 0,18 18 16,0-18-16,-1 0 16,-17 0-16,18 0 0,0 0 15,-1 0 1,1 0-16,-18 0 15,18 0-15,-1 0 16,1 0-16,-1 0 0,1 0 16,-18 0-16,18 0 15,-1 0-15,1 0 16,-18 0-1,18 0-15,-1 0 16,19 0 0,-19 0-16,1 0 15,0 0-15,-18 0 16,17 0-16,1 0 15,-18 0-15,17 0 16,-17 0-16,0 0 16,18 0-1,0 18-15,-18-18 16,0 0-16,0 0 0,17 0 31,-17 0-31,0 0 16,18 0-16,-18 0 15,0 0-15,18 0 16,-18 0-1,0 0-15,0 0 16,17 0-16,-17 0 16,0 0-16,18 0 0,-18 0 0,18 0 15,-18 0-15,17 0 16,-17 17-16,18-17 0,-18 0 15,17 0 1,-17 0-16,0 0 16,18 0-1,-18 0-15,0 0 16,18 0-16,-18 18 0,0-18 15,0 0 1,17 0-16,-17 0 0,18 0 16,-18 0-1,18 17-15,-18-17 16,0 0-1,0 0-15,17 0 0,-17 0 16,0 0-16,0 0 0,18 18 16,-18-18-16,0 0 15,0 0 1,18 0-16,-18 0 15,0 0-15,17 18 16,-17-18-16,0 0 16,0 0-16,18 0 0,-18 0 15,0 0-15,0 17 0,18-17 31,-18 0-31,0 0 16,0 0-16,17 0 16,-17 18-16,0-18 0,0 0 15,0 0-15,18 0 16,-18 0-16,0 0 0,0 18 15,17-18 1,-17 0-16,0 0 16,0 0-16,0 0 15,18 0-15,-18 17 16,0-17-16,0 0 0,0 0 15,0 0-15,0 0 16,0 0 0,18 0-1,-18 18-15,0-18 16,0 0-16,0 0 0,0 0 0,0 0 15,0 0-15,0 18 32,0-18-32,0 0 15,17 0 1,-17 0-16,0 17 0,0-17 15,0 0-15,0 0 16,0 18-16,0-18 16,0 0-1,0 0-15,0 17 16,0-17-16,0 0 15,0 18 1,0-18-16,18 18 16,-18-18-16,0 0 15,0 0 1,0 17-16,0-17 15,0 0-15,0 18 16,0-18-16,0 18 16,0-18-16,0 17 15,0-17 1,18 0-1,-18 18-15,0-18 0,0 0 16,0 0-16,0 18 16,0-18-16,0 0 0,0 0 15,0 17 1,0-17-1,0 0 1,0 0 109,0 0-125,0 0 15,0 18-15,0-18 32,0 0-32,0 18 0,0-18 15,0 0-15,0 0 16,0 17-16,0-17 0,0 0 15</inkml:trace>
  <inkml:trace contextRef="#ctx0" brushRef="#br0" timeOffset="63064">1570 10407 0,'0'-18'15,"-18"18"-15,18 0 32,0 0-17,0 0 16,0 0 1,0 18-17,0 0-15,0 17 16,-17-17-16,17 34 0,0-16 15,0 17-15,0 0 16,0-1-16,0 54 16,0-53-1,0-18 1,0 1-16,0-19 0,0 1 15,0-18-15,0 18 0,0-18 16,0 0 46,0-36-62,0 19 16,17-19-16</inkml:trace>
  <inkml:trace contextRef="#ctx0" brushRef="#br0" timeOffset="63541">1693 10548 0,'0'35'62,"0"71"-46,0-71-16,0 1 15,0-1-15,0-17 16,0-1-16,0 1 16,0-18-1,0 0-15,0 18 16,0-36 15,0 0-31,0-17 16</inkml:trace>
  <inkml:trace contextRef="#ctx0" brushRef="#br0" timeOffset="63898">1693 10530 0,'0'0'47,"0"18"-32,18 0-15,-18-1 16,18 19-16,-1-19 15,1 19-15,0-19 16,-1 18-16,1-17 16,-1 0-16,1-1 0,-18 1 15,18-18-15,-1 18 31,-17-36 16,0 0-31,0 1-16</inkml:trace>
  <inkml:trace contextRef="#ctx0" brushRef="#br0" timeOffset="64319">1887 10425 0,'0'70'78,"0"-35"-78,0 1 0,0-19 16,0 19-16,0-19 16,0 1-16,0 17 15,0-17 1,0-1-1,0 1-15,0-18 0,0 18 16,0-18-16,0 0 16,0 0 30,0-18-30,0 0-16</inkml:trace>
  <inkml:trace contextRef="#ctx0" brushRef="#br0" timeOffset="65281">2046 10266 0,'0'0'62,"0"17"-62,0-17 16,0 18-16,0 17 15,18-17 1,-18 0-1,0-1-15,0 1 16,0 0-16,0 17 0,0-17 16,0-1-16,0 18 0,0-17 15,17 17-15,-17-17 16,0 17-1,0 1-15,0-19 16,18 18-16,-18-17 16,0 17-16,0-17 15,18 0-15,-18-18 16,0 17-16,0 1 0,0 0 15,0-18 1,0 17-16,0-17 16,0 18-16,0-18 15,17 17-15,-17-17 0,0 0 16,0 0-16,0 0 15,0 0-15,0 18 0,0-18 32,0 0-32,0 0 15,0 18-15,0-18 16,0 0-16,0 0 0,0 0 15,0 17-15,0-17 16,0-17 62,0-19-62,0 19-16</inkml:trace>
  <inkml:trace contextRef="#ctx0" brushRef="#br0" timeOffset="66501">2540 10619 0,'0'0'62,"0"0"-46,0 0 31,0 0-32,0 0-15,18 0 16,-18 0 0,17 0-16,1 0 0,0 0 15,-1 0-15,1 0 16,-1 0-1,1 0-15,53 0 16,-36 0 0,-17 0-16,17 0 15,-17 0-15,-1 0 0,18 0 16,-17 0-16,17 0 31,1 0-31,-1 0 16,-17 0-16,70 0 15,-53 0-15,-17 0 31,-1 0-31,19 0 16,-19 0-16,1 0 16,-1 0-16,19 0 0,-19 0 15,1 0-15,88 0 16,-71 0-1,0 0-15,1 0 0,-1 0 16,0 0 0,1 0-1,-1 0-15,0-18 0,-17 18 16,-1 0-16,-17 0 15,18 0 1,-18 0-16,0 0 16,0 0 15,0 0-31,0-18 15,-18 18-15,18 0 16</inkml:trace>
  <inkml:trace contextRef="#ctx0" brushRef="#br0" timeOffset="67373">3563 10460 0,'0'0'31,"18"0"31,-18 0-46,17 0-16,1 0 31,0 18-31,52-1 16,-52 1-1,-1-18-15,1 17 0,0-17 16,-1 0-16,-17 18 16,18-18-16,-18 0 15,18 18 1,-18-18-16,0 0 15,0 0 1,17 0-16,-17 0 0,0 0 62,0 17 16,0-17-62,0 0-16,-17 0 0,17 0 16,-18 0-16,-17 36 31,-1-36-31,1 17 0,-18 19 31,0-1-31,0-18 16</inkml:trace>
  <inkml:trace contextRef="#ctx0" brushRef="#br0" timeOffset="73651">12541 10760 0,'-35'17'16,"17"-17"-1,1 18-15,-1-18 16,0 18-16,18-18 15,-17 17 1,-1-17 0,0 18-16,1-18 0,-18 18 0,17-18 15,0 0-15,-17 17 16,0-17-16,17 18 15,-17-18-15,0 17 16,-1-17 0,1 18-16,0-18 0,-1 18 15,19-18-15,-18 0 0,-1 0 16,1 17-16,17-17 15,-17 0-15,17 0 16,-17 0 0,18 0-16,-36 0 15,35 0-15,0 0 16,1 0-16,-19 0 15,19 0-15,-1 0 16,-17 0-16,17 0 16,1 0-1,-1 0-15,0 0 31,1 0-31,-1 0 16,0 0-16,1 0 0,-1 0 16,0 0-16,1 0 0,-1 0 15,1 0-15,-1 0 16,0 0-16,1 0 15,-1 0-15,0 0 16,-17 0-16,17 0 0,1 0 16,-1 0-16,0-17 15,1 17-15,-1 0 16,1 0-1,-1-18-15,0 18 16,1 0-16,-1-18 16,-17 18-16,35 0 0,-18 0 15,18-17 1,-18 17-16,1 0 15,17 0-15,-18-18 16,1 18-16,17-17 16,-18 17-16,0-18 15,1 0 1,-1 18-16,18-17 0,0-1 15,-18 18 1,18-18-16,0 1 16,-17-1-16,17 0 15,0 1-15,-18-1 0,18-17 16,0 17-1,-18-17-15,18 17 0,-17 1 32,17-1-32,0 0 0,-18 1 15,18-1-15,0 18 16,0-35-16,0 35 0,0-18 15,0 1-15,0-19 32,0 36-32,0-17 15,0-1-15,18 18 16,-18-18-16,0 18 15,0-17-15,17 17 0,-17-18 0,0 0 16,18 18-16,-18-17 16,0-1-1,18 1 1,-18-1-16,17 0 15,-17 18-15,0-17 0,18 17 16,-18-18-16,0 18 0,18 0 16,-18-18-16,17 18 15,-17-17 1,18 17-16,0-18 15,-1 18-15,-17-18 16,18 18-16,-1-17 16,1-1-16,0 18 0,-18-17 15,17 17-15,1-18 0,0 18 31,17 0-15,-17 0-16,-1-18 16,1 18-16,-1 0 0,1 0 15,0-17-15,-1 17 16,1-18-16,0 18 0,17 0 15,-17 0 1,-1 0-16,19 0 16,-19 0-16,1 0 15,17 0-15,-17 0 0,-1 0 16,19 0-16,-19 0 15,19 0-15,-19 0 16,18 0 0,-17 0-16,17 0 15,-17 0-15,17 0 16,-17 0-16,17 0 0,1 0 0,-19 0 15,18 0-15,-17 0 16,0 0 0,17 0-16,-17 0 15,-1 18-15,1-18 16,0 0-1,17 0-15,-18 0 16,1 0-16,0 17 16,-1-17-16,1 0 0,0 0 15,-1 0-15,1 0 16,0 0-16,-1 18 15,1-18-15,52 18 16,-70-18 0,18 0-1,0 17-15,-1-17 0,1 0 16,0 18-16,-18-18 15,17 0-15,-17 17 16,18-17-16,17 36 31,-35-19-31,18-17 0,-1 18 16,-17 0-1,18-18-15,-18 17 16,18-17-16,-18 0 0,0 18 16,17-18-16,-17 18 15,18-1 1,-18 1-1,18-18-15,-18 17 16,17 1-16,-17-18 16,0 18-16,18-1 15,-18 1-15,0 0 16,0-18-16,18 17 15,-18 1 1,0 0-16,0-1 0,0 1 16,0-18-16,0 18 15,17-1-15,-17-17 16,0 18-16,0-18 0,0 0 15,0 17-15,0-17 32,0 18-32,0-18 0,0 18 0,0-18 15,0 17 1,0 1-16,0-18 0,0 18 0,-17-18 15,17 17-15,0-17 16,0 18 0,0-18-1,0 18-15,0-1 0,0-17 16,0 18-16,-18-18 15,18 17-15,0 1 0,0-18 16,0 18-16,0-18 16,0 17-1,-18 1 1,18-18-1,0 0-15,0 0 16,0 0 78,0 0-94,-17 0 15,17-18-15,0 1 0</inkml:trace>
  <inkml:trace contextRef="#ctx0" brushRef="#br0" timeOffset="77869">3739 12012 0,'0'0'47,"0"0"-16,0 0-31,0 0 16,18 0-16,-18 0 15,18 0-15,-18 0 0,17 0 16,1 0-16,-18 0 0,18 0 16,17 0-1,-17 0 1,70 0-1,-71 0-15,19 0 16,-1 0 0,0 0-16,1 0 0,-1 0 0,0 0 15,0 0 1,1 0-16,-1 0 15,18 0-15,70 0 16,-87 0 0,16 0-1,1 0-15,-17 0 16,17 0-16,-18-18 0,0 18 0,0 0 31,1 0-31,-1 0 0,0 0 16,36 0-1,-54 0 1,19 0-16,-19-17 15,1 17-15,0 0 0,17 0 16,-17 0 0,-1 0-16,1 0 15,-1 0-15,19 0 16,-1 0-16,-17 0 15,-1 0-15,1 0 16,0-18 0,-1 18-16,-17 0 15,18 0-15,-18 0 16,18 0-1,17 0 1,-18 0 0,-17 0-16,18 0 15,-18 0 1,0 0-16,0 0 0,0 0 31,0-17-15</inkml:trace>
  <inkml:trace contextRef="#ctx0" brushRef="#br0" timeOffset="84139">13494 11430 0,'0'0'31,"0"0"-15,0 0 15,0 0-16,0 18 1,0-18-16,0 0 0,0 0 16,0 0-1,0 0-15,0 0 0,0 17 16,0-17-1,0 0-15,0 0 16,0 0 0,0 18-16,0-18 0,0 0 0,0 0 15,0 0-15,0 18 16,0-18-16,0 0 15,0 17 1,0-17-16,0 0 0,0 18 16,0-18-16,0 0 15,0 0-15,0 17 0,0-17 16,0 18-1,0-18-15,0 18 0,0-18 16,0 35 0,0-35-1,-18 18 1,18-1-16,-18-17 0,18 18 0,-17 0 15,17-1 1,-18-17-16,18 18 16,-17 0-16,-1-18 15,0 17 1,18 1-1,-17-18-15,17 17 0,-18-17 0,18 0 16,-18 18-16,1-18 0,17 18 31,-18-18-31,0 17 16,-105 19 15,105-19-15,1-17-16,-19 0 31,1 18-31,18-18 15,-19 18-15,19-18 0,-19 0 0,-17 17 32,36-17-32,-19 0 0,19 18 0,-1-18 15,-17 0 1,17 0-1,1 17-15,-1-17 0,0 0 16,1 0-16,-19 0 16,-34 18-1,35-18-15,-1 18 16,1-18-1,0 17 1,-1-17-16,1 0 0,0 18 0,17-18 16,-17 0-1,0 0-15,-71 18 16,71-1 15,-1-17-31,19 0 0,-19 0 31,1 0-31,0 0 16,0 0-16,17 0 15,-17 0-15,-71 0 16,88 0 0,-17 0-1,-18 0-15,35 0 0,1 0 16,-1 0-16,-17 0 0,17 0 15,1 0-15,-1 0 16,-17 0-16,17 0 16,0 0-1,1 0-15,-19 0 0,19 0 16,-1 0-16,1 0 15,-1 0 1,0 0-16,1 0 0,-1 0 0,0 0 16,-17 0-1,17 0 1,1 0-16,-19 0 15,19 0-15,-18 0 16,-1 0 0,19 0-16,-19 0 0,19 18 15,-19-18-15,19 0 16,-1 0-16,-35 0 15,18 18-15,0-18 16,-1 0-16,-16 17 16,16-17-16,-17 18 15,18-18-15,0 0 16,-18 17-16,18-17 15,-1 0-15,1 0 16,-88 18 0,87-18-1,1 0-15,17 0 0,-17 0 16,0 0-16,0 0 15,17 0 1,-17-18-16,-1 18 16,19 0-16,-19 0 15,19 0-15,-19 0 16,19 0-16,-1 0 0,-17-17 0,17 17 15,-17 0 1,0 0 0,-1 0-16,1 0 15,0 0-15,0 0 0,-71 0 16,71 0-16,-18 0 31,17 0-31,19 0 16,-19 0-1,1-18-15,18 18 0,-19 0 0,19 0 16,-1-17-1,-35-1 1,53 18-16,-18 0 0,1-18 31,17 18-31,-18 0 0,0-17 16,1 17-1,17-18-15,-18 18 0,1-18 0,-1 1 16,-17-1 0,17 0 15,18 1-31,-18 17 0,1-18 15,17 1 1,-18-1 0,18 0-16,-18 18 0,-17-53 31,35 53-31,0-17 15,-17-1-15,17 0 0,0 18 16,-18-35-16,18 18 16,0-1-16,-18 0 15,18 1-15,-17-1 0,17-17 16,-18 17-1,18 0 1,0-17-16,0 17 0,0 1 16,0-1-16,0 1 15,0-1-15,0 18 16,0-18-16,0 1 0,0-1 0,0-17 31,0 17-31,0 0 16,0 1-16,18-1 15,-18 1-15,0-1 0,0 18 16,17-18-16,-17 18 15,0 0-15,0-17 0,0 17 32,18-18-17,-18 18-15,18-18 16,-18 18-16,17-17 0,1-1 15,-18 18 1,17-18-16,1 1 0,0 17 16,-1-18-1,19 0 1,-19 18-16,1-17 15,17 17 1,-17-18-16,-1 18 0,1-17 0,0 17 16,-1 0-1,1-18 1,17 18-16,-17 0 0,0 0 15,17 0 1,-17 0-16,-1 0 0,1 0 16,-1-18-16,1 18 15,0 0-15,-1 0 0,1 0 16,0 0-1,-1 0-15,1 0 16,35-17 0,-36 17-16,-17 0 15,18 0-15,0 0 16,-1 0-16,1 0 15,-18 0 1,18-18-16,-1 18 16,1 0-16,0 0 15,17 0-15,-18 0 16,1 0-16,0 0 15,-18 0-15,17 0 0,1 0 16,0 0 0,-1 0-16,1 0 15,0 0-15,-1 0 16,36-18-1,-35 18 1,17 0-16,-17 0 0,-1 0 16,1 0-1,17 0-15,-17 0 0,0 0 16,-1-17-16,1 17 15,-1 0-15,36 0 16,-35 0 0,0 0-16,-1-18 15,1 18-15,0 0 16,17 0-1,-18 0-15,1 0 16,17 0-16,-17-18 0,17 18 16,-17 0-1,17 0 1,-17 0-16,17 0 0,-17 0 0,17 0 15,-17-17-15,17 17 16,-17 0-16,17 0 0,-17 0 16,-1 0-16,1 0 31,35 0-31,-36 0 15,1 0-15,0 0 16,-1 0-16,1 0 16,0 0-16,-1 0 0,1 0 15,-1 0-15,1 0 16,53 0-1,-54 0 1,19 0 0,-19 0-16,1 0 15,-1 0-15,19 0 0,-19 0 0,1 0 16,17 0-1,-17 0 1,53 0 0,-36 0-16,-18 0 0,1 0 15,0 0 1,-1 0-16,1 0 0,0 0 0,-1 0 31,19 0-31,-19 0 0,1 0 16,35 0-1,-53 0 1,17 0-1,19 0-15,-19 17 0,1-17 32,0 0-32,-1 0 0,1 0 15,0 0-15,17 0 16,0 0-1,-17 0-15,-1 18 0,19-18 16,-19 0-16,19 0 16,-19 0-1,18 0-15,1 0 0,-1 0 16,0 0-1,1 0-15,-1 0 0,88 0 16,-87 0 0,-1 0-1,-18 0 1,19 0-16,-19 0 15,19 0-15,-19 0 16,1 0-16,0 0 16,-1 0-1,1 0-15,0 0 0,-18 0 16,17 0-16,1 0 0,-1 0 15,1 0-15,-18 0 16,35 0-16,-17 0 16,0 0-16,-1 0 0,19 0 15,16 0 1,-34 0-1,17 0 1,-17 0-16,17 0 0,-17 0 16,0 18-16,17-18 15,-17 0-15,-1 0 0,1 0 0,-1 0 16,1 17-16,0-17 15,-1 0 1,1 0 0,0 18-16,-1-18 15,1 0-15,0 18 0,-1-18 16,1 17-16,-1-17 0,-17 0 0,18 18 15,-18-18 1,18 0 0,-18 18-16,17-18 15,-17 0-15,18 17 0,-18-17 16,18 18-16,-18-18 15,17 0-15,-17 17 0,0-17 16,18 18 0,-18 0-1,18-18-15,-18 17 16,17-17-16,-17 18 0,0 0 15,18-18 1,-18 17-16,0 1 0,0-18 0,0 18 31,17-18-31,-17 35 31,0-35-31,0 0 0,0 18 16,0-18-16,0 0 16,0 17-16,0-17 0,0 0 31,0 18-31,0-18 15,0 17 1,0-17-16,0 18 16,0-18-16,0 18 15,0-18-15,0 0 16,18 17-1,-18-17 1,0 0-16,0 18 0,0-18 16,0 0-1,0 0 32,0 0-31,0 18-16,0-18 0,0 0 0,0 0 15,0 0 1,0 17-16,0-17 62,-18 0-62</inkml:trace>
  <inkml:trace contextRef="#ctx0" brushRef="#br0" timeOffset="86250">9596 6579 0,'-18'0'32,"0"0"-32,18 0 15,0 0 1,0 0-16,0 0 47,18 0-32,17 0-15,0 0 16,36 0-16,0 0 0,17-17 15,0 17 1,18 0 0,-18 0-16,141 0 15,-140 0-15,-19 0 16,1 0-1,-1 0-15,1 0 0,17 0 16,0 0 0,0 0-16,0 0 0,-17-18 15,0 18-15,140-18 31,-158 18-31,0 0 16,0 0-16,0-17 16,-18 17-16,18 0 15,-18 0 1,-17 0-16,0 0 0,-1-18 15,1 18 1,-18 0 0,18 0 15,-18 0-31,0 0 15,0 0 1,0 0-16,17 0 0,-17 0 0,0 0 16,0 0-16,18 0 0,-18 0 31,0 0-31,0 0 15,0 0-15,0 0 0,18 0 16,-18 18 0,-18-1-16,18 19 15,-35-19 1,-18 19-16</inkml:trace>
  <inkml:trace contextRef="#ctx0" brushRef="#br0" timeOffset="91154">18027 11659 0,'0'0'78,"-18"18"-62,1 0-16,-1-1 0,-17 19 15,-1-19-15,1 18 16,0-17-1,0 17 1,-18-17-16,17 0 0,-16 17 0,16-17 16,-70-1-1,71 1-15,-35-1 0,17-17 16,0 18-1,0-18 1,0 0-16,0 18 16,0-18-16,0 0 0,0 0 15,0 0-15,-88 0 16,106 0-1,-18 0 1,0-18 0,0 18-16,0 0 0,-17 0 15,-1 0-15,1 0 16,-1 18-16,0-18 15,-228 35 1,228-35 0,18 18-1,0-18-15,-17 0 0,34 0 16,-16 0-16,-1 0 15,17 0 1,1 0-16,-71 0 16,71 0-1,0 0 1,17 0-16,0 0 0,-17 0 0,17 0 15,1 0-15,-18 0 16,17 0 0,-17 17-16,-1-17 0,1 0 15,0 0 1,-1 0-16,1 18 15,0-18-15,-18 0 0,18 0 16,-1 0-16,1 0 16,-18 0-16,18 0 0,0 0 15,-1 0-15,1 0 31,0 0-31,0 0 0,-1 0 16,19 0-16,-19 0 16,1 0-16,0 0 15,17-18-15,-17 18 16,0 0-16,17 0 15,-17-17 1,-18 17-16,18 0 0,-1-18 16,1 18-16,17 0 15,-17-18-15,0 18 16,0 0-16,17-17 0,-17-1 15,17 18 1,-35-53 0,35 36-1,1-1-15,17 0 0,-18 1 16,18-19-1,-18 19-15,18-19 0,-17 19 16,17-18 0,0 17-16,-18-17 15,1-54 1,-1 72-16,18-19 15,-18 1-15,18 0 16,-17 0-16,17-1 0,0 1 31,0 0-31,-18 0 16,18-1-16,0 1 0,0-36 15,0 36 1,0 17-16,0-17 0,0 0 16,0 0-16,0-1 31,0 1-31,18 0 15,-1 0-15,1 17 0,-18-17 16,53-36 0,-36 36-16,1 17 0,0-17 15,-1 17 1,19-17-1,17 17-15,-18-17 0,35 17 16,-17-17-16,18 18 16,-1-19-16,54 1 15,-71 17-15,0 18 16,0-17-1,17-1-15,-17 18 16,18-18-16,-18 18 16,17-17-16,18 17 0,-17 0 31,-1-18-31,1 18 15,17-18-15,-17 18 0,17 0 16,-17-17-16,-1 17 0,1 0 16,-1 0-16,-17 0 15,18 0-15,-1 17 16,-17 1-16,18-18 0,-18 18 31,17-18-31,-17 17 16,0-17-16,0 18 0,-18 0 15,18-18-15,-18 17 16,18-17-16,-17 18 15,-1 0-15,18-18 0,-36 17 16,19-17-16,70 18 16,-54-18-1,-16 18 1,17-18-16,0 0 15,-18 17-15,18-17 16,17 18-16,-17-1 0,0-17 16,0 18-1,-18 0 1,18-18-16,0 17 0,-18 1 15,1-18-15,17 18 16,-18-1-16,-17-17 16,17 18-16,0 0 0,-17-18 15,-1 17 1,1 1-1,0-18-15,-1 17 16,-17 1-16,18-18 0,0 18 16,-1-1-16,1-17 0,-18 18 15,18 0-15,-1-1 0,1 1 31,-1-18-31,19 53 16,-19-36 0,1 1-16,0 0 15,-1-18-15,1 17 0,0 1 16,-1 0-16,1-1 15,-1 1 1,1 0 0,0-18-1,-18 17-15,17 1 0,1-1 16,-18 1-16,18 0 15,-18-18-15,0 17 0,17-17 16,-17 18-16,0 0 16,0-18-16,18 17 15,-18 1 1,0-18-16,0 18 15,18-1-15,-18-17 16,0 18-16,17-18 0,-17 18 16,0-18-16,0 0 15,0 17-15,0-17 16,18 18-16,-18-18 0,0 17 15,0 1 1,0-18-16,18 0 0,-18 18 0,0-18 31,0 17-31,0-17 16,0 18-16,0-18 15,0 18-15,0-18 0,17 17 16,-17 36 0,0-35 15,0-18-31,0 17 15,0 1-15,0-18 0,0 18 16,-17-1-16,17-17 0,0 18 16,0 0-16,0-18 15,0 17 1,-18-17-1,18 0-15,0 0 16,0 0-16,0 0 31,0 0 0,0 0-15,0 0 0,0 0-16,0 18 15,-18-18 1,18 0-16,0 0 0,0 0 0,0 0 31,-17 18-31,17-18 16,0 0-16,-18 0 0,18-18 15,-18 18-15</inkml:trace>
  <inkml:trace contextRef="#ctx0" brushRef="#br0" timeOffset="92818">16051 12506 0,'53'0'31,"-35"0"-15,0 0-1,-1-18-15,1 18 16,-1-17-16,1-19 31,-18 19-31,0-1 16,0 0-16,-18 1 15,18 17 1,-17-18-16,-1 18 15,1-17-15,-1 17 0,0 0 16,-17 0 0,17 17-16,18 1 15,-17-1-15,17 1 0,-18 17 31,18-17-31,0 17 16,0 1-16,0-19 0,0 19 16,18-19-16,35 36 15,-36-35 16,1-18-31,17 17 16,-17-17-16,-1 0 16,1 0-16,-18 0 0,18 0 15,-1-17-15,1-1 16,17-17-1</inkml:trace>
  <inkml:trace contextRef="#ctx0" brushRef="#br0" timeOffset="93879">16334 12347 0,'53'124'78,"-36"-89"-78,-17-17 16,18 17-16,-18-17 0,0-1 31,0 1-15,0-18-16,17 0 0,-17 0 15,0 0 1,0-18 0,0 1-16,0-19 0,0 19 31,18-19-31,0-17 15,-1 18 1,1 17-16,0-17 0,-1 18 16,1-1-16,17 18 0,-17-18 15,-1 18-15,1-17 16,0 17-1,-1 0-15,1 0 32,0 17-32,-1 1 0,1 0 0,-18 17 15,18-18-15,-18 1 0,0 0 16,17-1-1,-17 1 1,0-18-16,0 0 16,0 18-1,0-18 16,0 0-15,0-18-16,18 0 31,-18 1-31,35-36 16,-17 35-1,-18 1-15,17-1 16,1 0-16,-18 18 0,0-17 16,18 17-16,-18-18 15,0 18-15,17 0 16,-17 0-16,0 0 0,0 0 15,18 18 1,0-1-16,-18 1 16,17 0-1,-17-1-15,18 1 16,-18 17-16,18-17 15,-18-18-15,17 17 0,-17 1 16,18-18-16,-18 0 16,17 0-1,-17 0 1,18 0-16,-18 0 0,18 0 15,-18-18-15,0 1 16,17-19-16,-17 19 0,0-1 16,0 1-16,0-1 31,-17 0-31,17 1 15,-18 17-15,0-18 16,18 18-16,0 0 16,0 0-16</inkml:trace>
  <inkml:trace contextRef="#ctx0" brushRef="#br0" timeOffset="94764">17180 12206 0,'18'0'31,"-18"18"-15,18-1 0,-18-17-1,0 18-15,17 0 16,-17 17-16,18-17 0,-18-1 15,0 18-15,0-17 0,17 17 16,-17-17 0,0 0-16,0 17 15,0-17 1,0-1-1,0-17-15,0 18 0,0-18 16,0 0-16,0 0 265,0 0-265,0-18 0,0 18 16,0 0-1,0-17-15,0 17 16,0-18 0,0 0-16,18 18 0,-18-17 15,0-1-15,0 0 0,18 1 16,-18-1-1,0 0-15,0 1 16,17 17-16,-17-18 16,18 1-16,-18 17 15,18-18-15,-18 0 0,17 1 16,1 17-16,0-18 15,-18 18-15,17-18 32,-17 18-32,18 0 0,-18 0 15</inkml:trace>
  <inkml:trace contextRef="#ctx0" brushRef="#br0" timeOffset="96372">11077 12400 0,'0'0'47,"-17"0"-32</inkml:trace>
  <inkml:trace contextRef="#ctx0" brushRef="#br0" timeOffset="96811">10813 12559 0,'123'-35'78,"-88"17"-78,1 18 16,-19-18-16,1 1 0,0-1 15,-1 0-15,1 18 16,-1-17-16,-17-1 15,0 18 1</inkml:trace>
  <inkml:trace contextRef="#ctx0" brushRef="#br0" timeOffset="97063">10936 12365 0,'0'88'31,"0"-35"-31,18-18 31,-18 18-31,0-35 16,17 17-16,-17-17 0,18-1 15,-18-17 1,0 18-16,0-18 0,0 0 15,18 0-15,-18-35 0,0-1 32,17 1-32</inkml:trace>
  <inkml:trace contextRef="#ctx0" brushRef="#br0" timeOffset="97473">11077 12153 0,'35'106'31,"-35"-53"0,18 0-15,-18 0-16,0 0 0,0-18 15,0 18-15,0-18 0,-18 0 16,18-17-16,0 0 16,0-18-1,0 0 1,0-36-1,0 19-15,0-18 16,18-1-16,0 1 16,-1 17-16,1 1 15,0-1-15,-1 18 16,-17 0-1,18 0-15,0 0 16,-18 0-16,17 0 0,-17 18 16,0-1-16,18 1 15,-18-18-15,0 18 0,0-18 16</inkml:trace>
  <inkml:trace contextRef="#ctx0" brushRef="#br0" timeOffset="97657">11342 12471 0,'0'106'62,"0"-89"-62,0-17 0,0 18 16,0-18-16,0 0 15,0 0-15</inkml:trace>
  <inkml:trace contextRef="#ctx0" brushRef="#br0" timeOffset="98165">11307 12277 0,'35'0'32,"-18"0"-32,1 17 15,17-17-15,1 18 31,-19-18-31,19 0 0,16 0 16,-34 0 0,0 0-16,-18 0 0,0 0 0,0 0 46,-18 0-46,18 18 16,-18-18-16,1 17 0,-1 54 31,18-54-31,0-17 0,18 18 16,-1 0-1,1-18-15,0 17 16,-1-17-16,1 0 16,0 18-16,17-18 15,-17 0-15,17 18 16,-35-18-1,0 0 1,-18 17-16,1 19 16,-36-19-16,17 18 0,-17-17 15</inkml:trace>
  <inkml:trace contextRef="#ctx0" brushRef="#br0" timeOffset="99497">9525 12594 0,'18'0'78,"-18"0"-78,35 0 16,-17-17-16,-1 17 16,18 0-1,1-18-15,-19 18 16,19-18-16,-19 18 0,1 0 15,0 0-15,-1 0 16,-17 0 0,0 0-16,0 0 0,0 0 124,0 0-108,0 0-16,0 0 0,-17 0 16,17 0-16,17 0 78,-17 0-78,0 0 0,18 0 15,-18 0-15,17 0 16,-17 0-16,0 0 15,0 0 1,18 0-16,-18 0 31,0 0-31,0 0 0,0 0 16,0 0-1,0 0-15,0 18 16,-18 35 0,1-18-16,17-17 15,-18-18-15,18 17 0,0-17 31,0 0-31,-17 0 0,17 0 16,0 0-16,-18 0 16,-35 0-1</inkml:trace>
  <inkml:trace contextRef="#ctx0" brushRef="#br0" timeOffset="100335">9490 12647 0,'17'18'31,"1"-1"-15,17 1-16,1 0 15,-1-1-15,-18 19 16,19-36-1,-19 17-15,19 1 16,-19-18-16,19 17 16,-36-17-1,0 0 1,0 18 15,-18-18-15,0 0-16,-17 35 15,17-17-15,1 0 16,-1 17-16,0-17 15,1-1-15,-1 1 0,18-18 16,-17 18 0,17-18-16,0 0 15,0 0-15,0 0 0,0 0 16,0 17-1,0-17 32,0 0-47,17 0 16,1 0-16,-1 0 0,19 0 15,34 0 1,-34 0-16,-1-17 16,0 17-16,0 0 0,1-18 31,-19 18-31,1 0 15,-18 0-15,18-18 0,-1 18 16,-17 0-16,0-17 16,18 17-16,-18 0 15,0-18-15,18 18 31,-18 0-31,0-18 0,0 18 16,0-17-16,0 17 16,0-18-16,0 18 0,0-18 15,-18 1 1,18 17-1,0 0 1,-18-18-16,1 0 0,17 1 16</inkml:trace>
  <inkml:trace contextRef="#ctx0" brushRef="#br0" timeOffset="100711">10125 12541 0,'35'141'62,"-17"-105"-62,-18-1 16,0 0-16,17 0 16,-17 1-1,0-19-15,0 1 16,0-18-1,0 0-15,0 0 0</inkml:trace>
  <inkml:trace contextRef="#ctx0" brushRef="#br0" timeOffset="101118">10319 12541 0,'0'18'47,"-18"0"-47,0-1 16,18 18-1,-17-17-15,-1 17 16,1-17-16,17 0 16,-18-1-16,18 1 15,-18-18 1,18 18-16,0-18 0,0 0 15,0 0 1,0 0-16,18 0 16,0 17-16,-1-17 15,1 0-15,-1 0 16,19 0-1,-19 0-15,1 18 16,0-18 0,-18 0-16</inkml:trace>
  <inkml:trace contextRef="#ctx0" brushRef="#br0" timeOffset="102675">10566 12577 0,'-18'0'62,"36"0"-46,-18 0 0,17 0-16,-17 0 15,18 0-15,0-18 16,-18 18-16,17 0 15,-17-18 1,0 18 0,0-17-16</inkml:trace>
  <inkml:trace contextRef="#ctx0" brushRef="#br0" timeOffset="103016">10566 12577 0,'-18'141'0,"18"-141"31,0 0-31,18 0 15,-18 0-15,53 0 16,-36 0-16,1-18 16,0 18-1,-18 0 1</inkml:trace>
  <inkml:trace contextRef="#ctx0" brushRef="#br0" timeOffset="117775">3669 15011 0,'0'0'624</inkml:trace>
  <inkml:trace contextRef="#ctx0" brushRef="#br0" timeOffset="123459">3722 14993 0,'0'0'63,"0"0"233,0 0-296,17 0 16,-17 0-16,18 0 15,-18 0-15,18 0 0,-18 0 31,17 0-31,-17 0 0,18 0 16,0 0-16,-18 0 16,17 0-16,1 0 15,-18 0 1,18 0-16,-1 0 15,-17 0-15,18 0 16,-18 0-16,17 0 0,-17 0 0,18 0 16,0 0-1,-1 0 1,1 0-16,-18 0 0,0 0 15,18 0-15,-18 0 16,0 0 0,17 0-16,-17 0 0,18 0 15,-18 0-15,35 0 16,-35 0-16,18 0 15,0 0 1,-18 0-16,17 0 16,-17 0-16,0 0 15,18 0-15,-18 0 0,0 0 16,0 0-16,17 0 15,1 18 1,0-18-16,-18 0 31,17 0-31,-17 0 0,18 0 16,-18 0-16,0 0 15,18 0-15,-18 0 16,17 0-16,-17 0 16,18 0-1,-18 0 1,0 0-16,18 0 15,-18 0-15,17 0 0,-17 0 16,18 0-16,-18 0 16,0 0-16,17 17 15,-17-17 1,18 0-16,-18 0 15,0 0-15,18 0 0,-18 0 16,17 0-16,1 0 16,-18 0-16,18 0 0,-18 0 15,17 0 1,-17 0-1,0 0-15,18 0 16,-18 0-16,0 0 0,18 0 0,-18 0 31,17 0-31,-17 0 16,0 0-16,18 0 0,-18 0 15,17 18 1,1-18-16,-18 0 0,18 0 16,-1 0-16,-17 0 15,0 0-15,18 0 16,-18 0-16,0 0 0,0 0 31,0 0-15,0 0-1,18 0-15,-18 0 16,0 0-16,0 0 0,0 0 15,0 0-15,0 0 16,17 0 0,-17 0-1,0 0 1,18 0-16,-18 0 15,0 0-15,0 0 16,0 0-16,0 0 0,0 0 31,18 0-31,-18 0 16,0 0-16,0 0 0,17 0 31,-17-18-31,0 18 16,18 0-16,-18 0 0,0-17 0,0 17 31,0 0-31,18 0 15,-18 0-15,0-18 0,0 18 16,17-18 0,-17 1-16,0-1 0,0 0 31,18 18-31,-18-17 15,0-1-15,17 1 0,-17 17 16,0-18-16,0 18 16,0-18-16,18-17 15,-18 17 1,0 1-1,0-1-15,0 0 16,0 1-16,0-1 16,0 1-16,0-1 0,0 0 15,0 1-15,-18-1 16,18 0-1,0 18-15,-17-17 16,17-1-16,-18 0 16,18 1-16,-17-1 0,17 1 15,-18 17-15,18-18 0,-18 18 16,18-18-16,0 18 15,-17-17 1,-1-1 0,0 0-16,18 18 15,-17-17-15,-1-1 16,0 0-16,1 18 0,17-17 15,-18 17-15,18 0 16,0-18-16,-18 18 0,18 0 31,0 0-31,-17-17 16,17 17-16,-18 0 0,18 0 15,0 0-15,-17-18 16,-1 18-16,18 0 16,-18-18-16,18 18 0,-17 0 15,17-17 1,-18 17-16,0 0 15,18-18-15,-17 18 0,-1-18 16,0 18-16,1-17 16,-1 17-16,1-18 15,-1 18 1,0 0-16,-17 0 15,17 0-15,1 0 16,17 0-16,-18 0 16,0 0-16,1 0 15,-1 0-15,1 0 16,-1 0-1,-17 0-15,17 18 0,0-18 16,-17 17 0,17-17-16,18 18 0,-17-18 15,-1 0-15,18 0 16,-18 0-1,18 18-15,-17-18 16,17 0-16,-18 0 16,1 17-16,-1-17 15,18 18-15,-18-18 16,1 18-16,17-18 15,-18 0 1,18 17-16,-18-17 16,18 0-16,-17 18 0,17-18 15,-18 17 1,0 1-1,18-18-15,0 0 0,-17 18 16,17-18-16,0 0 16,0 0-1,-18 17-15,18-17 16,0 0-16,0 18 0,0-18 15,-17 18 1,17-18 0,-18 17-16,18-17 15,0 0-15,0 18 16,0-18-1,0 18-15,0-18 0,-18 0 0,18 17 16,0-17 0,0 18-16,0-18 31,0 0-31,0 0 15,0 17-15,0-17 0,0 18 32,0-18-32,0 0 15,0 35 1,0-35-16,18 18 15,-18-18-15,0 18 16,0-18-16,0 0 0,0 17 16,0-17-16,18 18 15,-18-18-15,0 0 0,0 18 16,0-18-1,0 0 1,0 17-16,17-17 0,-17 0 16,0 18-16,0-18 0,0 17 15,0-17-15,18 0 16,-18 18-16,0-18 15,0 0 1,17 18 0,-17-1-16,0-17 15,0 0-15,0 18 0,0-18 0,0 0 16,0 18-16,18-18 15,-18 0 1,0 17-16,0-17 16,0 0-1,0 18-15,0-18 0,18 18 16,-18-18-16,0 17 0,0-17 15,0 18-15,0-18 16,0 0-16,0 17 0,0-17 31,17 0-31,-17 18 16,0-18-1,0 18-15,0-18 16,0 0-16,0 17 16,18-17-16,-18 18 0,0-18 15,0 0 1,0 18-16,0-18 15,18 17 1,-18-17-16,0 0 16,0 18-16,0-18 15,0 0-15,0 0 16,0 0-1,17 0 63,-17 0-78,0 0 16</inkml:trace>
  <inkml:trace contextRef="#ctx0" brushRef="#br0" timeOffset="127095">6332 14993 0,'0'0'16,"0"0"-16,0 0 62,0 0 32,36 0-79,-19 0 1,1 0-1,0 0-15,-1-18 16,1 18-16,-1 0 0,1 0 16,0 0-16,-18 0 15,17 0-15,1 0 16,0 0-1,-1 0-15,-17 0 16,18 0-16,-18 0 16,18 0-16,-18 0 15,17 0-15,1 0 16,-18 0-16,18 0 15,-1 0 1,1 0-16,-1 0 16,-17 0-16,18 0 0,0 0 0,-18 0 15,17 0-15,-17 0 16,18 0-16,-18 0 0,18 0 15,-18 0-15,17 0 16,-17 0-16,18 0 16,0-17-1,-18 17-15,17 0 16,-17 0-16,18 0 15,-1 0-15,-17 0 0,18 0 16,0 0-16,-18 0 16,17 0-16,1 0 0,0 0 15,-18 0 1,17-18-16,1 18 15,0 0-15,-1 0 16,-17 0-16,18 0 16,-18 0-16,17-18 0,1 18 15,-18 0-15,18 0 16,-18 0-1,17 0-15,1 0 16,-18 0-16,18-17 0,-18 17 16,17 0-16,-17 0 0,18 0 15,-18-18-15,18 18 16,-18 0-1,17 0-15,-17-17 32,18 17-32,-18-18 0,18 18 15,-18-18 1,17 1-16,-17 17 15,18-18-15,-18 0 0,0 18 16,0-17-16,17-1 16,-17-35-1,0 53-15,0-17 16,0-1-16,0-17 31,0 17-31,0 0 0,-17 1 16,-1-1-16,18 18 0,-17-18 15,17 1-15,-36-1 16,36 1-1,-17-1-15,-1 0 16,-17 1 0,17 17-16,0-18 0,-17 0 15,17 1-15,1-1 16,-1 18-16,1 0 15,-19-18 1,19 18-16,-1 0 16,0 0-1,1-17-15,-1 17 16,-17 0-16,17 0 0,1 0 15,-19 0-15,19 0 16,-1 0-16,0 0 16,1 0-1,-1 0-15,0 0 16,1 0-16,-1 0 0,-17 0 31,35 0-31,-18 0 16,1 0-16,-1 0 0,-17 0 31,17 0-31,18 0 15,-18 17-15,1-17 0,-1 18 16,0-18-16,1 18 16,-1-18-16,18 17 0,-17 1 15,-1-18-15,18 18 16,-18-18-1,1 17-15,17-17 16,-18 18-16,18 0 0,0-18 16,-18 17-16,18-17 15,-17 18-15,17-1 16,0 1-1,-18-18-15,18 18 16,0-18 0,0 17-16,0-17 0,0 18 15,0-18-15,0 0 0,0 0 16,0 18-16,0-18 0,0 0 31,0 17-31,0 1 16,0 0-1,0-1-15,0 1 0,18-1 16,-18 1-16,0-18 0,0 18 15,17-18-15,-17 17 32,0 1-32,18-18 15,-18 18-15,35-1 16,-35 1-1,18-18-15,-18 18 0,18-18 16,-18 17-16,17-17 16,-17 18-16,0-18 15,18 0 1,-18 17-16,0-17 15,0 0-15,17 0 16,-17 0-16,0 0 0,0 0 16,0 18-16,0-18 15,18 0 1,-18 0-1,0 0-15,0 0 0,0 0 16,0 18 0,0-18-16,0 0 15,18 0-15,-18 0 0,0 0 31,0 0-31,0 0 16,0 0 78,0 0-79,0-18-15,0 18 0,0 0 16,0-18-16</inkml:trace>
  <inkml:trace contextRef="#ctx0" brushRef="#br0" timeOffset="130489">9948 14693 0,'0'0'94,"0"0"-94,0 0 15,0 0 1,0 18-16,0-18 15,0 17 1,0-17 0,0 18-16,-17 0 0,-1-1 0,18 1 15,-88 53 1,70-71-1,1 17-15,-19 1 16,19-1-16,-19-17 16,19 18-1,-19-18-15,19 0 16,-18 18-16,-1-18 15,-34 0-15,52 17 16,-17-17-16,0 0 16,-1 0-16,19 0 0,-19 0 31,19 0-31,-19 0 15,19 0-15,-1 0 0,-17 0 16,17 0-16,-35 0 16,18 0-16,17-17 15,1 17-15,-1 0 0,0-18 16,1 18-16,-1 0 15,1-18-15,-1 18 16,0 0 0,1-17-16,-1-1 15,0 1 1,1-1-16,-1 18 0,18-18 15,-18 1-15,1-1 0,-1 0 16,18 18-16,-17-17 16,17-1 15,0 0-16,-18 1-15,18-1 0,0-17 16,0 0-16,0-1 0,0 19 16,18-19-16,-18 19 15,17-18-15,-17 17 0,18-17 16,-1 17-16,1 0 15,35-52 1,-18 52-16,1 1 16,-19-19-16,18 36 15,1-17 1,17-1-16,-18 18 15,0 0-15,1 0 16,-1 0-16,0 0 16,71 0-1,-88 0-15,17 0 0,-18 0 16,19 0-1,-19 0-15,19 0 16,-19 0-16,1 18 16,0-18-16,-1 0 0,18 17 15,1 1 1,-19-18-16,1 18 15,0-1-15,-1-17 16,1 18-16,0-1 31,-1-17-31,1 18 16,-1 0-16,19-1 15,-19 1-15,1-18 16,0 18-16,-18-1 0,17-17 16,-17 18-16,18-18 15,-18 18-15,18-18 16,-18 17-16,0-17 0,0 0 15,17 18-15,-17-18 16,0 35-16,18-35 31,-18 18-31,0-1 16,0 1-16,0-18 0,18 18 15,-18-18-15,0 17 16,0-17-16,0 0 0,0 18 16,0-18-1,0 0-15,0 0 16,0 0-16,0 18 15,0-18-15,0 0 16,0 0-16,0 17 0,0-17 16,0 0-16,0 0 0,0 0 15,0-17 110,-18 17-125,0-18 16</inkml:trace>
  <inkml:trace contextRef="#ctx0" brushRef="#br0" timeOffset="138173">6809 12330 0,'0'0'0,"0"0"46,0 0 79,17 0-109,19-18-16,-19 18 0,18-18 15,1 1-15,-1 17 16,0-18 0,71-35-1,-71 53 1,-17-18-16,17 18 0,-17-17 15,17 17-15,-35 0 16,18 0-16,0 0 16,-18 0-1,0 0-15,0 0 0,0 0 125,0 17-125,0 1 16,0 17-1,0 1-15,-18-1 0,18 0 0,0 0 0,-18-17 16,18 0 0,0-18-16,0 17 0,0-17 15,0 0-15,-17 0 16,17 0-16,0-17 15,0-1 1,-18 18-16</inkml:trace>
  <inkml:trace contextRef="#ctx0" brushRef="#br0" timeOffset="139496">6791 12400 0,'0'0'47,"18"0"-16,-18 0-15,35 18-16,-17-1 0,-1-17 15,18 18-15,-17 0 16,0-1-16,17 1 15,-17 0-15,-18-18 0,17 17 32,1-17-17,-18 0-15,0 0 47,0 0-47,0 18 31,0-18-31,-18 18 16,18-1-16,-17 36 0,-1-18 15,0 1-15,1 17 16,-1-1-16,0 1 0,1 0 16,-1-17-1,18-1 1,-17 0-16,17-17 15,-18 17 1,18-17 0,0-18-1,0 0 63,0-18-47,18 18-31,-1-18 0,1 18 16,-1-17 0,1 17-16,0-18 0,-1 1 15,54-1 1,-36 0-16,-17 18 15,-1 0 1,19-17-16,-19 17 16,1-18-16,17 18 15,-17 0-15,0-18 16,17 18-16,35-17 15,-52 17 17,0-18-32,-1 18 15,-17 0-15,18 0 0,-18-18 0,0 18 16,18 0-16,-18 0 15,0 0 17,0 0-17,0-17-15,0-1 0,0 18 16,-18-18-1,18-17-15,0 18 0,0-1 16,0 0-16,-18 18 0,18-17 16,0 17-1,0 0 1,0 0-16,0 0 0,0 0 15,-17 0-15,17 17 16,-18 1-16</inkml:trace>
  <inkml:trace contextRef="#ctx0" brushRef="#br0" timeOffset="139942">7073 13106 0,'18'106'47,"-1"-71"-32,-17 18-15,18-18 16,-18 0-16,18 1 15,-18-1 1,0-18-16,0-17 16,0 18-16,0-18 15,0 0-15,0-18 16</inkml:trace>
  <inkml:trace contextRef="#ctx0" brushRef="#br0" timeOffset="140351">7250 13123 0,'0'53'47,"-18"-17"-32,0-19-15,18 18 0,0-17 16,-17 17-16,17-35 15,0 18 1,0 0-16,-18-18 16,18 0-16,0 0 0,0 17 15,0-17 1,18 0-1,-1 0-15,-17 0 16,18 0-16,0 0 0,-1 0 16,1 0-16,0 0 15,-1 0-15,1 0 16,-18 0-16,17 0 0,1-17 31,-18 17-31</inkml:trace>
  <inkml:trace contextRef="#ctx0" brushRef="#br0" timeOffset="140612">7391 13212 0,'35'-36'63,"-17"36"-48,-1-17-15,-17 17 16,18 0-16,-18 0 16,0 0-16</inkml:trace>
  <inkml:trace contextRef="#ctx0" brushRef="#br0" timeOffset="140810">7391 13212 0,'0'123'0,"17"-123"32,1 0-32,-18-18 15,18 18-15,17-17 0,-17-1 16,17 0-1,-18 1-15</inkml:trace>
  <inkml:trace contextRef="#ctx0" brushRef="#br0" timeOffset="141154">7638 13106 0,'17'106'62,"1"-89"-46,-18 1-16,18-1 15,-1-17 1,-17 18-16,18-18 0,-1-70 15,-17 52 17,0-17-32,0 17 15,0-17-15,0 17 16,-17 0-16,-1 1 0,1 17 15,-1-18-15,0 18 0,1 0 32,-1 0-32</inkml:trace>
  <inkml:trace contextRef="#ctx0" brushRef="#br0" timeOffset="141644">7655 12224 0,'18'141'63,"-18"-106"-48,18 0-15,-18 1 16,17-1-16,-17-17 0,0-1 15,18 1-15,-18 0 16,0-1 0,0-17-1,0 18-15</inkml:trace>
  <inkml:trace contextRef="#ctx0" brushRef="#br0" timeOffset="142051">7814 12188 0,'0'53'94,"-18"-17"-94,18-19 15,-17 1-15,17 17 16,-18-17-16,18-1 0,0 1 15,-18-18-15,18 18 16,0-18-16,0 0 0,0 17 16,0-17-16,0 0 15,18 0-15,0 18 0,-18-18 16,35 0-1,-17 0 1,-1 0-16,19 18 0,-19-18 16,1 0-16,17 0 0,-17 0 15,-1 0 1,1 0-16,-18 0 0</inkml:trace>
  <inkml:trace contextRef="#ctx0" brushRef="#br0" timeOffset="143071">6809 11712 0,'0'0'46,"0"18"-30,0 17 0,17 0-16,1 18 15,-18-17-15,18 17 16,-18-18-1,17 0-15,-17 0 0,0-17 16,0 0-16,0-18 0,18 0 31,-18 0-15,0 0-1,0 0-15</inkml:trace>
  <inkml:trace contextRef="#ctx0" brushRef="#br0" timeOffset="143686">7003 11818 0,'0'18'63,"17"17"-48,-17 0 1,18-17-16,0 17 0,-18-17 0,17-1 15,1 1 1,-18-18-16,17 18 0,-17-18 0,18 0 31,-18 0-31,18-18 16,-18 0-1,0 1-15,0-18 16,0 17-16,0-17 0,0 17 0,0-17 16,0-1-16,-18 19 15,18-1 1,-18 1-1,-17-1 1,18 18-16,17 0 16,-18 0-1,18 0 1,-18 18-16,1-18 0,-1 0 15</inkml:trace>
  <inkml:trace contextRef="#ctx0" brushRef="#br0" timeOffset="152855">10372 14464 0,'0'-18'31,"-18"18"-15,18 0-16,0 0 0,0 0 0,0 0 31,0 18-16,18 17-15,-1-17 0,1 17 32,35 18-17,-53-35-15,18-18 16,-18 0-16,0 0 15,17-18-15,1 0 0,-1-17 16,-17 0-16,18-18 16,0 18-16,-18 17 0</inkml:trace>
  <inkml:trace contextRef="#ctx0" brushRef="#br0" timeOffset="156677">4904 15416 0,'0'0'47,"0"18"-47,0-18 16,0 0 15,0 0-31,0 18 15,0-18-15,-36 53 16,19-36 0,-1 1-16,18-18 0,-18 18 15,1-1-15,17 1 16,-18-1-1,1 1 1,-1 0-16,18-1 0,-18 1 16,-52 53-1,52-54 1,0 1-16,1-18 15,-1 17 1,0 1-16,1-18 16,-1 18-16,1-1 0,-1-17 15,-53 36 16,54-36-31,-1 0 16,0 17 0,1-17-16,-1 0 15,1 0-15,-1 18 0,0-18 0,1 0 16,-1 0-16,-53 18 15,54-18 1,17 0 0,-18 0-1,1 0-15,17 0 16,-18 0-16,0 0 0,18 0 15,-17 0-15,-1 0 0,0 0 16,1 0 0,-1 0-1,0 0-15,1 0 16,-1 0-16,0 0 0,1 0 0,-1 0 15,1-18-15,-1 18 16,0 0-16,1-18 0,-1 18 16,18 0-1,-18-17 1,1 17-16,-1-18 15,0 0-15,1 1 16,-1-1-16,1 0 16,-1 1-1,0-1-15,1 1 0,-1-1 16,0 0-1,1 1-15,-1-1 16,18 0-16,0 1 0,-18-1 0,18 0 16,0 1-16,-17-1 15,17 1-15,0-1 0,-18 0 31,18 1-15,0-1-16,0 0 0,0 18 16,0-17-16,0-1 0,18 0 15,-1 1-15,-17-1 16,18 18-1,-18-18-15,18 1 16,-1 17-16,19-35 16,-19 35-1,1-18-15,0 18 16,-1-18-16,-17 18 0,18 0 15,-18-17-15,17 17 16,-17-18 0,18 18-16,35-18 31,-35 1-31,-1 17 0,1 0 15,0-18-15,-1 18 16,1 0-16,-1-18 16,1 18-1,0 0-15,-1-17 0,1 17 16,0 0-1,-1 0-15,1-18 16,0 18-16,-1 0 0,1 0 0,0 0 31,-1 0-31,1 0 16,-1 0-16,1-17 15,0 17-15,-1 0 0,36 0 32,-35 0-32,0 0 0,-1 0 31,1 0-31,-1 0 15,1 0-15,0 0 16,-1 0-16,1 17 0,0-17 16,35 0-1,-36 18-15,1-18 16,-1 0-1,1 17-15,0-17 16,-18 0-16,17 18 0,1-18 16,0 0-16,-1 18 15,-17-18-15,36 17 16,-36-17-1,17 18 1,1-18-16,0 18 16,-18-1-16,17-17 0,1 18 0,-18-18 31,17 18-16,-17-18 1,0 0-16,18 17 0,-18-17 0,0 0 16,0 0-16,0 18 15,0-18-15,18 0 0,-18 0 16,0 0-16,0 17 15,0-17-15,17 18 16,-17-18 0,0 0-16,0 0 15,0 18-15,0-18 0,0 0 16,0 17-16,0-17 15,0 18-15,0-18 16,18 0-16,-18 18 0,0-18 16,0 0 15</inkml:trace>
  <inkml:trace contextRef="#ctx0" brushRef="#br0" timeOffset="160003">7161 15928 0,'-70'18'31,"52"-18"-31,1 0 15,-1 0 1,0 0 0,1 0-16,-1 17 15,-17-17-15,17 0 0,0 0 0,1 0 16,-18 0-1,17 0-15,-17 0 16,-1 0-16,1 0 16,-18 0-1,18 0-15,17 0 0,-17-17 16,17 17-16,-17-18 15,0 18-15,-1-18 16,19 18 0,-18-17-16,-1-1 15,1 0-15,17 1 16,-35-19-1,36 19-15,-1-1 0,1 1 16,-1-1-16,0 0 0,18-17 31,-17 17-31,17 1 16,0-1-16,-18 0 0,18 1 15,0-36 1,0 53-16,18-18 16,-18 1-16,17-1 15,1 0 1,0 18-16,-1-17 15,1-1-15,-1 0 16,1 1-16,0-1 0,17-17 16,-17 35-1,-1-18-15,19 1 16,-19 17-16,1-18 15,-1 18-15,1-18 32,0 18-32,35-17 31,-18-1-31,-17 18 0,-1 0 15,19 0-15,-19-18 16,18 18-16,-17 0 0,17 0 31,-17 0-31,0 0 16,-1 0-16,54 18 15,-54-18 1,1 0-16,0 0 16,-1 18-16,1-18 0,17 0 15,-17 0-15,0 0 0,-1 17 16,1-17-16,-1 0 0,1 0 15,-18 18 1,18-18 0,-1 0-16,1 0 0,-18 18 15,18-18-15,-1 0 16,-17 17-16,18-17 15,0 18-15,-18-18 0,17 0 16,-17 0-16,0 17 16,18-17-1,-18 0-15,18 18 16,-18-18-16,0 0 15,0 18-15,17-18 0,-17 0 16,0 0-16,0 17 0,18-17 16,-18 0-16,0 0 15,0 18 1,0-18-16,17 0 15,-17 0-15,0 18 0,0-18 16,0 0-16,0 17 16,18-17-16,-18 18 15,0-18-15,0 0 16,0 18-1,0-1-15,0-17 16,0 18-16,0-18 0,0 0 16,0 18-16,0-18 15,0 0-15,0 0 16,0 17-1,0-17-15,0 0 0,0 0 32,0 0-32,0 0 15,0 18-15,0-18 0,0 0 16,0 0-16,0 17 15,0-17-15,0 18 16,0-18-16,-18 18 0,18-18 16,0 17-1,-17-17 1,17 18-16,0-18 0,-18 18 0,18-18 15,0 17-15,0-17 16,0 18-16,-17-18 16,17 0-16,0 18 0,-18-18 15,18 0-15,-18 17 16,18 1-1,-17-18-15,17 0 32,-18 0-32,18 0 15,0 0-15,0 17 0,-18-17 16,18 0-16,0 0 0,0 0 15,0 0 1,-17 0 124,17 18-140,0-18 16</inkml:trace>
  <inkml:trace contextRef="#ctx0" brushRef="#br0" timeOffset="162700">10848 15575 0,'0'0'94,"0"0"-79,0 0-15,0 0 16,0 18-16,0-18 0,0 0 16,18 17-1,-18-17 1,0 18-16,35 35 31,-35-35-31,17-18 16,-17 17-16,0-17 0,0 0 0,0 0 31,0 18-31,18-36 140,-18 18-140,0-17 16,0-1-16,18 0 0,-18 1 31,17-19-31,-17 19 16,18-1-16,0-17 15,-1 0 1,1-1-1,-18 19-15,18 17 0,-18-18 0,0 18 16</inkml:trace>
  <inkml:trace contextRef="#ctx0" brushRef="#br0" timeOffset="166065">4745 16439 0,'0'36'47,"0"-19"-32,0 1-15,0 0 16,-18-1-16,1 19 16,-1-19-1,18 18 1,-18-17-16,18 0 15,0-18-15,-17 17 16,17 1-16,-18-18 0,18 18 0,-18-1 16,18-17-1,-17 18 1,-1 0-16,18-18 15,-18 17-15,1-17 16,-1 18-16,1 0 0,17-18 16,-18 17-16,0-17 0,1 18 15,-1-18-15,0 17 16,1-17-1,-1 0-15,0 18 16,1-18-16,-1 0 16,1 0-16,-1 18 15,0-18-15,-17 0 0,17 0 16,1 0-16,-19 17 0,19-17 31,-1 0-31,1 0 16,-1 0-16,-17 0 15,17 0-15,0 0 0,1 0 16,-19 0-16,19 0 0,-19 0 15,1 0-15,18 0 16,-19 0 0,1 0-1,0 0 1,17-17-16,0 17 0,1-18 0,-1 18 15,1-18-15,-1 18 0,0-17 16,1-1 0,-1 1-16,0 17 15,1-53 1,-1 35-16,0 0 15,1-17-15,17 17 16,-18 1-16,18-1 0,0-17 16,-18 17-1,18 1-15,0 17 16,0-18-16,0 0 15,0-17 1,18 17-16,-18 1 0,18-1 16,-1 0-16,-17 1 0,18-18 31,0 17-31,-1 0 15,-17 1-15,18-1 16,0 0-16,-1-35 16,1 53-1,-18-17-15,18-1 0,-18 18 16,17-18-1,1 1-15,-18-1 16,17 18-16,1-17 16,0-1-16,-1 18 0,1-18 15,0 1 1,-1 17-16,1-18 15,0 18 1,-1 0-16,18 0 16,-17 0-16,0-18 15,17 18-15,0 0 0,-17 0 0,17 0 16,18 0-1,-35 0-15,-1 0 16,19 18 0,-19-18-16,19 0 31,-19 18-31,1-18 0,17 0 15,-17 17-15,35 1 16,-36-18 0,19 18-16,-19-18 0,1 0 15,0 17-15,-1-17 16,1 0-16,-1 18 0,1-18 15,0 0-15,-1 17 16,-17-17-16,18 18 0,0-18 16,-1 0-1,-17 18 1,18-18-16,-18 17 0,0-17 15,18 0-15,-18 18 0,0-18 16,17 18-16,-17-1 16,0-17-16,0 18 15,18-18 1,-18 18-16,0-1 15,0-17-15,0 18 16,0 0-16,18-18 0,-18 17 16,0-17-16,0 18 15,0-18-15,0 17 16,0-17-1,0 18-15,0-18 16,17 18-16,-17-18 16,0 0-16,0 17 0,0-17 15,0 0-15,0 0 31,-17 0 32,17-17-63</inkml:trace>
  <inkml:trace contextRef="#ctx0" brushRef="#br0" timeOffset="168649">7444 16475 0,'17'0'16,"-17"0"-16,0 0 15,0 0-15,0 17 16,0-17-16,0 0 15,0 18-15,0-18 0,0 0 0,0 18 32,0-18-32,0 17 15,0-17-15,0 0 16,0 18-16,0-18 0,0 18 15,-17-18-15,17 17 16,0 1-16,-18-1 0,0 1 16,18-18-16,-17 18 15,-19 17 1,19-17-16,17-1 0,-18-17 31,1 18-31,-1 0 0,0-18 16,1 17-16,-19-17 15,19 18-15,-1 0 0,-17-18 16,17 17-16,-17-17 15,0 0 1,-1 18-16,19-18 16,-19 0-16,1 17 0,17-17 15,-17 0-15,18 0 16,-19 0-16,19 0 0,-1 0 15,-17 0-15,17 18 16,-17-18 0,17 0-1,1 0-15,-1 0 0,-17 0 16,17 0-16,0 0 0,1 0 15,-1 0-15,0 0 16,1 0-16,-1 0 0,0 0 31,1 0-31,-1 0 16,1-18-16,17 18 0,-18 0 15,0 0-15,18-17 16,-17 17-16,-1 0 16,18-18-16,-18 18 0,18 0 15,0-17-15,-17 17 16,17-18-1,-18 18-15,18-18 16,0 1-16,-18 17 16,18-18-16,-17 0 0,17 1 15,-18-1-15,1 0 16,17 1-16,0-1 0,-18 0 15,18-17 1,0 18-16,0 17 16,0-18-16,0-17 15,0 17-15,0 0 0,18 1 16,-18-1-16,17 0 15,1 1-15,-18-1 16,17 1 0,1-19-1,0 19 1,-1 17-16,1-18 0,0 0 15,17 1-15,-17 17 16,-1-18-16,1 18 16,-1-18-16,1 18 0,0 0 0,35-17 15,-36 17 1,1-18-16,0 18 15,-1 0-15,1 0 0,-18-18 32,18 18-32,-1 0 15,-17 0-15,18 0 0,-1 0 16,1 0-1,0 0-15,-1 0 0,1 0 16,0 0-16,-18-17 31,17 17-31,1 0 0,0 0 16,-1 0-16,1 0 15,-1 0-15,1 0 0,17 0 16,-17 17-16,0-17 16,17 0-1,-17 0 1,-1 0-16,1 18 0,-1-18 15,1 0-15,0 18 0,-1-18 16,1 0 0,35 17-1,-35 1-15,-1-18 16,1 18-16,0-18 15,-1 17-15,1-17 16,-18 18-16,17-18 16,1 18-16,0-18 15,-18 17-15,17-17 16,1 18-1,-18-18-15,0 18 16,18-18-16,-18 17 0,0-17 16,17 18-16,-17-1 15,0-17-15,0 18 0,0-18 16,0 18-16,0-18 15,0 17 1,0 1 0,0-18-16,0 18 15,0-18-15,0 17 16,0-17-16,0 18 0,0-18 15,-17 0-15,17 18 16,0-18 0,0 0-16,0 0 15,0 0 79,0 0-94,0 0 15</inkml:trace>
  <inkml:trace contextRef="#ctx0" brushRef="#br0" timeOffset="170877">9913 16457 0,'-18'53'46,"18"-35"-30,0-1-16,-17-17 0,17 18 16,-18 0-1,18-1-15,-18 1 16,1-1-16,-1 1 15,1 0-15,-19-1 16,36 1-16,-17-18 16,-1 18-16,18-18 0,-18 0 15,1 17 1,-1-17-1,0 0-15,1 0 16,-18 18-16,-1-18 0,-34 0 16,34 0-16,1 0 15,18 0-15,-36 0 16,35 0-1,-17 0-15,-1 0 16,1 0-16,0 0 16,0 0-16,17 0 0,-17 0 15,-18 0 1,17 0-16,1 0 0,18 0 15,-19-18-15,19 18 32,-19-17-32,19 17 0,-19 0 15,19-18-15,-1 18 16,1-18-16,-36 1 15,53-1 1,-18 0-16,0 18 16,1-17-1,17-1-15,-18 1 16,18-1-1,0 0-15,0-52 16,0 52 0,0-17-16,0 17 15,18-17-15,-1 17 16,1-17-16,0 0 15,-1 17-15,19-17 16,-19 17-16,18 0 16,18-17-1,-17 18-15,-1 17 0,0-18 16,0 0-16,1 18 15,-1 0-15,0-17 0,1 17 16,-1 0-16,0 0 16,0 0-16,-17 0 0,17 0 15,1 17 1,-19-17-1,19 0-15,-1 0 16,0 0-16,-17 18 0,17-18 16,-17 0-16,17 0 15,-17 0-15,-1 18 0,1-18 31,-1 0-31,1 0 16,0 0-16,-1 17 0,1-17 0,-18 0 16,18 0-1,-1 0-15,-17 0 0,18 18 16,-18-18-16,18 0 15,-18 17 1,17-17 0,1 18-16,-18-18 0,17 18 15,1-18-15,-18 17 16,18-17-16,-18 18 15,17-18-15,-17 18 16,18-18-16,-18 17 16,18 1-1,-18-18-15,17 0 16,-17 18-16,0-18 15,0 17-15,0-17 16,18 0 0,-18 18-16,0-18 15,0 0-15,0 18 16,0-18-16,0 0 15,0 17-15,0-17 16,0 0-16,0 0 0,0 0 31,0 0-31,0 0 31,0 0-31,0 18 16,0-18 0,0 0-1,0 0-15,0 0 0,0 0 16,0 17-16,-18-17 15</inkml:trace>
  <inkml:trace contextRef="#ctx0" brushRef="#br0" timeOffset="172172">4339 17692 0,'-106'106'47,"71"-89"-47,-18 36 15,36-35-15,-19-1 16,1-17-1,0 18-15,-1-18 0,-17 0 16,1 0 0,16-18-1,-17 18-15,0-17 0,1-18 16,-37-1-16,36 1 15,18 17 1,17-17-16,-17 0 0,18 0 0,17-1 31,0 1-31,0-18 16,0 18-16,0-18 0,17 18 15,18-54 1,1 54-16,-1 0 0,18 0 16,-18-1-16,18 19 31,18-1-31,-18 0 15,0 18-15,-18 0 0,18 0 16,-18 0-16,53 53 16,-52-35-1,-19 17 1,18 18-16,-17-18 15,0 18-15,-18 0 16,17 0-16,-17 0 16,0-18-16,0 1 0,0-1 15,0 0 1,0 0-16,-17-17 15,17 0-15,-18 17 16,0-17-16,1 17 16,-1-17-16,1 17 15</inkml:trace>
  <inkml:trace contextRef="#ctx0" brushRef="#br0" timeOffset="172978">6579 17921 0,'-106'0'16,"36"0"0,17-35-16,-18 0 15,1-1 1,-1-17-16,18-17 15,18 17-15,0 0 16,53-106 0,17 106-16,0 18 15,18 0-15,18 17 0,-1-17 16,1 17-16,-1 18 31,1 0-31,-1 0 16,1 0-16,-18 18 0,35 35 15,-53-18 1,1 0-16,-19 1 0,1-1 15,-1 0 1,-17 0-16,0 1 16,0-1-16,0 0 15,-17 1-15,17-1 0,-88 71 16,70-71-1,-17-17 1,17-1-16,-17-17 31,17 0-31,1 0 16,17-35-16</inkml:trace>
  <inkml:trace contextRef="#ctx0" brushRef="#br0" timeOffset="173863">9049 17780 0,'-88'0'31,"70"0"-15,-35 0-16,18-18 15,-18 1-15,0-19 32,18-16-32,-1-1 0,19 17 0,17-17 15,0 0-15,35-52 16,0 52-1,18 17-15,0 1 16,0 0-16,0 17 16,0 1-1,0 17-15,0 0 0,0 0 16,0 0-16,88 88 31,-106-53-31,-17-17 0,-1 17 16,-17 0-16,0 18 15,0-18 1,0 18-16,0 0 31,0 53-15,-17-71-16,-1 18 0,18-17 15,-35-1-15,17 0 16,-17 0-16,-1-17 0,1 0 15,0-18-15,-18 0 16,18 0-16</inkml:trace>
  <inkml:trace contextRef="#ctx0" brushRef="#br0" timeOffset="182219">7585 14340 0,'0'0'31,"0"0"-31,0 0 31,0 0-15,0 0-16,-18 0 16</inkml:trace>
  <inkml:trace contextRef="#ctx0" brushRef="#br0" timeOffset="187430">7514 14288 0,'0'17'203,"0"-17"-188,0 18-15,0-1 16,0 1-16,0 0 0,0-1 15,0 1-15,0 0 16,0-1-16,0 1 16,0-18-1,0 18-15,0 34 16,0-34-1,0 17-15,0-17 16,0 0-16,0-1 16,0 1-16,0 0 0,0-1 31,0 1-31,0-1 0,0 1 15,18 17 1,-18-17 0,0 0-16,0-1 15,17 1-15,-17 0 0,0-1 16,0 1-1,0-1-15,0 1 16,18 0 0,-18 17-16,0-17 15,0-1-15,0 1 16,0 0-16,0-1 0,0 1 0,18 0 15,-18-1 1,0 1-16,0-1 0,0 1 0,0 0 16,0-1-16,17 19 15,-17-19-15,0-17 16,0 18-16,0 0 0,0-1 31,18 1-31,-18-18 0,0 17 16,0 1-16,0 0 15,0-1 1,0 54-1,0-53 1,0 17-16,0-17 16,0-1-16,0 1 0,18-1 15,-18 19-15,0-19 16,0 1-16,0 17 15,0-17-15,0 17 16,0 0 0,0-17-16,17 17 15,-17 1-15,0-19 0,0 19 0,0-1 16,0-18-16,0 19 15,18-19-15,-18 19 16,0-19-16,0 19 16,0-19-1,0 18-15,0-17 16,0 0-16,0 17 0,0-17 15,0-1-15,0 1 16,18 17-16,-18-17 16,0 0-16,0-1 15,0 1 1,0 17-16,0-17 15,0-1-15,0 1 0,0 17 16,0-17-16,0 0 0,0 17 16,0-18-16,0 1 0,0 0 46,0-1-46,0 1 16,0 0-16,0-1 0,0 1 16,0 0-16,0-1 15,0-17 1,0 18-16,-18 0 0,18-18 0,0 17 31,0-17-15,0 0-16,-18 0 15,18 18-15,0-18 0,-17 0 16,17 0-1,-18 0-15,0 0 0,1 17 0,-1-17 16,0 0-16,-17 0 16,18 0-1,-19 18-15,1-18 16,0 0-16,-1 0 15,1 0-15,0 18 16,17-18-16,-17 0 0,17 0 0,-17 17 16,0-17-16,-1 0 15,1 18-15,-88-18 16,87 18-1,1-18-15,0 0 16,0 0-16,17 17 0,-17-17 31,-1 0-31,19 0 16,-18 0-16,-1 0 0,19 18 15,-19-18 1,1 0-16,0 0 0,-1 0 16,1 0-16,0 0 0,0 0 31,-1 18-31,1-18 0,0 0 15,0 0-15,17 0 16,-17 0-16,17 0 16,0 0-1,1 0-15,17 0 16,-18 0-16,-17 0 0,17 0 15,1 0-15,17-18 16,-18 18-16,0 0 0,18 0 16,0-18-16,0 18 124,0 0-108,0-17-16,0-1 0,0 0 16,-17 1-16,17-1 15,0-17-15,0 0 0,-18-18 16,18 0-16,0 0 15,-18 0-15,-17-194 47,17 194-47,1 0 0,17 0 16,0 0-16,0 0 15,0 0-15,0 0 0,0 1 32,0-1-32,0 0 15,0 0-15,0 0 0,0 18 16,0-18-16,0 17 15,0 1-15,-18-18 0,18 18 16,0 0-16,-18-18 16,18 17-1,0-52 1,-17 53-16,17 0 15,0 17-15,0-17 0,0 0 16,0 17-16,0-17 0,17-1 16,-17 1-1,0 0-15,18-1 16,0-52-1,-18 53 1,17 0-16,-17-1 0,0 1 16,0 18-16,0-19 0,0 19 15,0-19-15,0 19 0,0-1 31,0-17-31,0 17 16,0-17-16,0 17 16,18 1-16,-18 17 15,0-18-15,0 18 0,0-18 16,18 18-16,-18-17 31,0 17-31,0-18 16,17 18-16,1-18 15,-18 1 1,18 17-16,-18 0 0,17 0 15,-17 0 1,18-18-16,0 18 16,-1 0-16,1-17 15,17 17-15,106 0 16,-88 0-1,-18 0 1,18 0 0,0 0-16,0 0 0,-18 17 15,18-17-15,0 0 16,-17 18-16,-1-18 15,88 17 1,-87-17 0,16 0-16,-16 0 15,-1 0-15,0 0 16,1 0-16,16 0 15,-16 0-15,-1 0 16,0 0-16,36 0 16,-36 0-16,-17 0 46,17 0-46,-17 0 16,-1 0-16,1 0 0,0 0 16,-1 0-16,36 0 15,-35 0 1,-18 0-16,17 0 15,-17 0-15,18 0 16,0 0 0,-1 0-16,1 0 0,0 0 15,-18 0-15,17 0 16,1 0-16,-18 0 15,0 0 17,-18 0 14,-17 0-30</inkml:trace>
  <inkml:trace contextRef="#ctx1" brushRef="#br0">4809 14707 312 0,'0'0'2008'0,"0"0"-840"16,0 0 145-16,0 0 271 15,0 0-160-15,0 0-128 16,0 0-279-16,0 0-345 15,43-3-160-15,-28 3 104 0,-1 11-80 16,7 0-96 0,5 4-128-1,5 3-72-15,6 0-8 16,2 4-96-16,8 2-16 0,3 0-48 15,-2 0 17-15,1 0-81 0,-3 0 8 16,0 0-8-16,-4-4 0 16,-4 1 48-1,-5-4-56-15,-1 0 0 0,-8-6 64 0,-4 1 56 31,-3-3-40-31,-5-1 48 16,-3-3-80-16,1-1 32 16,-7-2 16-16,2 0-88 0,-3-2 64 15,-2 2-24-15,0-2-48 31,0 0-360-31,0 0-321 0,-5 0-623 16,-10-4-2665-16,-6-5-3872 0</inkml:trace>
  <inkml:trace contextRef="#ctx1" brushRef="#br0" timeOffset="469">4757 14779 3424 0,'0'0'2489'16,"0"0"-1201"-16,0 0-328 16,0 0-24-16,0 0-207 0,0 0-113 31,34 58-72-31,-16-24 664 15,3 2-648-15,0 0-192 16,-2-2-112-16,-3-6-88 0,0-4-168 16,-4-5 48-16,-6-7 8 15,1-7-56 1,-3-3-392-16,-2-2-880 0,-2-6-216 15,0-35 55-15,0 0-1055 16,0-1-2513-16</inkml:trace>
  <inkml:trace contextRef="#ctx1" brushRef="#br0" timeOffset="725">4870 14666 3440 0,'0'0'2017'15,"0"0"-361"-15,0 0-112 0,0 0-463 16,0 0-481-16,0 0-448 15,0 0 208 1,0 0 232-16,68-6 152 16,-37 6-104-16,-1 0-56 15,6 0-64 1,-9 0-47-16,2 0-137 0,-4 0-40 0,-6 0-96 15,-3 0-40-15,-5 0-56 0,-4 0-104 32,-7 0-800-32,0 0-905 15,0 2-2304-15</inkml:trace>
  <inkml:trace contextRef="#ctx1" brushRef="#br0" timeOffset="1432">4973 15491 1280 0,'0'0'1592'0,"0"0"313"15,0 0 39-15,0 0 88 16,0 0-247-16,0 0-297 0,0 0-408 16,0 0-328-16,0 0-167 0,-4 0-105 15,-6 7-304-15,0 10-176 0,-4 0-264 16,-1 6 264-1,1-1-80 1,-1-3 32-16,1 0 48 0,4-5 48 16,2-4-40-16,0-2-8 15,4-2 8-15,1-4-8 16,3 0 0-16,0-2-120 0,0 0-96 0,0 2-80 31,12 3 15-31,7-2 209 16,7 3 72-16,0 0 0 15,3 0-8 1,0 1 8-16,-3-1 8 0,1-3 0 0,-3 3 0 15,-4-2 48-15,-3 0-56 0,-5-2-496 32,-3-2-720-32,-4 0-1128 15,-3 0-3466-15</inkml:trace>
  <inkml:trace contextRef="#ctx1" brushRef="#br0" timeOffset="1790">5051 15553 1768 0,'0'0'4601'15,"0"0"-3977"-15,0 0-24 0,0 0 752 16,0 0-327-16,0 0-97 16,0 0-104-16,149-12-232 0,-104 7-232 15,5 1-48 1,-5 1-88-16,0 1-72 15,-4 0-80-15,-4 2 8 16,-7 0-24-16,-7 0-48 0,-4 0 0 16,-7 0 0-16,-4 0 72 15,-5 0-64-15,-3-2 120 16,0 2-136-1,-6 0-528-15,-9 0-1432 16,-3 0-5386-16</inkml:trace>
  <inkml:trace contextRef="#ctx1" brushRef="#br0" timeOffset="2361">4922 16568 1424 0,'0'0'2512'0,"0"0"-927"15,0 0-257-15,0 0 80 0,0 0-560 16,0 0-575-16,0 0-105 0,37-6 616 16,-3-9 96-16,11-4 96 31,5-7-168-31,5-5-96 15,2-5-119-15,4 1 55 0,-3 0-112 16,-3 3-304-16,-7 5-112 16,-2 6 0-16,-8 3-120 0,-5 4 8 15,-4 3 48-15,-8 3-48 16,-7 5 0-16,-4 1 32 31,-4 0-40-31,-4 0-456 0,-2 2-312 16,0 0-281-16,-2 0-807 0,-9 0-3761 15</inkml:trace>
  <inkml:trace contextRef="#ctx1" brushRef="#br0" timeOffset="2919">4985 16302 4352 0,'0'0'2489'15,"0"0"-521"-15,0 0 25 16,0 0-281-16,0 0-512 16,0 0-455-16,-10 17-593 0,-3 7-152 15,-5 8-56-15,1 2 56 16,-4 2 48-1,4-4-40-15,1-6 64 0,2-5 56 16,4-8 120-16,2-3 8 16,6-3-80-16,2-3-24 15,0-2-152-15,0 0-16 0,0 2-168 31,0 1-40-31,13 3 96 0,10 1 128 16,3 1 0-16,1-3 120 0,7 4-120 16,2-5-152-16,17 6-856 15,-8-5-1289-15,-8 4-3488 16</inkml:trace>
  <inkml:trace contextRef="#ctx1" brushRef="#br0" timeOffset="7224">13889 14145 2496 0,'0'0'1112'0,"0"0"-344"31,0 0 417-31,0 0 47 15,0 0-352 1,0 0 128-16,0 0-376 0,0 0 145 0,96 2-193 16,-85-2-120-16,0 0-24 0,6 0 120 15,2 2-248 1,4 1-24-16,1-1 72 15,2 0-128-15,-1-2-32 16,3 0 80 0,-2 0-80-16,4 0 9 0,-2 0-65 15,3 0-24-15,2 0-40 16,3 1-24-16,3 1 24 0,3 0-64 15,1 0 72-15,4 0-16 16,6 0-72-16,-2 0 0 16,2-2 0-16,2 2 56 0,0-2-56 15,0 2 0-15,-4 2-8 16,4 0 8-1,-5-1 0-15,0 1 8 32,4-4 0-32,-4 0 0 15,-2 0 8-15,-3 0-16 0,-6 0 8 16,-7-7 40-1,-3-1-40-15,-6 0 8 0,-4 0 40 0,-7 5-40 16,-1-2-16-16,-3 1-8 16,-5 4-56-16,-1 0 0 15,1 0 64-15,-3 0 8 0,0 0 0 16,0 0 8-16,0 0 80 15,0 0 56-15,0 0-64 0,0 0-24 32,0 0 64-32,0 0 32 0,0 4-160 15,0 10 16-15,0 7-16 16,0 2 80-16,0 7 0 0,0 4-80 15,7 5 0-15,-3 3 0 16,3 3 0 0,1 4 0-1,0-1-24-15,0 2 24 0,0 0 0 16,4 3-8-16,-3-2 8 0,-1 2 0 15,2-1-32-15,-4 0 32 0,1-4 16 16,-1-2 24-16,-1-1-40 31,2-4 0-15,-1-3 0-16,-1-1 0 0,1-3-8 0,1 0 8 15,-1 0 40-15,1 0 8 16,-4 2-40-16,-1-2 0 0,1 0 0 16,0 1 80-16,-3-1-88 31,0 0 0-31,0 0 32 15,3 2-24-15,-1-2-8 0,-2 2 0 16,3 2 0-16,-3-2 0 0,3 4-8 16,-3 2 8-16,5 1 0 15,-3 0 8-15,3 0 0 31,-2 1-8-31,-1-2 8 0,2-2-8 16,0 2-8 0,2-4 8-16,-1 3 0 0,1-1 0 0,-2-5 0 0,4 3 0 15,-5-2 0-15,2-1-8 16,-2-1 8-16,5-2 0 15,-5 0 0-15,5 0 0 16,-4 0-64 0,2-1 64-16,1-1-8 15,-3-2 8-15,1 0-8 0,2-5-8 16,-2 1 8-16,-1-1 0 0,0-3-104 31,0-2 8-31,1-2 56 16,2-2-32-16,-6-3 56 0,3 0 16 15,-3-3-40-15,-1-2 40 31,2-2 8-31,-2-2 8 0,0 0 56 0,0-2-48 0,0 0 104 16,0 2 8-16,-7 2-128 16,-6-2 0-1,-6 0-16-15,-4 0-96 16,-7-2 0-16,-4 0 112 0,-5 0 0 15,0 0-8 1,-4 0-8-16,4 0 16 0,-5 4 72 16,4 2 8-16,1 3-8 0,-4-2-64 31,-3 1 64-31,-4 0-72 15,-1 1 8-15,-4-4 8 0,-5 1 48 16,-3-4-64-16,-2-2-16 16,-4 2-120-16,4 0 56 15,7 0 8 1,5 4 0-16,5 1-32 0,2 0 96 15,3 3-88 1,2 1 96 0,3-3 224-16,2-1-104 0,4-1-40 31,-1-4-8-31,3-2-24 0,-4 0 24 0,6 0-72 0,3 0-8 15,5 0 8-15,2 0 0 0,4-2 0 16,4 0 0-16,2 0-56 16,2 0 56-16,-1 0-48 0,2 0-8 15,4-1-16-15,-9 1 72 16,4-4-96-1,-6 1 48-15,-1-1 40 16,-6 0-144-16,-5 2-104 16,-5-1 72-16,-4 3-56 0,4 0-240 15,8 2 480-15,0 0 24 16,10-3 120-16,3 3 216 31,5 0 16-15,1-2-128-16,2 0-96 0,0 0-48 0,0 0-96 15,0 2 0-15,0 0-8 0,0-2 0 16,0 2 0-16,0-2 56 15,0-2 0-15,-6-2-48 32,1-4 0-32,0-4-8 15,-2-8-8-15,1-4 0 0,0-10-112 0,-1-4 40 16,2-9-24-16,2 0 56 0,-3-8-56 15,2-1 104-15,-2-6-48 16,-4-2 48-16,-1-4 0 16,0-5 8-16,3-2 0 15,1-6-8 1,2-3 0-16,5-1 0 0,0 1 0 15,0 1-40-15,0 0 24 0,8 4 8 16,-1 6 8-16,-4 0 0 31,-1 7 8-31,1 6 0 16,-3 2 56-16,0 6-64 0,0 2 0 15,0 1 0 1,3 8-56-16,0-2 48 0,2 5 0 0,-2 0 0 16,2 4-8-16,0-1-40 15,-5 5 56-15,0 2 8 0,0 2-8 31,0-2-8-31,0 1 8 16,0-4-16-16,0-5-88 16,2-2-120-16,3-3 40 0,-2-2-16 15,0 1 0-15,2 3 56 16,0 9 48-16,-4 9 96 0,-1 7 0 31,0 8 8-31,0 2 40 16,0 3 96-1,0-1-16-15,0 0-72 16,0-2-48-16,0-3-8 0,2-2-64 15,3-3 16-15,0 3-40 16,-1-2 80-16,-2 3 8 0,3 5-16 16,-5 0-32-16,1 5 48 15,-1-2 0-15,0 2-8 16,0 0-32-16,0 0 40 15,0 0 0-15,0 0 0 16,0 0 24-16,0 0-24 16,0 0 8-16,0 0 40 0,0 0-48 15,0 0-249-15,0 11-1159 16,0 2-2865-16,-6 6-4039 0</inkml:trace>
  <inkml:trace contextRef="#ctx1" brushRef="#br0" timeOffset="9065">15710 14717 1696 0,'0'0'1688'0,"-7"0"-143"0,2 0-97 15,4 0-272 1,-3 0-80-16,1 0-111 0,3 0-241 0,0 0-184 16,0 0-32-1,0 0-96-15,0 0-168 0,0 0-136 0,0 0-80 16,0 0-40-16,0 0-8 31,0 0 0-31,0 0 8 16,3 0 144-16,5 0 48 0,4 0-96 15,1-2-24 1,4 2 0-16,3-2 24 0,6 2-88 0,3 0 56 31,0 0-8-31,1 0 24 16,4 0 16-16,4 0-96 0,2 0 8 15,0-4 136-15,4-1-48 16,-2 3-48-16,3-2-56 0,0 2 48 15,-3 2-40-15,2 0-8 16,-4 0 48-16,-1 0-40 16,-8 0 48-1,-4 0-56-15,-7 0 8 0,-9 0 8 16,-5 0 32-16,-1 0-40 15,-5 0 161-15,0 0-169 0,-8 0-48 16,-11-4-1753 0,-1 3-3752-1</inkml:trace>
  <inkml:trace contextRef="#ctx1" brushRef="#br0" timeOffset="9457">16217 14516 4480 0,'0'0'4025'0,"0"0"-3609"16,0 0-392-16,0 0 56 0,0 0 569 15,0 0-1-15,0 0-376 31,147 54-56-15,-110-33-8-16,-2-4 48 0,-4 3-80 0,-4-1-104 16,-6-4-8-16,-6 2 184 0,-5-5 88 15,-7-3 208-15,-3 2 8 0,0-3 273 16,-2 1 31-1,-16 6-384 1,-12 1-320-16,-6 2-152 16,-28 14-1104-16,7-6-1377 0,-1-4-4144 15</inkml:trace>
  <inkml:trace contextRef="#ctx1" brushRef="#br0" timeOffset="9948">15663 14901 4624 0,'0'0'1425'0,"0"0"215"16,0 0-176-16,0 0-519 15,0 0-817-15,0 0-128 16,0 0 288-1,97 74 224-15,-49-36 64 0,5 5 144 16,4-4-64-16,-7 1-192 31,0-3-112-31,-3-7-71 0,-7-2-97 0,-3-6-32 16,-6-6 0-16,-5-2-48 15,-8-6-96 1,-9-2 0-16,-2-4 56 16,-6-2-64-16,-1 0-88 15,0 0-761-15,0 0-1039 16,0 0-2977-16</inkml:trace>
  <inkml:trace contextRef="#ctx1" brushRef="#br0" timeOffset="10266">16252 15073 5577 0,'0'0'2880'0,"0"0"-2208"15,0 0-439-15,0 0-97 16,0 0 776-16,0 0-424 15,97 107 16-15,-61-65-192 0,-1 0-8 32,-1 0-32-32,-3-2-80 0,-4-6-88 15,-7-4-96-15,-3-6 56 0,-5-5 40 16,-4-8 24-16,-5-5 80 15,-3-2 208-15,0-4 425 16,0 0 231-16,-15 0-440 16,-10 0-448-1,-6 0-184-15,-6 0-680 16,-33-2-712-16,12-4-1009 0,3 1-3312 0</inkml:trace>
  <inkml:trace contextRef="#ctx1" brushRef="#br0" timeOffset="10892">15595 15336 1528 0,'0'0'1912'0,"0"0"-1256"0,0 0 441 15,0 0 63-15,0 0-456 16,0 17-208-16,6-8-184 0,2 3 72 16,7 7 8-16,4 5 0 15,6 3 41 1,5 8 215-1,4 5 80-15,5 7-128 0,0 10-192 16,1 3 56-16,0 6-208 0,1 3-24 16,-6-7-16-16,-1-9-136 15,-3-6-72-15,-4-11 8 0,-2-8-8 16,-6-6 0-16,-1-6 56 15,-4-3-56-15,-6-6 40 16,-1-1-48-16,-2-4 16 0,-5-2 40 31,0 0-56-31,0 0-336 16,0 0-688-16,0 0-1328 0,0-8-4546 0</inkml:trace>
  <inkml:trace contextRef="#ctx1" brushRef="#br0" timeOffset="11374">16194 15854 6081 0,'0'0'1896'16,"0"0"-864"-16,0 0 193 0,0 0-401 16,0 0-616-16,0 0 272 15,0 0 112-15,0 0-280 16,78 130-128-16,-53-88-112 0,1 2-16 15,0-2 16-15,3-2-64 32,-1-1 16-32,-6-7-16 0,-2-8 0 15,-9-6 64-15,-3-6-72 16,-5-6 16-16,-3-2 88 15,0-4 584-15,0 0 481 0,-13 0-489 32,-9 0-432-32,-7 0-248 15,-5 0-16 1,-7-4-744-16,-20-7-689 16,4 6-1135-16,9-1-5170 0</inkml:trace>
  <inkml:trace contextRef="#ctx1" brushRef="#br0" timeOffset="13523">17345 14773 5601 0,'0'0'2456'0,"0"0"-1720"16,0 0 17-16,0 0 151 15,0 0-488 1,0 0-352-16,0 0-64 0,0 0-248 0,0 0-376 15,2 0-24-15,1 0 7 47,-3 0-447-47,0 0-448 16,0 0-3113-16</inkml:trace>
  <inkml:trace contextRef="#ctx1" brushRef="#br0" timeOffset="14570">19023 14947 2456 0,'0'0'3033'0,"0"0"-1577"0,0 0 336 16,0 0-215-16,0 0-417 15,5-4-424 1,16 0 264-16,8-2 65 0,10 0-321 0,5-2-368 15,2 0-152-15,8 0-224 16,15-3-336-16,-7 0-1329 16,-14 3-2752-16</inkml:trace>
  <inkml:trace contextRef="#ctx1" brushRef="#br0" timeOffset="16373">16548 15935 224 0,'0'0'1440'0,"0"0"-1024"16,0 0 312-16,0 0 168 0,0 0-272 15,0 0-215-15,6-2-57 16,-3 2 0-16,-3 0 48 0,0 0 136 16,0 0 24-16,0 0-72 15,0 0-72-15,0 0-8 16,0 0-40-1,0 0-8-15,0 0 0 0,0 0-23 16,0 0-17-16,0 0-88 16,0 0-24-16,0 0-32 0,0 0-16 15,0 0 8 1,0 0 72-1,0 0 72-15,0 0 40 16,0 0-72-16,0 0-144 0,0 0-64 0,0 0-72 16,0 0 16-16,0 0 32 15,0 0 8-15,0 0 16 0,0 0-8 31,0 0 0-31,0 0 16 16,0 0-24-16,0 0-32 0,2 0 48 16,4 0 120-1,-6 0-72-15,0 0-48 0,0 0 40 0,0 0 16 16,0 0-40-16,4 0 16 31,-3 0-24-31,1 0 96 16,4 0-104-16,6 0 33 0,2 0 7 15,4 0 16 1,1 2-56-16,6 0 24 0,2 3 40 0,-1-3-24 15,3 0-48-15,3-2 8 32,10 0-72-32,-8 0-1369 15,-8 0-4944-15</inkml:trace>
  <inkml:trace contextRef="#ctx1" brushRef="#br0" timeOffset="17653">19104 15926 4336 0,'0'0'1649'0,"0"0"-617"15,0 0 464-15,0 0 17 0,0 0-449 16,0 0-168-16,0-2-120 0,0 2-208 15,3 0-88-15,9 0 177 16,4 0-49-16,3 0-56 16,7 0-48-1,0 0-216-15,5 0-64 16,4-4-224-16,4-17-784 0,-8 6-1065 15,-6-2-2215-15</inkml:trace>
  <inkml:trace contextRef="#ctx1" brushRef="#br0" timeOffset="19108">16590 16927 6025 0,'0'0'2200'0,"0"0"-943"0,0 0 183 16,0 0-136-16,0 0-656 15,0 0-416-15,0 0-232 0,9 0-64 31,14 0 64-31,6 0 512 16,7 0 9-16,2 0-169 16,6 0-176-16,0 0-120 15,25 0-56-15,-9-7-1409 0,-9 3-5032 0</inkml:trace>
  <inkml:trace contextRef="#ctx1" brushRef="#br0" timeOffset="20625">19119 16893 6953 0,'0'0'3185'15,"0"0"-2385"-15,0 0-96 16,0 0 272-16,0 0-344 31,42 2-200-31,-15 6-176 16,-3-1-127-16,10-3-97 0,0-4-32 15,13 0-761-15,-10-4-1015 0,-8-7-2649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56:21.235"/>
    </inkml:context>
    <inkml:brush xml:id="br0">
      <inkml:brushProperty name="width" value="0.05292" units="cm"/>
      <inkml:brushProperty name="height" value="0.05292" units="cm"/>
      <inkml:brushProperty name="color" value="#FF0000"/>
    </inkml:brush>
  </inkml:definitions>
  <inkml:trace contextRef="#ctx0" brushRef="#br0">3875 4835 1376 0,'0'0'2296'0,"0"0"-1127"0,0 0-41 15,0 0 112-15,0 0-32 16,0 0-304 0,0 0-255-16,0 0-161 15,0 0-72-15,0 0 48 16,0 0 0-16,0 0-32 15,0 0-48-15,0 0-48 0,0 0-64 16,0 0-88-16,0 0-56 16,0 0-32-16,0 0-88 0,0 0 40 15,0 0-40-15,0 0-8 16,0 0 8-1,0 0-8-15,0 0 0 16,0 0 0-16,0 0 0 0,0 0 0 16,0 0-16-16,0 0 8 15,0 0-40-15,0 0 40 0,2 0-48 16,1 0 40-1,0 0 8-15,5 0-40 16,-3 0 40-16,5 0 8 16,-2 0 0-16,2 0 0 0,-1 0 8 15,-1 0-8-15,4 0 8 16,-1 0 0-1,2 0 64 1,0 0-16-16,3 0-8 0,-9 0-32 16,5 0 48-16,-3 0-56 15,0 0 0-15,7 0 48 0,-6 0-40 16,1 0-8-16,2 0 48 0,-1-2-48 15,1 2 56-15,-2-2-56 32,0 0 0-17,0 2-8-15,1-2 16 0,-3 2 1 0,1 0 31 16,1 0-40-16,1 0 0 15,1-2 0-15,-2 2 0 0,2 0 0 16,3 0-8-16,0 0 16 31,2 0-8-31,-2 0 48 16,-1 0-56-16,-2 0 0 0,1 0 8 0,-1 0-8 15,0 0 8-15,-2 0 0 16,2 0 0-16,0-2 40 0,2 0 24 16,-1-1-24-1,4 3-40 1,0-2 0-16,1 2 0 15,0-2 0-15,-1 0 48 0,0 2-56 0,0-2 8 16,-1 2-8-16,0 0 8 16,-3 0 8-16,2 0-8 0,2 0-8 31,-5 0 8-31,5-2 0 15,1 2-8-15,-3 0 0 16,4 0 8 0,-3 0-8-16,-2 0 8 0,1 0-8 0,-3 0 8 31,0 0 0-31,3 0 0 0,-5 0 0 15,-1 0 0-15,0 0 64 16,4 0-64-16,-1-1-8 0,3 1 0 16,2 0 8-16,0-2-8 15,0 2 8-15,1 0 8 31,-1 0 48-31,-2 0-48 0,2 0-32 16,-5 0 16-16,4 0 0 16,0 0 56-16,0 0-56 0,1 0 8 15,3 0 40-15,-5 0 40 16,2 0-16-1,1 0 8-15,-4 0 16 16,1 0-96-16,3 0 48 0,-6 0 56 16,7 0-56-16,-3 0-40 15,-2 0-8-15,4 0 80 0,-2 0-64 16,-1 0-8-16,1 0 8 15,0 0-8 1,0 0-8-16,3 0 72 0,-2 0-64 16,3 0 40-16,1 0-32 15,-2 0 64-15,4 0-8 16,0 0-64-16,0 0 72 0,4 0-64 15,1 0 48-15,-3 0-56 32,1 0 40-32,0 0-48 0,-2 0 8 15,-1 0-8-15,0 0 8 16,-4 0-8-16,2 0 8 0,1 0 0 15,-4 0-8-15,-1 0 0 16,3 0 16-16,-2-2 48 31,-1 2 16-15,1 0-32-16,-4-2 24 0,1 2-24 0,-1-2 0 15,1 2-40-15,-5 0 48 0,2-2-40 16,0 2 48-16,3-2-56 16,-3 2 56-16,1-2-64 31,-1 2 8-31,0 0 0 15,0-2 8-15,3 2-8 0,1-3 0 0,-1 3 0 16,-2 0 8-16,2-2-8 0,-3 2 0 16,0-2 8-16,-1 2 0 15,0 0-8 1,0 0-8-1,-1 0 0-15,0 0 0 0,1 0 8 0,1 0 0 16,-2 0-8-16,0 0 0 16,1 0 0-16,2 0 0 0,-1 0 0 15,1 0 0-15,3 0 0 16,0 0 8-16,0 0-8 15,0 0 0 1,-1 0 8-16,-3 0-8 16,0 0 8-1,0 0 0-15,-1 0-8 0,2 0 8 0,-3 0 0 16,-1 0-8-16,0 0 8 31,1 0-8-31,-1 0 16 0,4 0-16 16,-1 0 8-16,0 0-8 15,2 0-8-15,-2 0 8 16,1 0 16-16,-3 0-8 0,4 0 0 15,-2 0-8-15,1 0 0 32,-2 0 0-32,-1 0 8 0,0 0-16 15,1 0 8-15,-1 0 0 16,0 0 0-16,1 0-8 0,0 0 8 0,0 0 8 15,-1 0 0 1,-3 0-8-16,7 0-8 16,-4 0 8-1,0 0 8-15,-1 0-8 0,1 2 8 16,1 0 0-16,-3-2-8 15,-1 0 8-15,2 3 0 0,-4-3-8 0,3 0 0 32,0 0-48-32,1 2 48 0,-2-2 0 0,3 0 40 15,1 2-32 1,-4-2-16-16,3 0 8 15,-1 0 0-15,1 0 0 16,0 0 8-16,-3 0-8 0,4 0 0 16,-1 0 0-16,0 0 0 31,1 0 0-31,-4 0-8 0,1 0 8 15,-2 0 0-15,-1 0 0 16,2 0 0-16,2 2 0 0,0-2-8 16,-2 0 8-16,-2 0 0 15,4 0 8-15,-4 0-8 16,-4 0 8-1,3 0-8-15,-5 0 0 16,0 0 48-16,1 0-40 16,-1 0 64-16,0 0 152 0,0 0 32 15,0 0 64-15,0 0-24 16,0 0-24-1,0 0 1-15,0 0 23 16,0 0 0-16,0 0 16 0,0 0-48 16,0 0-8-16,0 0-8 15,0 0-16-15,0 0-40 0,0 2-16 16,0-2-72-16,0 0 8 15,0 2-16 1,0-2-48-16,0 0-40 16,0 0 8-16,0 0-8 0,0 0 8 15,0 0-16-15,0 0 0 16,0 0-240-16,-3 0-696 15,-5 0-1393-15,0-8-2944 0</inkml:trace>
  <inkml:trace contextRef="#ctx0" brushRef="#br0" timeOffset="7020">15448 6036 1296 0,'-10'2'1248'0,"2"0"-152"0,-3 0 289 16,-4 2 31-16,4-3 32 31,1-1-104-31,-1 0-399 0,-4 0-25 16,3 0 144-16,-5 0-312 15,0 0-176-15,-3 0-23 0,-2-3-145 16,-1-3 40 0,2-2 56-16,0 0-240 0,2 0 0 31,1-4-40-31,2-1 144 0,4 0-64 0,-5-6-112 15,1-2-112-15,-1-5 56 16,1-4-136-16,3-3 0 0,2 1 8 16,0 0 8-16,4-4-16 15,2 0 0 1,5-2-80-1,0-2 80-15,0 0-56 0,2 1 56 0,11-1-72 16,5 3 72-16,1 1-8 16,4-3-64-16,-2 3 72 15,3 2-8-15,0 4 0 16,2 4-56-16,-5 2 56 0,2 6 8 15,-1 1-48 1,-2 6-56-16,2 1 88 16,1 1-88-16,-5 5 48 15,6 0-64-15,-2 4 112 0,1 0-96 16,4 0 104-16,1 0 0 15,1 0-8 1,0 4 8-16,0 5 8 16,2-1-8-16,-5 2 8 15,1-1 56-15,-1 2-56 0,-2-1 40 16,-1 2-40-16,1 0 0 15,-1 0 40-15,-4 2-40 16,4 0 40-16,-6 2 8 16,3-2-8-1,-6 0 0-15,2 0 0 16,-3 2 8-16,-3 0 24 0,1-1-16 0,-1 0 24 15,0 2 0-15,-2-4 64 16,-3 4-32 0,-2-2 8-1,2 2-32-15,0 0 112 0,-5 2-96 16,1 0 48-16,-1 3 8 15,0 1 0-15,0-1-32 0,0-2 33 0,0 2-81 16,0-4 16-16,0 2 0 31,-1-2 32-31,-4 0-48 31,0-2 24-31,-2 3-16 0,1-2-24 0,-1 0 40 0,-1 0 8 16,-1 2-48-16,-1-2 24 0,2 1 32 16,-3-2-16-16,-1-1-32 31,1-2 8-31,0-2-8 0,-1 0 16 15,1-1 0 1,-3 3 0-16,1-3-24 0,-2 2-24 0,-3-2 0 16,1 2-48-16,-1-2 56 15,3 2-56-15,-2-2 16 31,-1-2-8-31,2 0 40 0,-5 0 16 16,3-2-16-16,-3-2 8 16,-2 0 8-1,-1 0-64-15,-2-2 8 0,2 2 0 0,1-2-8 16,1 0 0-16,2 0-8 16,1 0 8-1,1-2 8-15,5 2-8 16,2-2-16-1,0 0 8 1,1 0 0-16,4 0-48 0,1 0 56 0,3 0-8 16,-3 0 8-16,5 0-8 0,-1 0 8 15,1 0 0 1,0 0 0-16,0 0-8 0,0 0 8 0,0 0-8 15,0 0-96-15,0 0-64 16,0 0-224-16,0-4-712 0,0-4-1217 16,-5 2-2744-16</inkml:trace>
  <inkml:trace contextRef="#ctx0" brushRef="#br0" timeOffset="10672">4059 7355 6025 0,'0'0'2080'0,"0"0"-1336"16,0 0 249-16,0 0 119 15,0 0-456-15,0 0-464 0,0 0-192 31,2 0-720-31,-2 0-2337 16,0 0-4424-16</inkml:trace>
  <inkml:trace contextRef="#ctx0" brushRef="#br0" timeOffset="12418">4541 8668 2840 0,'0'0'0'15,"0"0"-1304"-15</inkml:trace>
  <inkml:trace contextRef="#ctx0" brushRef="#br0" timeOffset="13652">7821 7277 6265 0,'0'0'1864'0,"0"0"-920"16,0 0 905-16,0 0-1 0,0 0-487 0,0 0-385 15,0 9-232 1,0-9-272-16,0 0-248 0,0 0-144 15,0 0-80 1,0 0-976-16,0 2-1217 16,0-1-3936-16</inkml:trace>
  <inkml:trace contextRef="#ctx0" brushRef="#br0" timeOffset="18472">9917 8031 128 0,'0'0'2000'0,"0"0"-1088"16,0 0 184-16,0 0 665 0,0 0-241 15,0 0-416 1,0 0-247-1,0 0-273-15,0 0-168 16,0 0-184-16,0 0-120 0,0 0-96 16,0 0 88-16,0 0-48 15,0 0-48-15,0 0 64 0,0 0-64 16,0 0 64-1,0 0 48-15,0 0 16 16,0 0-136-16,0-2 0 16,0 2 0-16,0 0 0 0,0 0-104 15,0 0 24-15,0 0 24 16,0 0 56-16,0 0 72 0,0 0 64 31,0 4 88-31,0 0 64 16,0 2 104-16,0-2-8 0,0 0 0 15,0-1 0 1,-5-1 40-16,2 0-216 0,-1-2-127 0,-2 0 15 15,4 0 8-15,-1 0-32 32,3 0 8-32,0 0-80 15,0 0-8-15,0 0-96 0,0 0 0 16,0 0-97-16,0 0 73 15,0 0 56 1,0 0 64-16,0 0 8 0,0 0 0 0,0 0 240 16,0 0 97-1,-3 0 71-15,0 0 48 16,1 0-232-16,-3 0-56 0,4 0-80 15,1 0-16-15,0 0 24 16,0 0-96-16,0 0-160 0,0 0-8 16,0-4-88-1,0 1 24-15,0 1 80 16,1 2 32-16,4-2 48 15,-3 2-56-15,-2 0 0 16,0 0 24-16,0 0 104 0,0 0 40 16,0 0 160-16,0 0 120 0,0 4-80 15,-2 1-48 1,-4-3-8-1,2-2-16-15,3 0-72 16,1 0-88-16,0 0 8 0,0 0 32 16,0 0-48-16,0 0-112 0,0 0-88 15,0 0-56-15,0 0 40 31,0 0 120-31,5-2 40 16,1 0 48-16,-4-1-8 0,1 3 8 16,-3 0 0-16,2 0 8 15,-2 0 8-15,0 0 72 0,0 0-72 16,0 0 40-16,0 0-48 15,0 0 8-15,0 0 0 16,0-2 0 0,0 2 8-16,0 0 32 0,0 0-48 15,0 0 0-15,0 0 0 16,0-4 0-16,1 2-8 0,2-4 0 15,2 2 8 1,-2 0 80 0,2-1-32-16,2 0 8 0,-1-1 24 15,2-2 48-15,0 2 40 16,4-4-40-16,-1 2 24 15,2 0 24-15,1-2-64 0,-1 2 56 0,-1-2-16 32,-3 2 72-32,3-1 0 15,-1 2-48 1,0 1-32-16,1-4 0 0,0 1-40 0,0 2 0 31,2-3-56-31,-1-1-32 0,2 3-16 16,-1-1 72-16,-2 1-64 15,1-1 40-15,-2 1-40 16,-3 3-8-1,3-1-8-15,-1 2 8 0,-2-3 0 0,3 3 8 16,-1 0-8-16,-2 0 0 0,3-1 0 16,-1 1 0-16,-2 0 8 15,3-3 40-15,-4 1-32 31,3 2 48-31,-2-1-16 0,-2 1-40 16,5-2 48 0,-6 1-48-16,2 1 0 0,2 0 0 0,-2 0 40 0,-1 2-48 15,2 0 0 1,0-1 0-1,1 1 0-15,-3-2 8 16,4-1-8-16,-1 1 48 0,-1 0 8 16,1-2 8-16,0 2-56 15,-1 0 40-15,0 1-40 0,0-2 8 16,4 1-8-1,-6 0 0-15,7 0-8 16,-6 0 0-16,4-2 8 16,0 2 0-16,2-2 0 0,-2 0 0 15,1 2 8-15,-4 0-8 31,0 0 40-31,2 0-32 0,-6 0-16 16,1 3 0-16,2-2 0 16,-4 1 8-16,3 0-16 0,-1 0 8 15,0 0-16-15,2 0 8 16,-1 0 0-16,4-2 8 15,-2 0 8 1,3 2-8-16,-3-4 0 16,3 2 0-16,4-2 8 15,-5 2 8-15,4-2-16 0,-2 0 16 16,2-3-16-16,-3 2 8 15,6-3 72-15,-6-1-80 16,2 2 0 0,0 1 8-16,-2 0 25 0,0-3-33 15,2 4 0-15,2-3-9 16,-1-3 26-16,2 2-17 0,4-4 8 15,-4 1-8-15,2-1-8 16,1 0 8 0,4 0 0-16,-1-2 0 0,1 2 0 15,1-2-8 1,-1 4-1-16,1-4 1 0,2 4 8 15,-4-2 0-15,1 1 8 16,0-2-8-16,-1 2-8 0,-2 0 0 16,1 2 8-16,-4-2 8 15,3 0-8 1,-1-1 0-1,-1 2 8-15,1-1-8 0,-1 0 17 0,0 0-17 16,0 1 16-16,-2 0-8 16,0-2 8-16,2 2-8 15,3-4 8-15,-2 4 40 16,4-4-48-1,-4 1-8-15,4 2 8 32,-1-2 0-32,1-2 48 0,1 2-56 0,0 0 0 0,4 0 8 15,-2 0-16-15,1-2 16 16,4 0-8-16,3-4 0 0,1 0 8 31,2-4-8-31,4 2 48 0,-1-1-48 16,5-1-48-16,-1 0 40 15,3-1 8-15,4-1 0 0,1-4 0 16,0 2 8-16,-1-1 40 15,1 1-48-15,-10 6-40 16,-3 2 40 0,-5 2 16-16,-8 6-16 31,-2 0 8-31,-2 2 0 0,-5 0 24 0,0-1-32 0,3 4 0 0,-4-5 0 15,2 1 8-15,1 0-8 16,2-4 8 0,2 2-8-16,2-2-8 15,6-2 8-15,3-4-8 16,11-1-40-16,4-2 48 0,10-4 0 15,3-2 0-15,4 0 0 16,5-2 0-16,2 2 0 16,-5 4 0-1,-2 1-8-15,-8 6 0 16,-5 4 8-16,-8 4 0 0,-9 0 0 15,-12 7 0-15,-8 3 8 16,-8-1-8 0,1 2 8-16,-6 0 0 0,2 0 8 0,1-3-8 31,4 1 0-31,1 0 0 15,0-2 0-15,4-1 48 0,6-2-56 16,3-1-48-16,7 0 40 0,8-4 8 16,-1-2 0-1,8 2 0-15,-5 0 32 0,1 0-24 16,4 0-16-1,-1 2 16-15,-4076-2 24 16,8141 2-24-16,-4078 1 0 0,-11 6-8 16,-6 1 0-16,-7 2 0 15,-2 2 0-15,-6 0 8 16,0 0 8-16,0 0 56 15,0 0-64-15,0 0 16 16,0 0-24-16,0 0-8 16,0 0-48-16,0 0 48 0,0 0 8 15,0 0 0-15,0 0 0 16,0 0 0-16,0 0 64 0,0 0-56 31,0 0 40-31,0 0 0 16,0 0 0-16,0 0 16 0,0 0-64 15,0 0 88-15,0 0-88 16,0 0 0-16,0 0-448 15,-46 11-713-15,4 10-1935 0,-12-1-5330 16</inkml:trace>
  <inkml:trace contextRef="#ctx0" brushRef="#br0" timeOffset="20963">3790 6284 696 0,'0'0'3936'31,"0"0"-2487"-31,0 0 319 15,0 0-127-15,-23 2-201 16,23-2-328-16,0 0-416 0,0 0-208 0,0 0-216 16,0 0-136-16,0 2-120 15,0-2 40-15,0 0-56 0,0 2-16 16,3-2 16-16,15 2 0 15,1-2 112 1,4 2 16 0,5-2 33-16,-1 0 7 0,2 0 16 0,3 0-8 15,1 0 48-15,5-2-88 16,-4-2 0-16,5 0-24 0,3-1 8 15,-2 1-40 1,6 0 72 0,-1-1 16-16,0 1-64 15,-1 2-32-15,-2 0-24 0,3-2-48 16,0 2 0-16,0-1 16 0,5-1 40 15,4 0-56-15,1 0 8 16,4-1-8-16,3 3 64 31,-1 0-16-31,-3 0 24 0,-1 0 0 16,-4 0-8-16,0 0 40 15,-1-2 16-15,-2 3-32 0,2-1 0 16,-2-2-8-16,3 2 16 16,-3-3 80-16,3 3-104 31,-6-2-72-31,5 0 96 0,-5 2-88 15,1-2 56-15,-1 2-56 16,-3 2-8-16,-2 0 8 0,-2 0-8 0,-1 0 0 16,-5 0-40-16,1 0 40 15,2 0 0 1,-4 0 8-1,2 0 0 1,1 0 0-16,-2 0 0 0,1 0-8 0,1 0 8 16,1 0-8-16,2 0 0 0,3 2 0 0,3 0 8 15,0 2-8-15,-1-2 0 31,-2 2 8-31,-2 0-8 16,-6 1 0-16,-3-1 0 0,-7 0 8 31,-2-1-8-31,-4-1 0 0,0 0 0 0,0 0 0 0,1-2 0 16,-3 2 0-16,2-2 0 31,5 0 8-31,-1 0 0 0,2 0 0 16,1 0-8-16,4 0 16 15,-5 0-16 1,5 0 0-16,-6 0 0 0,1-2 0 0,-2 0 48 15,1-2-48-15,0 2 0 32,-2 1 16-32,0-1 32 0,1 0 0 15,-4 2 0-15,0-2-48 16,-4 2 8-16,-6 0 8 15,-1 0 32-15,-5 0-40 0,1 0 96 16,-3 0 32-16,0 0 144 16,0 0 209-1,0 0 15-15,0 0-144 0,0 0-232 16,0-2-128-16,0 2-128 15,-5-3-1353-15,-6 1-1639 0,-4 2-6730 32</inkml:trace>
  <inkml:trace contextRef="#ctx0" brushRef="#br0" timeOffset="24749">8846 5835 1768 0,'0'0'2888'16,"0"0"-1415"-16,0 0-105 0,0 0 160 16,0 0-271-16,0 0-417 0,0 0-248 15,0 0-160 1,0 0-40-16,0 0 24 0,0 0-32 0,0 0-32 31,0 0-80-31,0 0-95 16,0 0-41-16,0 0-16 0,0 0-72 15,0 0 16-15,0 0-64 16,0 0-24-16,2 0 24 0,7 0 0 31,-1 0 80-31,4 5 48 16,1 1 64-16,4-1 72 0,-2 3-24 15,3-2 24-15,-1 3-104 16,1-3-8-16,0 1-72 0,0 1-24 15,0-1-40-15,-1 1 32 32,1-3-40-32,1 1 64 15,-4 3-56-15,3-3 32 0,-4 0-48 16,4 1 8-16,-3-1 8 15,2 3-8-15,-2-3 48 0,1 2-48 16,-3-3 0-16,3 1 64 16,-3 1-72-1,5-1 8-15,-5 0 0 16,4 0 72-16,0 2-8 15,0-2 8 1,0 0 16-16,0 2 0 16,-1-3 0-16,-3 2 56 0,2-3-64 0,-1 2 0 15,-1 0 16 1,0-2-32-16,3 2-16 15,4 0-40-15,-2 0 40 0,3 0-48 0,4 2 8 16,-4-2-8-16,5 2 0 16,2 0 64-16,1 0-16 0,-3 1-40 31,1-2 32-31,-1 1 24 15,-2-2 16 1,-1 2-16-16,-2-1-24 0,1-2-40 0,3 3 40 16,-1 0-32-16,0 1 64 0,5 0-24 15,-1-1 16-15,1 3-64 31,0 0 0-31,-4-1 0 16,3 1 40-16,-7-1-40 16,2-3 0-16,-6 1 0 0,1 3 48 15,1-3-48-15,1-1 56 0,-2 2-56 16,1-1 65-16,2 0-1 31,-2-3 8-31,2 4-16 0,-1-3-16 16,-1 0 32-16,-3 0-64 0,4-1 64 31,1-1-8-31,-4 3-16 0,1-1 8 0,0 0-8 0,-2 0-8 15,3-3 24-15,-2 4-56 16,-3-1 0 0,2-2 48-16,-3 2-56 15,2 0 8-15,-1-1-8 0,1 2 0 16,-2-1 0-1,1 0 8-15,2 2-8 0,2-1 8 0,0 0-8 16,3 1 0-16,0 0 72 31,6 2-72-31,-4 2 0 16,4-2 40-16,-1 2 0 0,2 0 16 15,-2-2 8-15,-1 2-56 16,3-2 40-16,-1 3-40 0,-2-4 40 31,0 1-48-31,-2 3 0 16,1-3 40-16,2-1-32 0,-5 2-8 15,3-1 40-15,-1-1-40 16,-2 2 0-16,0-3 72 0,3 2-64 16,-5-3 40-1,4 4-8 1,-4-3-48-16,1 1 48 31,2 2 8-31,1-3-40 0,-4 2 32 0,4-3-40 16,-2 2 40-16,0 1-32 15,2-2-8-15,-1 2 8 16,2-2 32-16,-1 2-40 0,1 0 56 15,-1-2-48-15,0 2-8 16,2 0 56-16,0 0-16 0,4 0 0 16,3 0 80-16,-1-2-40 0,3 2-80 15,-4-2 56-15,4 3-16 0,0-2 16 31,-2 1 0-31,2-1-16 16,3 0 24-16,-1 1-64 16,3 3 64-16,-2-3-24 0,3 1 24 15,1 0-56-15,-1 1 32 16,2-3-40-16,-2 4 0 0,1-2 8 31,-3-1-8-15,-4 3 40-16,2-3-40 0,1-1 0 0,-6 2 40 15,1-3-40-15,-3 1-8 16,3 0 8-16,-3 1 40 15,2-2-48-15,-2 2 8 0,2 2-8 32,4 0 0-32,-4 0 48 15,3-2-48-15,0 2-8 0,5-4 8 16,-1 2-8-16,4-2 8 15,0 3 0-15,4-4 8 16,4 3-8-16,0 1 0 0,6-2 0 16,6 1 8-1,7 3 8-15,1 0 64 16,5 1 32-16,3 2-104 0,1 1 64 15,0-2-64-15,5-1 40 16,2 1-40-16,1-2 40 16,-1-2 16-16,-1-1-64 15,-7-1 56-15,-9 0-48 16,-11-1 8-16,-14-2-16 15,-9-2 88-15,-15-1-88 16,-9-3 0-16,-8 2 0 0,-3-2 72 16,0 0 128-16,0 0-8 15,0 0 57 1,0 0-89-16,0 0-80 31,0 0-40-31,0 0-40 0,0 0 0 16,0 0-16-16,0 0 8 15,0 0-40-15,0 0 0 16,0 0 40-16,-1 0 8 0,1 0 0 15,-5 0-112-15,0-4-257 32,-6-3-799-32,-20-1-792 0,2 2-2601 15,-7 4-3881 1</inkml:trace>
  <inkml:trace contextRef="#ctx0" brushRef="#br0" timeOffset="26479">10207 8150 2720 0,'0'0'1856'16,"0"0"-879"-1,0 0 71-15,0 0 280 16,0 0-240-16,57-11-151 0,-30 5-225 15,-2 2-248 1,7 0 24 0,3 1-80-16,1-1 32 0,1 2-80 15,5-3-136-15,0 3 72 16,2 0-96-16,3 0 8 0,1 0 32 15,4 0-47-15,-1 0-57 16,1 2 56-16,-2 0-40 0,-3-2-8 16,1 2-16-1,2 0-8-15,4-2 32 0,1-1 128 0,6-1 56 31,-1-3-96-31,4-1-56 16,6 2-24-16,-2-2 0 0,3 0-32 16,0 0-48-16,-3 0-72 15,-2 2 0-15,-5 2 72 16,-6 0-80-1,-3 2 0-15,-2 2 0 16,-5 0 8-16,0-2 0 16,-1 2-8-16,-4-2 0 0,1 2 8 15,-4-2 0-15,-3 0 0 16,0-2-8-16,-4 2 8 0,-1-2-8 31,0 2 8-31,-1-2-8 0,1 2 0 16,0-2 0-16,2 2 8 15,-1 2-8-15,4-2 40 0,3 0-40 16,-1-2 0-16,8 0 8 15,2 0-8-15,4-2 0 16,0-1 8 0,5 0 48-16,2 1-56 0,-1 0 72 15,-1 0-24-15,5-3-40 16,-7 4 8-16,2-1-8 0,2-2 0 15,-4-1 48-15,0 2-48 16,-3-1 0 0,-3 0 0-16,-5-3 8 15,-1 2 32-15,-6-3-48 16,-4-1 16-16,-2 4-8 0,0-1 8 15,-5-1-8-15,4 3 0 16,-2 1 8-16,1-4-8 0,2 3 0 31,2-3-8-31,4 0-8 31,4-1 8-31,3-1 0 16,-2 0 0-16,2 1 48 0,-1 2-48 16,-4 0 0-16,-2 0 8 15,-1 0-8-15,-1 0 16 0,-1 0 0 16,-1 1-8-16,-2-2-8 15,0 1 8-15,-2 2 24 16,-6 0-24-16,-3 2-8 0,-3 2 0 16,-7 0 0-16,-2 2 0 0,-1 2 0 15,-5 0-8-15,3 0 8 16,-3 0-40-16,0 0 32 15,0 0 8 1,2 0-16-16,-2 0 16 16,0 0 8-16,0 0 40 0,0 0-48 15,0 0-160-15,0 0-288 0,-2 0-448 16,-12 0-464-16,-9 0-2905 15</inkml:trace>
  <inkml:trace contextRef="#ctx0" brushRef="#br0" timeOffset="31027">4019 7489 440 0,'0'0'1224'0,"0"0"-224"0,0 0 80 16,0 0-79-16,0 0-73 16,0 0-64-16,0 0-8 0,0 0 8 15,0 0-64-15,0 0-71 16,0 0-81-16,0 0-112 0,0 0-64 15,0 0-88-15,0 0-112 16,0 0-80 0,0 0-72-16,0 0-112 15,6-1 8-15,9 1 56 0,6 0 40 16,8-2 168-16,10 0 200 15,8 0-168-15,4 0-64 0,4 2-47 16,3-2 103-16,2 2-88 31,0-2-64-15,3 2-144-16,1 0 64 0,-4 0 40 15,3 0 0-15,-6 0-96 0,-7 0 32 0,-5 0-40 16,-9 0 0-16,-6 0 56 31,-4 0-56-31,-5 0 144 16,0 0 48-16,-6 0 24 15,1 0 24-15,-8 0-40 0,3 0-56 16,-4-2-24-16,1 2-8 0,-5 0-24 16,2 0-88-16,-5-2 96 31,0 2-8-31,0 0-16 15,0 0 16-15,0 0-16 0,0 0-80 0,0 0-1304 16,0 0-1809 0</inkml:trace>
  <inkml:trace contextRef="#ctx0" brushRef="#br0" timeOffset="32121">3996 8982 2816 0,'0'0'2321'0,"0"0"-985"15,0 0 16-15,0 0-128 16,0 0-319-16,0 0-337 15,0 0-312-15,0 0-184 16,21 0 56 0,10 0 280-16,8 0 232 0,9 0 16 31,6 0-176-31,4 0-232 0,0 0 40 0,2 0-32 0,-2 0 49 15,0 0-49-15,-2 0-88 16,-6-4-112 0,-3 1-8-16,-5 1 56 15,-1 0-56-15,-7 0-40 16,-5 0 48-16,-4 0-56 15,-2 0 0-15,0 1 16 0,-4-1-8 16,-3 0 72-16,-1 0-24 0,-2 0-56 31,-4 2 16-31,1 0 32 16,0 0-48-16,-10 0-456 0,0 11-1241 15,0 8-3656-15</inkml:trace>
  <inkml:trace contextRef="#ctx0" brushRef="#br0" timeOffset="48278">7302 2192 2336 0,'0'0'2152'0,"0"0"-431"0,0 0-57 15,0 0-111-15,0 0-257 0,-26-27-256 16,25 27-216-16,1 0-160 16,0 0-152-16,0 0-71 15,0 0-89 1,0 0-80-16,0-2-136 0,0 2-88 15,0 0-48-15,0-2 0 16,0 2-72 0,0 0 64-16,0-1-64 0,5-3 16 0,9 0 56 15,12-2 8 1,5-1 64-16,7-1 32 15,4 3 8-15,5-3-32 16,6-3 80-16,2 3 40 0,5 1-8 16,5 1-112-1,-1 0 0-15,9-1 16 0,1 1-24 16,5-1 0-1,5-1 40-15,4-1-56 16,0-1 72-16,4-1-8 16,-3 0 56-16,2 3-72 0,-7 2-56 15,0 4-40-15,0 2-8 31,-2 0 8-31,0 0-8 0,-6 2 8 16,0 2 0-16,-5-2 8 16,-3-2 80-16,-3 0-80 15,-1 0-16-15,3 0 48 0,8 0 0 16,0-8 48-16,7 1 72 0,2-6-16 15,3 1-48 1,2 0-8-16,-3 0-40 0,-2 0-8 16,-2 0-40-1,-4 0 0-15,-3 2 0 16,0 0 0-16,-3 4-8 0,-1 0 8 0,4 4 0 15,1 0-8 1,-5 2 0-16,0 0 8 16,-8 0 0-16,-5 0 40 15,-5 0-48-15,-4 0-8 16,-3 0 8-16,0 0 0 15,0 4 0-15,3 0 0 0,-1 2 0 16,4-2 8-16,0-2-8 31,6-2 0-31,2 0 0 0,7 0 0 16,1-4 8-16,3-8 0 15,4 0 0-15,-3-2 48 0,-1 4-56 16,2 1 0-16,-2 8 0 16,-1 1 0-16,-6 0-8 31,-4 1-48-31,-5 10 48 15,-2-1 0-15,-8 0 0 0,2-2 0 16,-5 0 0-16,-3 0 0 0,-2-4 8 16,-1 0 0-16,-3 0 0 15,-8 0-8-15,-3-2 8 16,-4 0-8-1,-5-2 8-15,-3 0 0 16,-2 2 0-16,-8-2 0 0,3 0 0 16,-3 2 8-16,0-2 40 0,0 0-40 15,0 2 0-15,0-2 48 16,0 0-56-1,0 0 16-15,0 0-8 16,0 0-8-16,0 0 0 0,0 0 0 16,0 0 8-16,0 2-8 15,0-2 0 1,0 0 8-16,0 0 0 15,0 0-8-15,0 0 16 16,0 0-8-16,0 0 8 0,0 0-8 16,0 0 0-16,0 0 0 15,0 0-8-15,0 0 0 0,0 0 0 16,0 0 0-16,0 0 0 15,0 0 0-15,0 0 8 32,0 0 40-32,0 0 16 0,0 0-64 15,0 0 16-15,0 0-16 16,0 0-16-16,0 0-40 0,0 0-8 15,0 0 56-15,0 0-56 16,0 0 64-16,0 2 8 31,0 0 0-31,0 0 8 0,0-2-8 16,0 0 40-16,0 0 0 0,0 0-48 15,0 0 48-15,0 0-40 0,0 0 8 16,0 0-8 0,0 0 0-16,0 0-8 15,0 0-856 1,8 0-1400-16,-6 0-3209 0</inkml:trace>
  <inkml:trace contextRef="#ctx0" brushRef="#br0" timeOffset="51768">15621 7868 1840 0,'0'0'1736'15,"0"0"-487"-15,0 0 135 16,0 0-304-16,-71-4 40 0,55-2-360 16,1-1-271-1,2 1 7 1,-3-3 8-16,1 1 64 15,-2 1-32-15,2-1-120 0,-1-1-112 16,0 1-88-16,-4 1 0 0,3-3-56 16,-1 1-64-16,0-1-40 0,-1 1-48 15,-2-2 56-15,1 3 16 31,3-1 0-15,-4 0 40-16,4-1-32 0,-2 2 64 0,1 1 24 16,1-4-47-16,0 3 15 0,4-2-8 15,-4-2 40-15,4 0 24 16,1-1-48-16,0-2 24 31,0-1-80-31,3-2 56 0,0-2 24 31,1 0 32-31,-3-2-8 0,1-1-48 0,1 1 96 0,-3-1-64 16,6 1 88-16,1-1-56 15,2 2-64-15,3-3-24 32,0-1-128-32,0-1 16 0,0-2 40 15,0-2-8-15,8-2-32 16,2 0 24-1,-2 2-32-15,3 1 0 0,2 3 0 16,5 5-8-16,-2 0-40 16,10 1 32-16,0 5-64 15,9-2 0-15,1 3 56 0,1 3 8 16,2-2 0-16,-4 2 0 15,-1 0 8-15,-3 3-16 0,-2 2 16 16,1 2-8 0,-5 4-48-16,0 0 40 15,0 0-64-15,-1 0 8 16,3 4 64-16,-2 10-64 0,0 0 64 15,3 2-8-15,-2 2 8 32,1 1 8-32,-3-2 16 0,1 2 32 15,-3-2-48-15,2 0 8 16,-6 0-8-16,0 0 0 0,0 1 8 15,-7-2 0-15,4 2 8 16,-7 2-8-16,3-2 72 0,-3 2-16 16,0-2-56-1,0-2 40 1,-1-2-32-16,-3-2 40 15,3 2-48-15,-2-2 48 0,-4 4-8 16,4 0 0-16,-3 0 32 16,-2 2 16-16,3 2-8 0,-3-1-24 15,0 0-48-15,0-2 40 16,0-2-40-1,0 0-8-15,0-4 8 16,0 2-8-16,0-3 48 0,0 1-48 16,0 0 48-16,0 1-8 15,-3 2 56-15,-5 0-8 0,-4-1 32 16,1 2-8-16,0-1-40 15,-2 0-16 1,2-2-56-16,-1 0 0 16,1-2 57-16,0-2-9 0,-1 3-8 15,-2-4 24-15,1 1 24 16,-5 0 0-16,-1 3-16 0,-1-2 40 15,1-1-40-15,-2 3-16 32,2-3-8-32,1-1-8 0,3-1-40 15,-2-2-8-15,7 3 0 16,-1-3 0-16,-1 2 0 0,3-3 0 15,1 1 0-15,3 0 0 16,-2 0 8-16,2-2 0 31,-1 1 48-31,1-3-56 0,0 0 16 16,4 2 40-16,1-2-8 15,0 0 40-15,0 0-8 0,0 0 24 16,0 0-8-16,0 0 0 16,0 0-24-16,0 0 16 31,0 0-8-31,0 0 16 0,0 0 0 0,0 0 0 15,0 0-24-15,0 0-72 16,0 0 0-16,0 0-136 0,0 0-816 16,6-5-1697-16,7-3-2752 15</inkml:trace>
  <inkml:trace contextRef="#ctx0" brushRef="#br0" timeOffset="56113">7504 7664 1488 0,'0'0'4417'0,"0"0"-2769"15,0 0-456-15,0 0-79 0,0 0-193 16,0 0-240-16,0 0-280 16,0 0-168-16,0 0-80 31,0 0 0-31,0 0-48 0,5 0-104 15,13 0 184-15,9 2 176 16,5 4 48-16,10-2-48 0,4-2 41 16,2-2-169-16,2 0-8 15,-3 0-24-15,-3 0-40 16,-6 0-144-1,-5 0 112-15,-4 0 24 0,-8 0-56 16,-8-2 16-16,-7 2 56 16,-1 0 56-16,-5 0 184 0,0 0 48 15,0 0-8-15,0 0-200 16,0 0-248-1,0 0-816 1,-7 0-1488-16,-4 0-4122 0</inkml:trace>
  <inkml:trace contextRef="#ctx0" brushRef="#br0" timeOffset="57140">7557 9276 992 0,'0'0'2232'0,"0"0"-872"0,0 0 17 0,0 0 135 16,0 0-160 0,0 0-375-16,0 0-225 15,0 0-184-15,0 0-80 16,0 0-120-16,0 0-136 15,0 0-136-15,0 0-88 16,8 0 200-16,12 0 152 0,4 0-64 16,7 0-88-16,9 0 24 15,-1 0-32 1,6 0-16-16,0-2-31 15,2-2-1-15,-5 0-96 16,-6 1 8-16,-2 1-56 0,-7 0 64 16,-8 0-72-16,-1 2 0 31,-7 0 56-31,-9-3 40 0,1 3-16 31,-3 0 40-31,0 0 8 0,0-2-128 0,0 2-328 16,0 0-1153-16,-3 0-3328 0</inkml:trace>
  <inkml:trace contextRef="#ctx0" brushRef="#br0" timeOffset="61492">6332 7783 4256 0,'0'0'3153'0,"0"0"-1697"31,0 0-495-31,0 0 271 16,0 0-96-16,0 0-504 0,0 0-408 31,0 0-96-31,0 0-128 16,-2 9 56-16,-1 10 8 0,-7 4 176 15,0 9 120-15,-1 7 65 16,-3 5-41-16,-1 0-40 16,2-2-80-16,2-2-16 0,3-6-144 15,1-4-40-15,4-6-16 16,1-5-40-1,2-8 0-15,0-1 8 0,0-5 0 0,0-1-8 32,0-2 0-32,0-2 56 15,0 0-8-15,0 0 16 0,0 0-72 16,0 0-192-16,0 0-488 0,5-6-825 15,21-22-1047 1,-3 2-505-16,-1-3-2976 0</inkml:trace>
  <inkml:trace contextRef="#ctx0" brushRef="#br0" timeOffset="62035">6348 7777 4336 0,'0'0'2449'0,"0"0"-465"0,0 0-335 16,0 0-361-16,0 0-408 15,-8 0-248-15,8 0-216 16,0 0-112-16,0 0-175 0,0 2-129 16,6 11-113-16,14 10 113 15,9 7 72-15,6 4 57 0,-1 2-25 16,2 0 0-16,-3-2-56 15,-2-2 16 1,-5-4-56 0,-3-2 56-1,-2-5 0-15,-7-4 16 0,-3-4-32 16,-4-4 64-16,-2-5 32 15,-4 0 8-15,3-4 80 0,-4 0 224 16,0 0 104-16,0 0-64 0,0 0-160 16,0 0-224-16,0-2-112 15,0-6-928-15,0-1-864 0,0-14-561 16,0 5-2280-16,0-2-1928 15</inkml:trace>
  <inkml:trace contextRef="#ctx0" brushRef="#br0" timeOffset="62390">6680 7704 488 0,'0'0'3000'16,"0"0"-1503"-16,0 0-377 31,0 0 464-31,0 0-8 0,0 0-367 16,0 119-137-16,2-74-264 0,0 4-56 15,1 1-152-15,0-6-135 0,0-1-33 16,-1-9-8 0,4-9-144-16,-6-7-152 15,4-6 48 1,-4-3-8-16,0-7 16 0,0 0 176 15,0-2 168-15,0 0 16 0,0 0-96 16,0 0-184-16,0 0-264 0,0 0-344 16,0 0-1608-16,0-2-3881 15</inkml:trace>
  <inkml:trace contextRef="#ctx0" brushRef="#br0" timeOffset="68923">7657 5880 4136 0,'0'0'2865'0,"0"0"-1497"16,0 0-111-16,0 0 175 15,0 0-192-15,0 0-416 0,0 0-272 16,0 0-143-16,0 0-49 15,0 0-112 1,0 0-136-16,0 0-96 16,0 0-8-16,0 0-8 15,0 0-16-15,0 0 8 16,0 0 8-16,0 0 40 0,0 0-32 15,0 0-8-15,0 0 96 16,0 0-80-16,0 0 64 0,0 0 88 31,0 0 8-31,0 0 24 16,0 0-72-16,0 0 0 0,0 0-8 15,0 0-40-15,0 0 0 0,0 0-16 16,0 0 48-16,0 0 40 16,0 0 48-16,0 0 32 15,0 0 64 1,0 0-24-16,0 0-32 15,0 0-64-15,0 0-56 0,0 0-56 16,0 0-64-16,0 0 8 0,0 0-16 16,0 0 8-16,0 0-16 15,0 0 8 1,0 0 0-16,0 0 8 15,0 0 0-15,0 0 0 16,0 0 8-16,0 0 0 16,0 0 8-16,0 0-8 0,0 0 0 15,0 0-8-15,0 0-16 0,0 0-72 31,0 0 16-31,0 0 56 16,0 1-40-16,-3 3 48 16,-2 4 8-16,1 1 16 0,-1-1 32 15,-2-1-40-15,2-1 0 16,4 3 8-16,-9-1-16 0,8-1 8 31,-6 1 0-31,-1 1 0 16,2-1 64-16,-2 0-72 15,4-1 8-15,-5 0 56 0,4-3-56 16,-4 2 40-16,3-2-40 0,-2 2 0 15,1-3-8-15,-2 2 16 0,2 1-8 16,0 0 8 0,0 0-16-1,-4 0 8-15,1-1 0 16,-2 2 0-16,2-1-8 0,0 0 8 15,-1 0-8-15,1-2 8 0,1 2 0 16,-1-2 48-16,0 0-40 16,-2 2-8-1,-2 0 40-15,1 0-40 16,-2 0 0-16,3 0 0 31,-2 0 0-31,-3-2 0 0,5 2 56 0,-6-1-56 0,-2-3-8 16,2 1 16-16,1-1 32 0,2 0-40 31,6-2 88-31,0 0-88 15,4 0 81-15,-1 0 167 0,4 0-64 16,-2 0-136 0,5 0 40-16,-3 0 0 0,3 0-48 0,-3 0 0 15,-2 0 24-15,5 0-16 31,-6 0-56-31,1 0 8 16,5 0 0-16,-3 0-8 0,-1 0 0 16,3 0 0-16,1 0-8 15,0 0-40-15,0 0-56 0,0 0-48 16,0 0-48-16,0 0 8 15,0 0-48 1,0 0-105-16,0 0-183 16,0-5-664-16,1-8-1272 0,6-1-3738 15</inkml:trace>
  <inkml:trace contextRef="#ctx0" brushRef="#br0" timeOffset="70967">4817 5819 2760 0,'0'0'2193'0,"0"0"-1001"31,0 0-88-31,0 0 160 16,0 0-207-16,0 0-329 0,0 0-184 15,-7 23-80-15,-1-10 80 16,-3 2 72-16,-4 2-56 15,2 4-184 1,-4-2-72-16,-1 3 41 16,-5 1 71-16,1 3-80 15,-9-2-80-15,-3 1-40 0,-1 0-40 16,-6-1 88-16,-1 2 0 15,-5-1-112-15,-3-4-96 16,-1 3-24-16,-3-3 24 0,3-4-40 16,-3 0 40-1,3-6 0-15,-1-3 8 16,4-1-16-16,-4-3-40 0,2-4-8 15,-2 0 8-15,-1 0 72 16,1 0 0 0,1-13-8-16,0-1 24 31,1-2-88-31,4-3 64 0,4-2-64 0,4 1 64 0,5-2-56 15,5-2 32-15,5 0-48 0,4-4 0 16,0-2-8-16,3-4-56 31,4-6 56-31,6-5-40 16,-1-4-16-16,7-6 56 15,0-3-56-15,0-2 48 0,18-2-32 0,1 3-32 16,6 4 64-16,-3 6-32 16,1 8 48-16,-5 4-16 31,1 10 8-31,-4 2 8 0,1 5 0 15,-2 1-8-15,4 4-80 16,5-2 72 0,1 4-112-16,5 1 80 0,2 0-8 0,7 2-8 31,0 0 48-31,2 3 8 15,2 2-56-15,2 3 0 0,1 2 56 16,-2 0 8-16,6 0-72 0,-4 0 72 16,-1 3-16-1,1 5 8-15,-3-1 0 0,-3-1-96 16,-2 2 96-1,-3-3-8-15,-4 4 8 16,4-1 8-16,-5 2 0 0,2-1 0 16,-2 4 8-16,-5-3-8 0,4 2 8 15,-2 0-8 1,-1 0 8-16,1 0 0 0,-2-2 8 0,-1 3-16 15,0-2 8-15,-2-1 0 16,-2 3 0 0,-4-4 0-16,1 1-8 15,-5 1 8-15,0-4-8 16,-3 3 8-16,2 1 0 31,1-1 56-31,-3-1-56 0,4 1 64 0,-7 1-64 0,3-4 56 0,-2 3-16 31,2-1-40-31,-1 1 56 16,-4 1 16-16,2 0 64 15,-2 1-40-15,0-1-32 0,2 2 8 16,-5 0-8-16,2 4 48 31,3-2-120-31,-1 4 64 0,-2-4-16 16,1 2-48-16,0 1 0 15,-1-4 0-15,0 3 0 16,-2-2 64-16,1 0-56 0,-1 0 32 0,0 0-40 16,0-4 8-1,0-1-8 1,0-2 72-16,0 1-56 0,0-4 112 15,0-1-48-15,0 0-72 16,0-4 112-16,0 2-64 16,0-2 8-16,0 0 64 0,0 0-72 0,0 0-56 31,0 0-160-31,0 0-1008 15,0-6-880-15,0-3-4810 0</inkml:trace>
  <inkml:trace contextRef="#ctx0" brushRef="#br0" timeOffset="79836">7819 5274 6185 0,'0'-2'1696'0,"0"2"-960"0,0 0 753 16,0 0-9-16,0 0-352 0,0 0-464 15,0 0-256-15,0 0-111 0,0 0-65 16,0 0-48-16,0 0-96 31,0 7-24-31,0 4 24 16,0 5 48-16,0 2 104 0,3 4-24 15,2 2-64-15,0 0-8 16,-4 4 24-1,3 0-16-15,-4 2 72 16,0 4 40-16,0 4 56 16,0 3-16-16,0 1 64 0,-5 2 16 15,-2-4-64 1,-2-2-56-16,1-4-136 0,3-4-24 15,-3-4 9-15,0-1 39 0,1-4 0 16,1-2 8-16,-1-4 0 16,1 0 32-16,-2-2 72 0,-2 4 40 31,-1-2-40-31,1 2-72 15,-4-2-16-15,2 0-32 16,-2 0 0-16,1 0-40 0,-2-1 104 0,-1 0 16 16,0-2-80-16,1 0 8 15,1 0 16-15,-1-2-80 16,-1 1 8-1,0-2-16-15,1 1-24 16,-1 1 56-16,2-2-40 16,-2-1 24-16,-2 3-16 0,-3-3 16 0,-2 1 40 15,2 1-8 1,-6 1-24-16,-1 0-8 15,3-1-24-15,-3 1-56 16,-3-2 65-16,1 1-17 16,-1 1-8-1,-3-2 16-15,-1 1-56 0,-1 1 56 0,-4-1 80 31,-1-1-40-31,1 0-16 0,-5-1 32 16,3 0 16-16,0-3 48 16,1 0 120-16,4-3-24 15,-3-2-64-15,1 0-80 16,-3 0-24-16,-5 0 0 0,2 0-24 31,-5 0-88-31,-2 0 8 0,4 0-8 16,-4 0 0-16,4 0 0 15,1 0 56-15,-3 0-64 16,1-2 8-16,1 2 40 0,-2-3-40 15,1 1-8 1,-4 2 8-16,-3-2 40 0,1 1-40 0,-8 1-8 16,1 0-8-1,-1 0 8-15,-1 0-48 16,2 0-48-16,4 0-24 15,2 0 104-15,6 0-80 0,1 0 48 16,6 0-72-16,2 0 120 16,3 0-64-16,0 0 56 15,1 0 8 1,-3 0-48-16,1 0 48 0,2 0 8 15,1-4-8-15,3 2-8 16,2-2-40-16,-1 0 40 0,2-2-88 16,0 1 88-16,-6-1-40 31,1 3 32-31,-1-3 16 0,-1 0-8 15,-7 0-8-15,2-1-160 16,-8 1-8-16,-1 1 56 0,-1 1 56 16,4-2-16-16,1 2-32 15,2-1-32-15,3 1 24 0,3 0 16 31,8 0 104-31,0-1-64 16,4 1 72-16,1 0-56 16,-1-3-8-16,-1 1 16 0,2-1-32 15,-8 1 8-15,4 0-16 16,-9-3-40-16,2 1-33 0,-2 1 41 31,-3-4-128-31,-1 1 104 0,-1 0 72 16,5 0 64-16,4-2-40 15,1 1 40-15,0-2-40 0,3-1 40 16,2 0 8-16,5 2-8 15,1 2-64-15,7 2 64 16,2 0-80 0,-1 0 40-16,4 0 0 15,1 0 40-15,-5-4 0 0,3-3-64 16,-5 0-8-16,3-6 16 0,-4 4 64 15,2-3-16-15,1-1 16 16,-1 2-8 0,2-2-56-16,4 1 16 15,0 1 40 1,1 0-80-16,2 0 8 0,6 0 8 15,-1-1 0-15,2 0 16 0,0-2 8 16,0-2 40-16,0-2-8 0,0-3 8 31,0-1 0-31,3 0 8 16,7-2-8-16,-2 0-88 15,3 0 24-15,1-2 24 0,4 2 40 16,0-4 8-16,3 0 0 16,4-4-8-16,3 0 8 0,3 0-48 31,-5 2-72-31,5 4-24 15,-5 6 88-15,5 5-8 16,-3 5 56 0,5 4-64-16,4 0 8 0,3 0 0 0,8 3 64 31,0-4 0-16,5 1 0-15,4 0-16 0,2 0-32 16,1 2 48-16,2 2 48 16,-1 2-48-16,-2 2-56 15,-2 1 56-15,3 4 0 0,0-1 0 0,-5 2-40 16,2 0 40-16,-3 0 0 15,0 0 0-15,1 0 0 16,-1 0 0-16,-2 0 0 0,6 0-16 16,-3 0 40-16,1 0-32 15,-1 0 8-15,-3 0 0 0,0 0 0 16,7 0 136-1,-6 0-80 1,4 2-48-16,3-1-8 0,-4-1-8 16,-1 3-40-16,0-1 48 15,1 0 8-15,-3 0 72 0,-1 0-64 16,2 0-16-16,-2 2 0 31,-1-2-8-31,7 0 8 16,2 0 0-16,4-2 8 0,1 0 0 15,1 2-8-15,1-2 56 16,-7 2-48-16,0-2 0 0,-5 2 24 15,-1 3-32-15,-2-4-8 16,2 3 8-16,1-2 0 16,4 2 16-1,-1-4-16-15,-1 2 0 0,-5-2 0 16,-5 0 0-16,-4 2 0 15,-3 0 8-15,-5 0-8 0,-3 2 8 16,3-2-8-16,-6 0 8 16,7 3 40-1,-3-4-40 1,1 3-16-16,-1-2 8 0,3 2-8 0,-4 0 8 15,1 0-8-15,-2 2-8 16,2 1-104-16,-5-2-24 0,3 1 72 16,-4 2 16-16,5-2 48 31,-3 3-16-16,4-2 16-15,-7 3-40 0,3 1 48 0,-2-3-8 16,-3-1 8-16,2 1 0 0,-4 1 0 16,2-1-16-16,1-3 16 15,-4 3 0-15,2 1-8 31,0-1 8-31,-1-1-8 16,-2 1 0-16,1 1-64 0,-3-1 16 16,0-2 48-16,-1 1 0 0,-2 0 0 15,1-1-8-15,-2-2 8 16,-1 0 0-16,-5 0 8 31,1-3 0-31,-6-1 0 0,3 0 8 0,-3 0 8 16,-1 0 104-1,0 0-120-15,0 0-112 0,-16 0-944 0,-7-1-4066 16,-1-7-5512-16</inkml:trace>
  <inkml:trace contextRef="#ctx0" brushRef="#br0" timeOffset="82675">17790 7881 3896 0,'0'0'2337'0,"0"0"-665"0,0 0 105 0,0 0-481 16,0 0-192-16,0 0-248 15,-101 22-336-15,82-16-176 16,1 0 41-16,1-2-9 0,-1 0 0 15,-2 1 32 1,1 0-16 0,-4-3 152-16,1 2 144 0,-9 0-208 0,2 0 16 15,-3 0 16-15,-7 2-183 16,-5 0-81-16,1 2-128 15,-7 2-56-15,0 2-48 16,-4-2-8 0,1 0 0-16,-3-4 0 15,2 0 80-15,-2-4-32 0,4-2-40 16,-4 0 40-16,2 0-56 15,-2 0 8-15,1 0 48 0,-2 0-48 16,-1 0 0-16,-2 6 48 31,1 2-56-31,-6 0 16 0,0-1 32 16,1-2 8-16,-1-1-56 15,4-4 8-15,6 0 64 16,3 0-16-16,5 0-8 0,5 0 0 16,5 0-32-16,5 0 72 31,0-4-24-31,-1 1 8 0,4-4 24 15,4-1 24-15,-5 0-8 16,3-2 8-16,1-2-24 0,-1-2 16 16,-2 0-8-16,4 0-96 0,-4 1 32 15,5 0-40 1,-3 3 0-1,6-2-8-15,-4 2 0 0,3 0-64 16,-1-1 72-16,1 2 56 16,-1-1 8-16,0-3-56 0,-2 2-8 15,-1-4 16-15,-5 0-16 16,0-6-8-1,1 2-40-15,-3-5 48 32,1-3-8-32,-2 1 8 0,0-4 0 0,2-2-8 0,-2 2-72 15,5-2 72-15,2 2-88 16,7 2 40 15,2-1 48-31,2 3 8 16,5-2-72-1,1 3 0-15,1-3-16 0,0 1 88 0,1 1 0 16,0 0-8-16,5 0 8 31,0 1-96-31,0 0 88 0,3 1-104 16,0 2 56-16,0 0 8 15,6-2 0-15,5-2-16 0,6-2 64 16,5-2-48-16,2-4-8 15,10-2 48-15,3-3-64 16,9 1 56-16,5-2 8 0,6 2-136 0,4 4-72 16,-1 4 168-16,-2 4-56 15,-8 4 8-15,0 3 80 0,-3 4-64 16,-3 3 72-16,1-1 0 15,2 4 0 1,3 1 0-16,3-1-72 0,2 1 80 0,5 1 0 16,3 1 0-1,1 1-8-15,1 3 0 16,0 2 0-16,-1 0 8 0,-3 0-8 15,4 0-64-15,-4 0 64 16,1 7 8 0,2-3 8-16,-1 1 56 0,8-1-16 0,2 0-48 31,5 0 8-31,1 3-8 0,-3-1 16 15,0 1-8-15,-2 3 56 16,-10 1-64-16,-2 1 0 16,-6 1 0-16,-6 2 0 0,-3 0 8 15,0 2 0-15,-3-2-8 31,-6 2 0-31,1-1 0 16,-2 2 8-16,-1 0 0 0,1 0 48 16,-1 0-48-16,-6 0-8 15,1 2 0-15,-2-2 0 0,-2 0 0 31,-1 0 8-31,-3 0 0 16,1 0 0-16,-1-1 0 0,-4 0 8 16,4 2-16-16,-2-2 8 0,-2 2 56 15,-1-2-56-15,4 2-8 16,-9-1 0-16,5 0 0 0,-7 0 48 15,2-1-32 1,-3 2-8 0,1-1 0-16,-3 0 8 0,-3 0 40 15,2 0 0-15,-2 2-48 0,1 1 0 16,-1 0 8-16,0 1-8 15,-4 1 8 1,4-1-16-16,0-1 0 16,-3-2 16-1,2 0-8-15,0 2 0 0,-4-3-8 16,3-1 0-16,2 0 8 0,-4 0-8 15,1 0 8-15,1-2-8 16,-3 0 0 0,0-3 16-16,0 0-8 15,0 0 64 1,0 0 24-16,-6 2 16 0,-10 2-24 0,-2 2-24 15,-3 3-56-15,0-2 8 16,0 1 32-16,3 3-48 0,-4-4 0 16,5 0 8-16,1-6-8 31,0 2 0-31,3-6 0 15,-3 1 96-15,-2-1-88 0,2 1 40 16,-3-1-48-16,1 4 8 0,2-3 0 16,-2-1-8-16,7 2-8 0,1-5 8 15,2 0-8 1,5-2 0-1,0-4 8-15,3 0 0 16,-2 0 16-16,2 0 40 16,0 0-48-16,0 0 56 0,0 0-56 0,0 0 0 15,0 0-8-15,0 0-192 16,-5 0-856-1,3-6-1377-15,-4-6-4032 16</inkml:trace>
  <inkml:trace contextRef="#ctx0" brushRef="#br0" timeOffset="102236">18526 3180 7073 0,'0'0'2176'0,"0"0"-1439"15,0 0 367-15,116-98-256 0,-64 81-264 16,6 6-264-16,3 11-176 31,4 0-8-31,-12 14-56 0,-1 17-16 16,-12 4-64-1,-9 5 8-15,-12 7-8 0,-15 2 88 16,-4 4 104-16,-16 1 176 0,-22-2 113 15,-13-6-81-15,-7-4-104 32,-9-10-88-32,-4-10 88 0,-5-12-136 0,2-10 32 15,1 0-40-15,4-17-144 16,9-15 160-16,9-4-168 15,10-7 8-15,15-1 0 0,15 5 48 16,11 5-56 0,2 6-264-1,27 7 88-15,13 2-16 0,5 10 80 16,3 9 0-16,-4 0 32 15,-7 2-24-15,-5 13 8 0,-10 6 16 16,-3 3-72-16,-9 2 136 0,-4 0-48 16,-8 1 64-16,0 2 96 15,0-1-96 1,-5 4-272-16,-2-8-1609 15,3-7-4408-15</inkml:trace>
  <inkml:trace contextRef="#ctx0" brushRef="#br0" timeOffset="102861">19621 2799 6833 0,'0'0'2496'0,"0"0"-1255"16,0 0-1-16,0 0-496 16,0 0-552-16,0 0-136 31,0 0 96-31,-26 143 160 0,24-77-88 15,2 4-24-15,-4 2 32 16,2-1-136-16,0-11-23 0,-1-8-65 16,2-15 0-16,1-8 0 0,0-11 40 15,-4-8-48 1,4-4 104-1,-1-6 16-15,-4 0 56 0,2 0-176 16,-14-12-1161-16,0-4-2679 16,1 0-3914-16</inkml:trace>
  <inkml:trace contextRef="#ctx0" brushRef="#br0" timeOffset="103282">19392 3184 4080 0,'0'0'3041'16,"0"0"-1361"-16,0 0-583 0,0 0-577 15,0 0-392-15,0 0 152 32,0 0 304-32,29 71-136 0,-10-43 88 15,-6 2-80-15,5 2-256 16,1 0-32-16,-3-2 0 0,0-2 16 15,-3-4 40-15,-1-4-112 32,-4-6 33-32,-3-4-49 0,-1-4-40 15,0-2 16-15,-4-4 8 0,1 0-24 16,-1 0 136-16,2 0 288 15,1 0 536-15,4-15 216 0,5-14-80 16,1-13-855 0,8-12-297-1,15-22-1449-15,-5 12-2808 16,-6 13-6633-16</inkml:trace>
  <inkml:trace contextRef="#ctx0" brushRef="#br0" timeOffset="104191">18260 4300 6673 0,'0'0'2536'0,"0"0"-1311"15,0 0 135-15,79-123-288 0,-36 93-408 16,6 8-456-16,2 12-208 15,9 10-24-15,-2 0 16 0,2 25-64 32,-2 16 56-32,-9 9-64 15,-11 8 80 1,-15 6 0-16,-15 0 48 0,-8-2 16 0,-11-3 8 15,-25-7 8-15,-4-8-8 0,-4-9-16 16,-4-14 73-16,-2-6-57 16,1-12 0-16,4-3 8 31,3-5 0-31,2-22 32 15,1-7-104-15,8-10-8 0,2-8-32 16,7-2-16-16,9-2 40 0,9 3-96 16,4 11 96-16,7 10-144 15,20 10-1 1,12 8 41-16,3 11 48 15,3 3 16-15,-1 0-8 16,-7 3-56-16,-9 15 104 0,-6 0-88 16,-17 7 24-16,-5-2 72 0,0 5 96 15,-27 0 80 1,-11-2 80-16,-4-3-119 15,-1-8-9-15,7-2-8 16,7-7-24-16,11-4-8 0,10-2 256 31,7 0-16-31,1 0-72 0,0 0-256 0,0 0 0 16,14 0-272-1,22 0 168-15,14 0-128 16,18 0-504-16,54 0-1081 0,-17 0-2840 16,-9-2-2640-16</inkml:trace>
  <inkml:trace contextRef="#ctx0" brushRef="#br0" timeOffset="105212">19325 4694 4152 0,'0'0'1617'0,"0"0"-1145"31,0 0 600-31,0 0 48 0,0 0-304 16,0 0-127-16,0 0 151 16,0 0 240-16,104 9-96 15,-62-39-104-15,0-13-167 0,8-7-57 31,-7-10-144-31,3-4-64 16,-6-7-40-16,-5 1-280 0,-4-2 128 16,-7 1-184-16,-3 5 24 0,-8 2-88 15,-6 11 80-15,-7 6-48 16,0 11-32-16,0 10 32 15,0 8-24 1,-7 6-8-16,1 4 48 16,4 6-56-16,-1 0 0 0,3 2-56 15,0 0-152-15,0 0-256 16,0 0-40-16,0 0-8 0,-2 0 88 15,2 0 144-15,-3 0 160 16,0 2 112 0,-7 8 8-16,-1 7 104 15,-7 6 72 1,-4 9 0-16,-4 7 32 0,-5 4-64 0,-1 4-64 15,-4-3 0-15,6-2-72 16,4-10 0 0,3-10 0-16,9-8 80 15,9-6-80-15,-2-6 136 0,6-2 32 16,-1 0-32-1,0-18-144-15,2-8-264 0,0-10-56 16,2-10 16-16,17-5 0 0,10-1 56 16,-3 4 88-16,7 4 32 31,-1 8 56-31,0 8 16 0,-1 4 40 15,-2 6 8-15,-2 6-72 16,-2 4 64-16,-6 4-88 16,2 4 32-16,-6 0-57 0,-1 0 81 15,-4 2 40 1,4 12 8-16,-1 6 40 15,2 8 113-15,-1 8-41 0,-1 37-112 16,-3-11-1585-16,-8-2-7281 16</inkml:trace>
  <inkml:trace contextRef="#ctx0" brushRef="#br0" timeOffset="107856">3413 6610 10266 0,'0'0'2488'0,"0"0"-2392"0,0 0-96 15,0 0-176 1,0 0 176-16,131 30 0 0,-74-24 200 15,7-4 8-15,7-2-32 0,42-31-176 32,-16-6-296-32,-18-12-2664 0</inkml:trace>
  <inkml:trace contextRef="#ctx0" brushRef="#br0" timeOffset="118420">13502 10983 888 0,'0'0'1552'0,"0"0"-608"16,0 0 128-16,0 0-111 15,0 0-305-15,0 0-240 16,0 0-160-16,0 0-128 0,0 0 32 15,0 0-24 1,0 0 16 0,0 0-24-16,0 0-120 0,0 0-8 15,0 0-512 1,0 0-2521-16</inkml:trace>
  <inkml:trace contextRef="#ctx0" brushRef="#br0" timeOffset="127035">13605 10778 2728 0,'0'0'1728'0,"0"0"-391"31,0 0 423-31,0 0 8 15,0 0-431-15,0 0-297 0,0 0-104 16,0 0-232-16,0 0-120 16,0 0-287-16,0 0-97 0,0 0-152 15,0 0-48-15,0 0 16 16,0 0 0-16,0 0 32 15,-8 6-40-15,2 2 40 16,-2 3 56 0,-4 0 136-16,1-1-80 0,0 3 96 15,-1-2-104-15,-5 2-40 0,4-1-48 16,-3 1 32-1,3-2 32-15,-3 0-64 16,-1 0 112 0,-2-1 168-16,0 0 128 0,-4 0-104 15,0 0 0-15,1 0-64 0,-7-3 16 16,5 2-120-16,1-1 1 15,2-2-105-15,3 0-24 0,0-3 0 32,1 4-64-17,2-5 40-15,4 2-40 0,-4 0 8 16,1-2-8-16,4 0-8 0,-1 0 16 15,-1 0-8-15,3 0 8 16,1-2 32-16,-2 2-40 0,2-2 56 16,-2 0-48-1,2 0-8 1,0 0 64-16,0 0 40 0,-3 0-64 15,3 0-48-15,-2 0 48 0,-1 0-40 16,3 0 8 0,-1 0-8-1,-2 0 0-15,3 0 48 0,-3 0-40 16,-1-2 32-16,4 2-40 31,-3-2-8-31,1 0 8 0,-1 2 0 0,1-2 8 0,-1 0-8 16,0 0 40-1,-1 0-40-15,1-2 104 16,0 0 0-16,3 2 24 0,0-3 8 15,-2 2-64-15,0-1 24 16,4-2-32 0,1 2-8-16,-3-2-56 0,5-1 40 0,-5 0-40 15,1-1 0-15,-1 0 40 16,2-3-48-1,-1 2 8-15,1-3 0 16,1 1-8-16,0 0-16 16,3 1-32-16,-4-3 48 0,1 2 0 31,-1-2-8-31,1-1 8 0,2 1-8 0,-2-2 0 0,0 2 8 31,0-2-8-31,3 3 16 16,-2 0-8-16,2 0 0 0,0-1-8 15,-1 0 0-15,2-1-8 0,-3 0-56 16,4-2-8-1,-1 2 64-15,1-4-24 0,0 2 24 16,0 0-16 0,0-2 24-16,0 2 8 15,0 0 0-15,0-1 0 16,0 2 0-16,1-2-8 0,7 2-64 0,0-2 24 15,1 2 40 1,2-2-40-16,0 2 40 16,0-4 0-16,2 4-8 15,2-4 8-15,-1 4 8 16,1-4-8-1,-2 1 0-15,1 2 0 0,-2-2 8 0,2 4-8 16,-1 0-8-16,2 2 8 0,-2 0-112 31,1 0 120-31,2 2 0 16,2 0-8-16,-2-1-40 15,-1 4 48-15,4-1 0 0,-4 0-8 16,4 3-80-16,-4 1 80 16,1 1-40-16,0 1 48 0,0 2-16 31,2 0 8-16,0 0-56-15,-1 0 64 0,3 0 0 16,1 0 0-16,-2 0 0 0,0 0 0 16,-2 0-8-16,0 4 0 0,3-1 8 15,-4 4-16-15,0-1 8 16,0 2-48-1,2 0 8-15,0-1 48 16,-5 4 0-16,4-1-8 16,-5-1 0-16,1 2 0 0,-4-1 8 15,3 0-8-15,-4 0 8 16,0-2 0-1,-2 2 0-15,-1 0 0 32,-2 0 0-32,5 2 0 0,-4 0 0 0,2 0 0 0,-1 3 0 15,1-2-8-15,-1-1 16 0,0 0-16 16,2-2 8-16,-6 1 0 31,4-1-8-31,1 1 8 16,-6 0 0-16,2 1-8 31,1-1 8-31,-1 2-8 0,0-2 8 0,2-1 0 0,0 3 0 0,-3-4 0 15,1 1 0-15,1 1 0 32,-3-3 0-32,0 1 0 0,0 2 8 15,0-1 0-15,0-1 40 16,0 6-48-1,0-3 0-15,0 4 0 0,0-2 0 0,-5 2 0 32,4-4 0-32,-3 1-8 15,3-2 8-15,1-1 0 0,-3 1 0 0,1-4 0 16,2-1-8-16,-2 2 8 15,-1-4 0 1,3 3 0-16,-2-2 0 0,2 3 8 0,0 0-8 16,-4 3 0-1,2-2 0 1,0-1 0-16,-1 0 8 0,3-3-8 0,0-1 0 15,-1-4 0-15,1 2 8 16,0-2 72-16,0 0-64 0,0 0 56 16,0 0-24-16,0 0-40 31,0 0 0-31,0 0 0 15,0 0-8-15,0 0 0 0,0 0-8 16,0 0 0-16,0 0-64 0,0 0 56 16,0 0-32-16,0 0 40 15,0 0-8-15,0 0 16 31,0 0 0-31,0 0 16 0,0 0-8 16,0 0 0-16,0 0 40 16,0 0-48-16,0 0 0 0,0 0-8 15,0 0 0-15,0 0 0 16,0 0 8-16,0 0-16 31,0 0 8-31,0 0 8 0,0 0 8 16,0 0 56-16,0 0-56 0,0 0 80 15,0 0-40-15,0 0 0 0,0 0-48 16,-4 0-72-1,3 0-896-15,-4-13-1457 16,-2-3-2912 0</inkml:trace>
  <inkml:trace contextRef="#ctx0" brushRef="#br0" timeOffset="130847">13143 13243 1840 0,'0'0'1632'0,"0"0"-912"16,0 0 17-1,0 0-33-15,-95 24-24 31,73-18-240-31,2-2-8 0,-2 2-144 0,-1-4 152 0,2-1 80 16,0-1 136-16,-5 0 17 16,5 0 15-1,-6-5-64-15,1-9-192 16,-3-4 80-16,1-5-72 0,-1-2-176 31,3-5 16-31,-1-2-24 0,3-2-104 0,-1-1-72 16,0 1 32-16,5 0 24 0,4 0 40 0,5 0-47 31,3-2-25-31,-2 0-32 15,8-5-64-15,2 2 56 0,0-3-64 16,0 1 0 0,0 5 0-16,2 2 0 0,9 6 0 0,4 4-8 15,3 2 0-15,3 4-64 31,6-1 16-31,7 6 40 16,3-1 8-16,5 4 0 0,0 2-40 16,-3 2 48-16,3 2-8 15,-2 0 16 1,2 1-8-16,5 1 0 0,-3 2 0 0,-1 0 0 31,4 0 0-31,-2 0 0 16,-1 11-8-16,1 3-8 0,-3 2-1 15,-6 3 9-15,1 0 0 0,-3 3-8 16,-4-2 16-16,-4 0 0 15,-2 0 0-15,-1-2 0 16,-4 0 0 0,-6 2 0-16,-1-2 0 15,-3 3 57-15,-4-2 111 0,-2 3-96 16,-3 3 104-16,0-1-96 15,0 4 24-15,0-1-32 0,-3 1-24 16,-8 3 16 0,-5 1-16-16,0-2 0 15,-4 0-32-15,-4 0 64 16,0-2-80-16,-5-2 48 0,-4 1 24 15,3-3-64-15,-4-3 56 32,-2 0-16-17,7-5 8-15,3-4-48 0,5-3 40 0,0 0-40 16,8-5 40-16,-1 0-48 0,6 0 16 15,0-2 40-15,1-2-56 16,6 2 16-16,-3-2-8 16,1 0 56-16,0 0-64 0,3 0 8 31,0 0 40-31,0 0-48 15,0 0-432-15,-2 0-328 0,2 0-553 16,0 0-3784-16</inkml:trace>
  <inkml:trace contextRef="#ctx0" brushRef="#br0" timeOffset="133618">13357 15421 1240 0,'0'0'1920'0,"0"0"-552"15,0 0-159-15,0 0-97 16,-49 30-96-16,31-24 24 0,1 1-79 31,-1-1-217-31,-2-2 0 16,3-1-40-16,-3-3-40 15,3 0-128-15,-1 0-32 0,-2 0-151 16,1 0-65-16,-4 0-120 16,1 0-40-16,-6-5-56 0,-1-3-8 15,-1-3-48 1,-4-4-8-1,1 0 64-15,-1-6 32 0,1-1-56 16,-3-1 8-16,4-4-48 0,-1-1 0 16,3 0 0-1,-1 0-8-15,8 0 48 16,-1 2-48-16,8 1 16 15,0 0-8-15,8-1-8 16,0-4-48-16,5-2 0 0,3 0 24 16,0 0 24-16,0 0 0 0,6 1 0 31,10 1 0-31,4 2 0 0,5 2 16 15,3 0-8-15,6 3 40 16,-4 4-40-16,4 1 32 31,0 2-32-31,-3 0 88 0,4 2-96 0,-5-3 8 0,5 4 0 31,-1-2-8-31,6 4 0 0,1-2 0 16,2 3-8-16,3 4 0 16,-1 3 8-16,-3 1-8 15,-5 2 0-15,0 0 0 16,-1 0-48-16,1 4 48 0,-7 5 8 31,1 2-8-31,-3 3 0 0,-3 1 8 0,0 5-8 16,-4 1 0-16,-2 5 0 15,-1-1 0-15,-7 5 0 16,-1 0 0-16,-1 3 8 0,-1 0 0 15,-3-1 0 1,-1-2 0-16,0 0 0 16,-2-1 0-16,-2 1-8 0,3-2 8 15,-3 0 0 1,0 1 0-16,0-3 0 0,0-2 0 15,-5 0 16-15,-3-2-8 32,-3-2 0-32,-2 0 88 0,-1-4-40 0,-3 0-48 15,3-2 40-15,-2 1-32 16,-7-6-8-16,5 1 72 15,-1 1-32-15,-4-5-40 16,4 1 72-16,1-1-64 0,0-2 32 16,7 0-48-1,3-1 8 1,0-1-8-16,6-2 8 0,1 0 40 15,-2 0-32-15,3 0-8 16,-4 0 16-16,4 0-16 0,0 0 8 16,0 0-8-16,-1 0 0 15,1 0-8-15,0 0-280 31,-5 0-600-31,3 0-1281 0,1 0-3936 0</inkml:trace>
  <inkml:trace contextRef="#ctx0" brushRef="#br0" timeOffset="141249">8518 11023 4729 0,'0'0'1968'16,"0"0"-560"-16,0 0-288 0,0 0-79 16,0 0-201-16,0 0-296 15,-3 0-112 1,3 0-256-16,0 0-144 15,18 0 16-15,19 0-16 0,18 0 224 16,17-4 280-16,30-12-32 16,34-6-87-16,24-6-41 15,4-2 32-15,-26 6-56 16,-41 7 16-1,-34 6-104-15,-13 3-72 0,6-1-112 16,-1 1-32-16,0 2 32 0,-15 5-80 16,-12 1-24-16,-18 0-1360 31,-10 0-1249-31,0 0-5281 0</inkml:trace>
  <inkml:trace contextRef="#ctx0" brushRef="#br0" timeOffset="141832">8486 12422 5049 0,'0'0'2424'31,"0"0"-696"-31,0 0-615 15,0 0-913-15,0 0-192 16,0 0 392-16,157-6 352 0,-69 6-248 16,11-3 240-16,6-5-112 15,-3-3-135-15,-2 1-145 0,-13 1-80 31,-10 1-176-31,-15 1-96 16,-14 5-208-16,-9 2-1065 0,-18 0-1359 16,-15 11-1825-16</inkml:trace>
  <inkml:trace contextRef="#ctx0" brushRef="#br0" timeOffset="142271">8121 13623 5777 0,'0'0'2232'0,"0"0"-1584"16,0 0-480-16,0 0 296 0,134-25 457 31,-58 14-217-31,6 2-160 31,1-1 48-31,-3 1-208 16,-2 2-192-16,-1 1-80 0,-7 2 56 0,-6 0-56 16,-10-1-40-16,-7 3-72 15,-12 2-208-15,-11 0-808 0,-14 0-840 16,-10 5-2201-16,0 5-1895 31</inkml:trace>
  <inkml:trace contextRef="#ctx0" brushRef="#br0" timeOffset="142712">8471 14794 5033 0,'0'0'2312'0,"0"0"-1240"0,0 0-408 16,0 0-95 0,0 0 63-16,0 0-152 15,141-73 112-15,-75 56-120 16,2 4-192-16,0 5-48 0,3-1-224 15,-3 5 40 1,-2 0-48 0,-2 2-512-16,11 2-592 0,-17 0-1025 0,-15 0-2152 15</inkml:trace>
  <inkml:trace contextRef="#ctx0" brushRef="#br0" timeOffset="143473">8365 15463 3328 0,'0'0'2521'16,"0"0"-777"-16,0 0-960 15,0 0-368-15,14-4-240 0,22 0 529 16,11-4 191-16,12 1-296 16,8-1-192-16,-1 5-128 15,0-1-96 1,-1 2-56-16,-4 2 0 0,-8 0-128 15,-3 0-104-15,5 2-848 16,-16 9-961-16,-10 0-2015 0</inkml:trace>
  <inkml:trace contextRef="#ctx0" brushRef="#br0" timeOffset="144071">8567 16656 488 0,'0'0'1416'0,"0"0"-1008"15,0 0-264-15,0 0 0 16,0 0-64 0,0 0-80-1,0 0 0-15,0 0 64 0,0 26 336 0,0-26 192 16,0 0-8-16,9 2-7 15,4 2 607 1,7 0-24-16,7 0-32 16,4 0-111-16,3 1-137 15,6 2-112 1,4 1-168-16,9 2 96 0,5 2-240 0,3-2-176 15,4 2-144-15,1-2-40 0,-1 2-80 16,-5 3-16-16,-2-2 0 31,0 17-1008-31,-16-4-1312 16,-16-1-4442-16</inkml:trace>
  <inkml:trace contextRef="#ctx0" brushRef="#br0" timeOffset="145660">12793 15635 1320 0,'0'0'1184'0,"0"0"-608"16,0 0 280-16,0 0-120 0,0 0-95 15,0 0-145-15,0 0-56 16,0 0-40-16,0 0 32 0,0 0-136 31,0 0-96-31,0 0-16 16,0 0 80-16,0 0-8 0,0 0 8 15,0 0-16-15,0 0 48 16,0 0 33-16,0 0 7 0,0 0 24 31,0 0 16-31,0 0-24 31,0 0 8-31,0 0-48 0,0 0 40 16,0 0-56-16,0 0 0 15,0 0-160-15,0 0-16 16,0 0-120-16,0 0-8 0,0 0-808 16,0 0-1688-16,-11-2-6282 0</inkml:trace>
  <inkml:trace contextRef="#ctx0" brushRef="#br0" timeOffset="147939">13332 10668 2480 0,'0'0'3073'0,"0"0"-1849"15,0 0-552 1,0 0 568-16,0 0-111 16,0 0-441-16,0 0-352 0,0 0-152 15,0 2-8-15,0-2-16 16,0 0 24-16,0 0-40 15,0 0-40-15,0 0-24 0,0 0-64 32,0 0-16-32,0 0-464 15,-1 0-2369-15</inkml:trace>
  <inkml:trace contextRef="#ctx0" brushRef="#br0" timeOffset="149329">13315 10708 3704 0,'0'0'1185'16,"0"0"-617"-16,0 0 152 15,0 0-160-15,0 4-328 16,0-4-224-16,0 0-8 0,0 0-544 16,0 0-1233-16,0-4-2719 15</inkml:trace>
  <inkml:trace contextRef="#ctx0" brushRef="#br0" timeOffset="150079">13239 11923 1504 0,'0'0'2736'16,"0"0"-1559"-1,0 0-713-15,0 0 112 0,0 0-184 0,0 0-392 16,0 0-120-1,0 0-1656 1,0 0-2465-16</inkml:trace>
  <inkml:trace contextRef="#ctx0" brushRef="#br0" timeOffset="153767">15498 11071 760 0,'0'0'1736'16,"0"0"-120"-16,0 0 169 16,-71-63-337-16,45 40-40 0,-1-3-111 15,-4-6-377-15,-3-2-144 31,-3-9-104-31,-7-6-72 0,2-8-312 32,2-5-232-32,9-6 40 0,13-3-24 0,12 1-72 0,6 4 0 15,24 4 0-15,18 8-112 0,15 8-8 16,7 9 24-1,4 16-136 1,8 13-24-16,0 8-88 16,5 16 40-1,-5 22 56-15,-4 14 120 0,-9 10 80 0,-9 8 48 0,-17 3 0 16,-16 1 8-16,-16-4-8 0,-5 1 96 31,-15-7-88-31,-17-4 136 16,-9-7-40-16,-4-6 88 15,-8-11 88-15,4-10-8 0,3-12-16 16,0-13-24-16,4-1-232 0,7-11-120 31,1-35-936-31,10 2-1512 16,12 4-5634-16</inkml:trace>
  <inkml:trace contextRef="#ctx0" brushRef="#br0" timeOffset="154529">17995 12045 5801 0,'0'0'2088'0,"0"0"-1296"16,0 0 305 0,-104-120 119-1,91 71-392-15,13-10-16 0,12-5-424 0,30-5-248 16,22 1-56-16,15 0 8 15,7 6-32-15,8 8-48 16,-2 14 40-16,-7 12-48 16,-6 18-16-16,-12 10-64 15,-12 6-72 1,-12 26 72-16,-19 12 24 0,-17 12 56 0,-7 8 64 15,-24 7 168-15,-22 1 16 16,-15-4-24-16,-4-2-88 16,-2-10-15-1,0-9 15-15,8-13 32 16,4-13-88-16,5-8-24 0,4-13-56 15,8-13-561-15,5-19-727 16,16-6-2673-16</inkml:trace>
  <inkml:trace contextRef="#ctx0" brushRef="#br0" timeOffset="155298">20826 12226 6785 0,'0'0'1328'0,"0"0"-888"16,-176-98 80-16,87 40 81 0,-6-14 167 15,6-9-152 1,13-3-320-16,19 2-24 16,23 9 40-16,28 11 72 15,6 13-232-15,31 6-64 16,27 9-88-16,29 2 8 0,36 6-8 15,-5 10 8-15,-9 8 56 0,-15 8-56 16,-21 4-8-16,3 18 0 16,1 6-16-16,-12 4 16 15,-14 2 0-15,-15 0 104 16,-13-2 176-1,-14-2 104-15,-9-2 200 0,0 2 145 16,-27 4 159-16,-15 5-312 0,-18 7-288 16,-9 6-288-16,-7 3-208 15,1-6-704-15,-7 4-529 16,21-14-1247-1,14-12-4378-15</inkml:trace>
  <inkml:trace contextRef="#ctx0" brushRef="#br0" timeOffset="157018">15525 14227 3392 0,'0'0'1713'0,"0"0"-481"0,0 0-64 15,-129-144-240-15,94 92 33 16,2-4-201-16,12-4-256 15,7-2-136-15,14 1 8 0,0 1-112 32,26 6-184-17,16 8-72-15,13 12-8 0,12 8-16 0,9 13-56 16,7 13 8-16,1 0 56 15,-2 27 0-15,-9 12 8 0,-12 12 8 16,-14 7 0-16,-16 2 240 16,-15 2 16-16,-15-3 64 0,-1-1 56 31,-11-5 8-31,-18 0-96 15,-7-5-72-15,-6-4-88 16,-3-10 49-16,-2-6-73 0,2-9-40 16,-2-12-72-16,1-7-505 15,-13-11-975-15,13-15-936 0,10-5-4282 0</inkml:trace>
  <inkml:trace contextRef="#ctx0" brushRef="#br0" timeOffset="157758">17804 13052 4945 0,'0'0'1536'16,"0"0"-568"-16,28-128 280 15,-9 68-207-15,8 2-241 0,11 3-360 16,7 10-264-16,3 6-168 16,7 9 0-16,-2 12-8 0,1 13-8 15,1 5-64 1,-4 5 8-1,-1 22 64-15,-4 7 64 0,-11 7 0 16,-7 6-56-16,-14-1 120 16,-14 4 56-16,0-2 64 0,-18 0-40 15,-14-4 24-15,-8-1-32 31,-4-7-48-31,-1-6-72 16,0-9 0-16,4-6-80 0,4-10-48 16,2-5-440-16,-12-22-512 15,6-12-1017-15,7-8-3832 0</inkml:trace>
  <inkml:trace contextRef="#ctx0" brushRef="#br0" timeOffset="158658">20122 14271 4793 0,'0'0'1944'0,"0"0"-376"0,0 0 169 15,-101-142-353-15,66 82-288 16,1-4-176-16,5-2-255 15,8 4-185-15,11 4-152 0,10 5-96 32,7 1-176-32,38 4-56 0,16 2-8 15,20 2-80-15,11 8 72 16,11 12-136-16,1 14 72 15,-4 10-48-15,-5 17 64 0,-8 25-24 32,-12 13 16-32,-16 9-8 15,-15 2 32-15,-15 3 48 0,-18-3 0 16,-11-6 88-16,0-4 40 15,-22-6 32-15,-14-6 72 0,-6-6 32 16,-6-4-32-16,-2-6-56 16,-4-7-128-1,1-6 48-15,5-5-96 16,-4-8-144-16,4-2-592 0,-7-6-801 15,13-11-1399-15,8-4-3386 16</inkml:trace>
  <inkml:trace contextRef="#ctx0" brushRef="#br0" timeOffset="160321">15556 15530 1776 0,'0'0'4553'0,"0"0"-3505"31,0 0 536-31,-129-41-223 16,82 7 55-16,-13-13-456 0,1-6-536 15,-3-14-144-15,7-7-16 16,13-5 16-16,18 0-175 0,19 0-89 15,5 9-8-15,29 12-8 16,21 12-8 0,15 12-97-16,14 12 97 15,8 12-40-15,7 10 40 0,3 0-72 31,0 14 80-31,-12 14-8 0,-9 8 0 0,-18 6-32 0,-16 6 40 16,-13 1 72 0,-17-2 64-16,-12 0 57 15,0-5 63-15,-31-3-16 16,-14-1 8-16,-13-1-248 0,-7-5-128 15,-6-6-536 1,-16-12-753-16,19-6-1399 16,15-8-5490-16</inkml:trace>
  <inkml:trace contextRef="#ctx0" brushRef="#br0" timeOffset="161131">18019 16752 3872 0,'0'0'2497'0,"0"0"-913"15,0 0 129-15,-141-77-305 16,98 41-136-16,1-9-504 0,3-8-160 15,2-11-271-15,6-8-137 0,9-10 0 16,10-5-96-16,12 1-104 0,10 2 0 16,35 6-16-1,21 8-88 1,18 12 8-16,8 11 16 15,4 15 32-15,-3 16-32 0,1 16 0 16,-7 0 7-16,-6 27 65 16,-12 7-8-16,-14 5 8 0,-13 6 8 15,-13-1 0 1,-17 0 201-16,-12 0 151 15,0 4-24-15,-23-2 32 16,-8 3-80 0,-7-3-88-16,-1-7-192 15,-1-3-232-15,-7-6-624 16,13-9-713-16,3-10-1527 0</inkml:trace>
  <inkml:trace contextRef="#ctx0" brushRef="#br0" timeOffset="161964">20583 16895 5577 0,'0'0'1320'0,"0"0"-48"0,-151-60 193 31,84 23-233-31,-2-9-232 0,-5-12-128 16,3-12-328-16,-2-24-88 16,16 1-95-16,12-1-105 0,21 0-88 15,24 17-88-15,5-5-80 16,35 8-16-16,20 12-40 15,34 6-24 1,33 20 8-16,-2 15-32 16,-12 19-16-16,-15 2 112 0,-22 28-64 15,0 13 56-15,3 7-49 0,-16 6 57 16,-13 4 0-16,-14 1 8 15,-15-4 0 1,-10-3 8-16,-11-3 137 16,0-5-89-1,-5-4 24-15,-16-4 64 0,-8-2-32 0,-3-3 16 16,-5-3-40-16,-5 0-24 15,-4-3-64-15,0 1-448 0,-24 17-801 32,5-9-1847-32,9-2-6610 0</inkml:trace>
  <inkml:trace contextRef="#ctx0" brushRef="#br0" timeOffset="175001">7783 11151 2496 0,'0'0'2128'0,"0"0"-983"0,0 0-89 16,0-2 136-16,0 2-104 0,0 0-239 31,0 0-361-31,0 0-232 0,0 0-72 16,0 0 32-16,0 0-64 15,0 0-112-15,0 0-40 16,13 0-96-16,12 0-8 0,12 0 104 16,14 0 168-16,6 0-56 31,4 0 32-31,4 0-56 0,3 0 88 15,-4-4-24-15,-4-1-16 16,-7-4-72-16,-11 3-56 16,-9 2 64-1,-8 0-16-15,-13 0-32 0,-1 2-16 0,-9 0-8 16,1-8-80-16,-3 0-1616 0,0 0-3625 0</inkml:trace>
  <inkml:trace contextRef="#ctx0" brushRef="#br0" timeOffset="176851">8051 12354 3504 0,'0'0'2329'15,"0"0"-1145"-15,0 0-64 31,0 0 313-31,0 0-241 16,0 0-528-16,0 0-512 0,28-4-144 16,6 2-8-16,14 1 208 0,10-3-8 15,2 2 24-15,0 2-64 16,-5-2-40-16,-7 2-40 31,-6 0-40-31,0 0-40 0,-1 0-1000 16,-11 4-1881-16,-9 9-5512 0</inkml:trace>
  <inkml:trace contextRef="#ctx0" brushRef="#br0" timeOffset="178047">8315 13499 4865 0,'0'0'1360'15,"0"0"-1152"1,0 0 24-16,0 0 344 15,0 0 136-15,68 0-8 16,-44-2-288-16,0-2-95 0,0 0-153 31,0-1-80-31,-1-1 40 16,0-3-48-16,4-3-80 15,-4 3-697-15,-9-2-2119 0</inkml:trace>
  <inkml:trace contextRef="#ctx0" brushRef="#br0" timeOffset="178779">8444 14557 3320 0,'0'0'2065'16,"0"0"-1057"-16,0 0-328 16,0 0 208-16,0 0-112 0,0 0-360 31,0 0-304-31,0 0 329 0,111 0-57 0,-59 0-136 15,3 0-88-15,-3 0-8 0,-4 0-40 32,-6 0-32-32,-8 0-72 15,-2 1 64-15,-6 1-64 0,-3 0 0 31,-2-2-8-31,-7 0 16 16,2 0-8-16,-4 0-8 0,-1 0-376 16,-3-4-1633-16,-5-6-3728 0</inkml:trace>
  <inkml:trace contextRef="#ctx0" brushRef="#br0" timeOffset="182785">19616 7839 5049 0,'0'0'2008'0,"0"0"-1152"15,0 0 729 1,0 0 7-16,0 0-272 0,0 0-248 0,0 70-31 31,0-32-169-31,0 8-112 16,0 6-56-16,-5 2-248 15,0 3-136-15,4-5-104 0,-6-4-32 16,2-7-96-16,5-9-32 15,-4-7 40-15,4-9-24 0,0-6-64 32,0-6 0-32,0-4 80 0,0 0-88 15,0 0-616-15,0-22-1080 16,6-4-913-16,5 0-3768 0</inkml:trace>
  <inkml:trace contextRef="#ctx0" brushRef="#br0" timeOffset="183200">19803 7963 4825 0,'0'0'2448'15,"0"0"-1560"-15,0 0 665 16,0 0 15-16,0 108-256 15,0-76-600-15,5-2-144 0,3 0-143 16,4-1-137-16,-3-5-144 31,1-5-8-31,1-2-64 16,1-8-16-16,-3 0 56 0,3-7 144 15,-1-2-8-15,2 0 8 16,1-9-32-16,1-12 40 0,1-7-96 16,-1-8-56-16,-2-3-24 15,-2-1-16-15,-6 0 32 31,-5 2 0-31,0 4 72 16,0 5 16-16,-10 8 64 0,-5 3 40 16,-1 8-104-16,2 2-192 0,-1 3-24 0,4 5-440 15,0 0-488 1,6 0-936-16,2 5-921 15,1 1-2400 1</inkml:trace>
  <inkml:trace contextRef="#ctx0" brushRef="#br0" timeOffset="185329">20454 7951 2864 0,'0'0'2841'0,"0"0"-593"0,0 0-7 15,0 0-257-15,0 0-568 16,-61-23-287-16,41 23-345 0,-7 3-232 16,4 19-272-16,-2 10-280 31,2 8-48-31,10 0 48 15,2 0-64-15,11-4 64 0,0-10-96 16,0-5 48-16,0-10 32 16,16-7-192-16,-2-4-312 15,9 0-8-15,0-17 160 0,4-11-209 0,-1-5-295 16,-2 0-72-1,-1 0 360 1,-5 7 112-16,-6 10 168 0,-3 10 200 16,-6 6 48-16,0 2 56 15,-1 16 120-15,4 7 160 16,-1-2 8-16,5-1-192 15,-1-3-24-15,6-8-72 16,-2-5 0-16,3-6 200 16,0-2 88-16,0-20 64 0,0-5-144 15,-3-10-96-15,-1-1-16 16,-6 0-80-16,-3 6-16 15,-3 6-168 1,0 9 32-16,0 9 88 16,0 7 32-16,-3 1-112 0,1 0-40 31,2 0-64-31,0 7 56 15,0 6 80-15,0-3 96 16,5 4-80-16,3 0 72 16,4 2 8-16,-3 6-48 0,-1 2 48 15,0 2 16-15,-4 0 64 0,1 1 224 16,-2-8-64-16,-2-2-144 31,1-8-96-31,-2-7 0 16,2-2 128-16,1 0 160 0,0-8 48 31,0-12-208-31,5-6-32 0,0 1-88 0,1-2 0 0,0 9-8 0,-1 6-56 15,2 8 48 1,-2 4-136 0,2 0 144-16,1 10 8 15,4 4 56-15,2 0 24 0,6-4-88 16,3-6-16-16,0-4-464 0,3 0-248 15,0-14-64-15,-3-10-328 0,-4-2-121 16,-6-2 225-16,-8 1 448 16,-3 2 448-16,-5 5 120 15,0 5 408-15,-3 9 632 0,-10 6 233 31,2 0-169-31,0 11-608 16,2 14-264-16,1 5-32 0,4 5 16 16,4-3-72-16,0-2-8 15,0-6-8-15,0-6-80 0,0-8-32 16,8-6 48-16,1-4-64 31,3-2-16-31,-3-19 16 0,3-10-128 31,-1-7-104-31,-1-2 72 0,-2-4-48 0,-2-3 56 16,-1 4 48-16,1 2 56 0,-1 5 48 15,-3 10 160-15,3 10 384 32,-2 9 176-32,-1 7-184 0,-1 0-368 0,4 9-160 15,-3 16 128-15,6 7 120 16,-5 5-103-16,5 1 7 15,-1-2-88-15,-1-4-72 0,2-6-80 16,3-7-281 0,1-9-375-1,-1-8-280-15,0-2-72 0,1 0 296 16,-1-10 192-16,-5-2 368 0,1 3 232 31,-2 6 264-31,-5 3 584 0,1 0-224 16,-1 0-136-16,0 2-112 31,0 10 224-31,5 2-144 15,-5 0-272-15,2 0-56 0,1-2-128 16,-1-4-440 0,-1-8-896-16,-1 0-1577 0,0 0-3000 0</inkml:trace>
  <inkml:trace contextRef="#ctx0" brushRef="#br0" timeOffset="185650">21220 7632 5961 0,'0'0'1800'0,"0"0"-1504"31,0 0-32-31,0 0 72 15,0 0-152-15,0 0-152 0,0 0-32 16,32 60-1088-16,-29-42-920 16,2 0-545-16,-5 3 1121 0,0-2 360 15,0 0 1072-15,-8-4 1088 16,5-4 928-1,3-3-303-15,0-5-97 16,0-1-32-16,3 0-159 0,16-2-241 16,4 0-264-16,4 0-296 15,4-4-320 1,0-7-168-16,-2 0-120 15,0-2-16 1,-3 1-144-16,-8-3-472 0,-2 0-440 0,-5-2-592 16,-9-7-665-16,-2 3-672 0,0 2-279 15</inkml:trace>
  <inkml:trace contextRef="#ctx0" brushRef="#br0" timeOffset="185950">21483 7628 1096 0,'0'0'3176'0,"0"0"-863"0,0 0-1081 32,0 0-48-32,0 0 9 0,-47 136-233 15,42-83-112-15,2-4-160 16,3 0-408-16,0-11-96 15,0-10-88-15,3-10-96 0,9-10-152 32,-1-8-336-32,5-2-104 15,-1-20 136 1,1-6-320-16,0-3 80 0,-2 3 312 0,-4 7 304 15,0 4 80-15,-7 10 320 16,2 5 224-16,-2 2-248 0,0 0-160 16,2 2 216-16,0 7-32 15,-3 4-64 1,2 1-32-16,1-3-224 31,-1-2-544-31,0-7-808 0,6-2-1457 0,-2-20-1120 0</inkml:trace>
  <inkml:trace contextRef="#ctx0" brushRef="#br0" timeOffset="186490">21635 7678 3440 0,'0'0'3025'0,"0"0"-1065"16,0 0-951 0,0 0-393-16,0 0-464 0,0 0 160 0,0 0 56 15,5 118 8-15,-2-84-168 0,5-4-88 31,-2-5-112-31,2-7 0 16,4-8 40-16,1-8-48 0,4-2-40 16,-2-8 40-16,4-16 0 15,1-6-112-15,-6-2-136 16,-2-2-88-16,-6 2-8 0,-4 3 152 31,-2 5-24-31,0 9 144 16,0 4 72-16,0 7 336 0,-2 4-24 15,2 0-312-15,0 0-160 16,0 4 104-16,6 9 48 15,1 0-16-15,4 2 24 16,1 0 0 0,-4 0 0-16,1 0 0 0,-2 0 0 15,-2 2 0-15,-4 2 88 0,4-2 96 16,-5 4 24-16,0-1-96 15,0-4-24-15,0-5-80 16,0-6 8-16,0-5-16 16,0 0 0-1,2-11 48-15,7-13 56 16,3-8-104-16,2-2-40 0,4 2 24 0,0 6 8 15,-2 6 0-15,-2 10 8 16,-1 6 128-16,-1 4 48 16,-4 0 104-1,1 16 184-15,-1 5 96 16,-1 0-152-16,-1 3-152 15,-1-1-128-15,0-4-128 0,0 0-152 16,1-6-1000-16,-4-2-1336 0,4-7-4290 16</inkml:trace>
  <inkml:trace contextRef="#ctx0" brushRef="#br0" timeOffset="186820">22192 7668 1256 0,'0'0'4561'0,"0"0"-3793"16,0 0 1192-16,0 0 33 0,0 0-385 16,-65 113-648-16,62-92-360 0,3-2-360 15,0-4-71-15,0-2-41 16,8-4 96-16,5 1-32 15,2-1-40 1,1-1-32-16,-3-3-24 16,-2 1-88-16,0-1 40 0,-4-1-48 15,-4-2 0-15,-1 0 8 16,-2 0 0-16,0 2-8 0,-12 4-264 15,-25 6-344 1,-2 2-1065-16,2-4-3176 31</inkml:trace>
  <inkml:trace contextRef="#ctx0" brushRef="#br0" timeOffset="221337">14498 9664 4608 0,'0'0'2553'0,"0"0"-745"15,0 0 49-15,0 0-121 0,0 0-424 16,-21-29-439-16,18 27-241 15,-2 2-136 1,-1 0-200-16,-1 0 40 0,-2 0-112 16,-4 16-64-16,-5 12-160 15,-3 13 0-15,-3 12-8 16,-2 13 8-16,-2 13 0 0,-9 23 8 15,-1 22 48-15,2 23-56 16,5 5 0-16,10-1 0 0,13-6 0 16,8-6 8-1,0 10 48-15,0 3-56 16,8 1 0 15,10-1-72-31,5 1 72 0,1-1 8 0,3 3 0 0,-1-3-8 0,2-1 0 16,-6 1 0-16,1 2 0 0,-4 1 8 31,-1-6 40-31,-8-4-48 15,1-11 0-15,-4-3-48 0,-4-7-48 16,-3-22-96 0,0-15 16-16,0-23 80 0,0-8 40 0,0 12 48 15,-7 13-8-15,-1 13 8 31,-6 14 8-31,4-10 0 16,-5 3 0-16,4-3 0 0,-2-17 0 16,2 6 8-16,0-9-8 15,4-10 0 1,2-7-8-16,4-5 8 0,1-5 0 0,0 0-8 15,-2-1 8 1,-1 2 0-16,0-2 0 16,-5 1 0-16,1-4 0 0,-1 2 8 15,2-3 0-15,-4 0-8 16,3-4 0-16,3 3 0 15,-1-4 0-15,1 8 0 16,1-1 0-16,0 4 8 16,-2-4-8-16,0-2 64 15,4-8-64-15,1-10 0 0,0-5-16 16,0-10 16-16,0-2 0 15,0-3 0-15,0 1-8 32,0 3 8-32,0 6 0 0,0 5 0 15,0 5 0-15,0 0 0 0,0 0 8 16,0-4 8-16,0-4-8 15,0-5-8-15,-2-2 8 0,-1-1-8 16,3 0 0-16,0 2-8 31,0 4 8-31,-3-2 0 16,3 2 0-16,0-4-48 0,-2-5-256 15,-1-7-416-15,-17-11-480 32,-4-14-1121-32,-2-14-5785 0</inkml:trace>
  <inkml:trace contextRef="#ctx0" brushRef="#br0" timeOffset="221664">13843 15304 7481 0,'0'0'2321'0,"0"0"-1081"0,0 0-80 0,0 0-640 16,0 0-248-16,0 0-40 15,58 168 224 1,-16-87-128-16,3 7 81 15,2-1-81-15,-2-6-24 16,-6-12-72 0,-5-15-64-16,-7-12 40 0,-7-16 40 0,-6-8-24 15,-6-8 48-15,-3-5 24 0,-5-4 48 16,2-1 72-16,-2 0 40 31,1 0-80-31,9-18-88 16,14-42-95-16,29-65-193 15,33-67-217-15,-8 14-2023 0,-6 13-3105 16</inkml:trace>
  <inkml:trace contextRef="#ctx0" brushRef="#br0" timeOffset="222658">16320 9331 2472 0,'0'0'1232'15,"0"0"-608"-15,0 0 705 0,23 128-137 16,-10-60-96-16,6 28-352 15,7 35-168-15,8 39 129 16,1 27 63 0,1 9-152-1,-10 8-168-15,-4-1-40 0,-4 18 0 0,-2 14-32 16,-8 11-160-16,3 2-40 15,1 0-32 1,-1-6-56-16,-1-9-40 0,1-15-32 0,-1-11-8 47,-5-18-8-47,1-23-16 15,-3-20-32-15,-3-13-16 0,0-13-8 16,0-8 64-16,-11-19 0 16,-4-21-8-16,4-20 16 15,-2-10 16-15,0 6 104 0,0 5 16 16,2 1 72-16,-5-12 97 15,9-6 71 1,-4-12 56-16,5-8 64 0,1-10-160 0,2-8-96 0,3-4-120 16,0-4-48-16,-4 0 8 15,0-2-80-15,-5-18-720 16,-8-34-1513-1,-1 2-2808-15,5 1-1968 16</inkml:trace>
  <inkml:trace contextRef="#ctx0" brushRef="#br0" timeOffset="222970">16259 14058 8489 0,'0'0'1897'0,"0"0"-1521"0,0 0-224 31,0 0 136-31,0 0 352 16,30 160-104-16,-5-87-96 15,8 26 192-15,13 23-31 0,-8-6-129 16,-4-14-144-1,-5-17-104 1,-11-23 8-16,2 0-48 0,-3-2 56 16,-5-13 64-16,-3-20-16 15,-2-10 8-15,-7-13 72 0,0-4 264 16,0-10 80-16,11-50-175 15,17-67-537-15,36-78-713 16,27-39-1327-16,-3 37-849 0,-13 49-3496 0</inkml:trace>
  <inkml:trace contextRef="#ctx0" brushRef="#br0" timeOffset="223876">19138 10259 2904 0,'0'0'912'0,"0"169"81"15,0 10 335-15,-3 49-272 0,-5 26 848 16,-12 13-327-16,6-11-449 0,-2 8-304 15,8 4-168-15,4-3-160 32,4-15-71-32,0-15-89 0,5-11 56 15,13-15-160-15,0-9-224 16,0-6 64-16,-2-13-72 15,-5-10 16-15,-3-11-8 16,2-11-8-16,-2-15-24 0,-2-8 16 16,-1-6-136-16,-5-7 16 0,0-17 8 31,0-21 112-31,0-20 8 15,0-8 8-15,0 2-8 0,-8 4 0 16,-2-1 0-16,1-8 8 31,1-12 0-31,3-8 96 0,0-7-56 0,2-7 0 0,3-5 32 16,-2-1-32-1,-1 0 0-15,1 1 72 0,-3 3-48 16,1 0-16-16,-3 3-48 16,1 2 8-16,-1 0-16 31,-1 0-168-31,0-1-632 0,-11-3-729 0,-2-2-1583 15,1-7-4490-15</inkml:trace>
  <inkml:trace contextRef="#ctx0" brushRef="#br0" timeOffset="224181">18763 15054 6937 0,'0'0'2360'15,"0"0"-2111"-15,0 0 39 0,55 141 328 32,-21-68 104-32,7 1-256 15,1-1-40-15,1-9 136 16,2-13 24-16,-9-10-208 0,-2-14 40 15,-8-8-135-15,-5-11-81 0,-7-8-24 16,2-2 48-16,13-50 64 16,17-56-240-1,26-73-48-15,12-38-1497 16,-14 33-1447-16,-14 35-4650 15</inkml:trace>
  <inkml:trace contextRef="#ctx0" brushRef="#br0" timeOffset="225056">21333 10674 2792 0,'0'0'728'15,"0"0"-128"-15,0 0-184 0,0 0-239 16,0 0-113-16,114-40 24 15,-89 38 0-15,-3 2-16 0,-4 0-72 32,-2 0 8-32,-3 0-8 0,-3 6 152 31,-7 10 168-31,0 6 352 15,-1 14 112 1,1 17-136-16,0 36-32 16,9 52 120-16,5 64 265 0,1 41-145 0,-5 29-232 15,-3 10-40-15,-10-3-168 0,0 7-136 16,0 2-48-16,0-8-8 31,0-25 8-31,13-23-152 0,17-23-64 16,14-19-8-1,11-15 40-15,9-12-40 0,6-11 400 16,-1-12 209-16,2-11-233 0,-9-6-112 15,-15-25-16-15,-10-23-112 0,-13-22-72 16,-6-10-24-16,1 6-40 0,-6-2 8 16,2 0-8-16,-7-13 88 15,-2-14 0 1,-6-6 152-1,0-6 24-15,0-4 72 0,0-3-48 16,0-2-64-16,0 0 32 0,-6 0-8 16,-12-2-64-16,-6 0-192 0,-7 0-144 31,-8-10-720-31,0-12-824 31,-11-21-681-31,8 5-2352 0,8 0-2352 0</inkml:trace>
  <inkml:trace contextRef="#ctx0" brushRef="#br0" timeOffset="225570">21593 15334 2904 0,'0'0'1953'0,"0"0"-593"0,0 0-200 16,0 0-328-16,0 0 56 16,0 0 17-16,42 12-137 0,-12 12 56 15,3 8-48-15,2 10-56 16,7 10-32-1,0 7-183-15,5 1-1 16,-5-2-128-16,0-3-152 0,-2-8-16 16,1-9-64-1,-11-8 16-15,-4-8-32 0,-6-9-16 0,-7-7 32 16,-2-4 56-16,-5-2 168 31,6-2 224-31,4-26 112 0,15-36-111 16,22-53-201-16,23-51-240 31,11-29-152-31,-3-10-296 0,-10 19-1137 15,-27 58-1743-15,-18 30-5042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3:59:42.790"/>
    </inkml:context>
    <inkml:brush xml:id="br0">
      <inkml:brushProperty name="width" value="0.05292" units="cm"/>
      <inkml:brushProperty name="height" value="0.05292" units="cm"/>
      <inkml:brushProperty name="color" value="#FF0000"/>
    </inkml:brush>
  </inkml:definitions>
  <inkml:trace contextRef="#ctx0" brushRef="#br0">7175 6094 5817 0,'0'0'1960'0,"0"0"-1184"16,0 0 801-16,0 0-649 16,0 0 176-16,-76 26-48 0,53-20-199 15,0 2-177-15,-6 0-48 16,-3 0 0-16,-3 2-128 0,-6 2-152 31,-4-2-120-31,1 0-40 16,-1 0 16-16,0-1 0 0,3-4-72 15,-2 1-24-15,-1-2-32 16,0 2-8-16,1-1 0 15,-1 1 56-15,-2 0-32 0,4-3 24 32,-4 1 40-32,2-2 1 15,-2 0-1-15,5 0 0 0,-3-2-8 16,3 0-48-16,1 0-8 0,1 0 24 15,3 0-112 1,1 0 64 0,1 0-16-16,1 0 8 0,0 0-16 15,3 0-40 1,0 0 56-1,1 0-56-15,-1-4 48 0,0-2-8 16,-3 1-32-16,-3-3-8 0,2-1-8 16,-4-3 8-16,0-2 0 15,2 0-8-15,-2-4 8 31,9 2-8-31,-3-2 0 0,8 2 0 0,0-2 0 0,3 0 0 0,-3-2-8 16,3 0 0-16,-1-4-8 31,1 0-56-31,2 0 8 16,-1-3 64-16,4-1 0 0,-3-2-8 15,2-2-40 1,-3-2-8-16,4 0 56 0,4 2-48 0,-3-2-8 16,9 4 8-16,-1-2-24 15,5 2 16-15,3 0 8 0,0 0-24 31,0-2-24-31,16 0 24 16,7-4 0-16,7-3 16 0,11-1 40 31,7 0 8-31,15-2-64 0,2 2 72 0,11 4-8 16,6 2-112-16,5 6 120 0,2 5 8 15,1 6-8 1,-4 2-8-16,-2 8-80 16,2 3 72-16,-1 4 8 0,-1 0 0 15,0 0 0 1,0 0-40-1,-3 4 40-15,-5 5-41 16,-4 2 41-16,-10 2 8 0,-7-1-64 0,-5 5 8 16,-7-2 8-16,1 4 40 15,-5-1 0-15,-4 0 8 0,4 2 0 31,-4-5-8-31,1 2 0 0,-2-3 8 0,3 0 0 16,-6 0 8 0,-1-2-8-16,-2 0 0 15,-2 0 0-15,-5 2-8 16,-4 2 0-1,0 4-64-15,-6 3 64 32,-3 5 8-32,-5 6 56 0,-3 4 8 0,0 3-16 0,0 2 16 15,0-3-56-15,-5-4 40 16,-6-4-40-16,0-2 0 15,-4 0 49-15,-1 0-9 0,0 0 24 16,-2 0 8-16,2-2-72 16,2-1 0 15,1-5-8-31,1-5 48 0,3-2-48 0,1-3 16 0,3-6 64 15,1-3 64-15,1-1-24 16,3-2-24-16,-3 0-24 0,3 0-72 16,-2 0-800-16,-2-11-1673 15,0-1-3104-15</inkml:trace>
  <inkml:trace contextRef="#ctx0" brushRef="#br0" timeOffset="1903">10120 6186 6225 0,'0'0'1584'0,"0"0"-976"31,0 0 160-31,-139 10 97 16,86-6 159-16,-5 3-96 16,1-1-344-16,-4-1-192 0,0-3-72 15,-2-2-16-15,0 0 233 16,-2 0-129-16,-4-16-208 0,-2-7-88 15,0-6 40 1,-1-7-32-16,3-6-64 16,-2-6 16-16,6-4-64 15,7-3-8-15,11 1-8 0,5 2-64 16,13 0 72-16,12-2 0 31,10 0 0-31,2-2-72 16,5-2 24-16,7-3 40 15,15 1-40-15,7 2 40 16,7 2-48-16,4 6 8 15,2 2 48-15,5 6-8 0,6 1 0 32,1 7-96-32,4 2 56 0,6 4 48 0,8 7-48 0,7 2-24 15,5 7-64-15,8 8 88 16,3 4 40-16,0 0-8 0,4 4 8 15,-4 14 0-15,-1 2-48 32,-7 3 56-17,0-2-8-15,-9 1 0 0,1 3 0 0,-5-4 8 16,-1 5 0-16,-5 0-8 15,-5 3 8-15,-9-1 8 0,-3 2 48 16,-9-2-8-16,-7 0-40 16,-1-2 40-16,-8-2-32 0,0-2 40 31,-5-2 16-31,0-2 40 0,-4 0-104 15,-2-4 40-15,-1 0 8 16,-5-2-8-16,0-1 32 0,-4-3-32 16,-2 1 32-16,2-1 40 15,-3 3 40-15,3-2-8 16,-1 6 0-1,-4 1 40 1,2 0 32-16,-2 3-32 0,0 4 72 0,0-1-8 16,0-2-56-16,0 0 0 15,-6 0-24 1,-6-2 24-16,-1 2 16 15,0 1-24-15,-3-2-64 0,-1 1-48 16,0-4 48 0,-4 0 8-16,0-2 0 0,-1 1 1 0,2-2-9 15,-2 2-8-15,-2-4-24 16,-1 4-24-16,-2-1-16 31,1 2 24-31,-6 2-72 0,1 0 0 16,2-2 0-16,-2 0 40 31,4-4-32-31,3-1 40 0,1 0-8 0,5-3-32 0,-1 0-8 15,3-2 40-15,-4 2-32 32,-2 0-8-32,2 0 8 0,-5 0 48 15,0 0-64-15,1 0 8 16,0 0-8-1,0 1 8-15,3-4 0 0,1 1 0 0,4-2 8 16,5 0-8 0,3-2 0-16,3-2 0 15,3 0-8-15,-1 2 8 0,1-2 0 16,2 0-8-16,0 0 0 15,0 0 0-15,0 0-8 0,0 0 0 16,0 0-8-16,0 0-56 0,0 0 64 31,0 0-88-31,0 0 24 16,0 0-24-16,0 0 40 0,0 0 8 15,0 0 32-15,0 0-40 16,0 0 56-16,0 0 0 0,0 0 0 16,0 0 0-16,0 0 16 31,-3 0-8-31,0 0-8 0,-2 2 0 15,-1 1-8-15,1-1 0 16,0 0-64-16,2-1 64 16,0-1-56-16,3 2 56 0,0-2 0 15,0 0-8-15,0 0 8 31,0 0 0-31,0 0-40 0,0 0 40 16,0 0 8-16,0 0 0 16,0 0 0-16,0 0 0 0,0 0-8 15,0 0-120-15,0 0-465 16,0 0-759-1,0-2-992-15,3-10-2521 16</inkml:trace>
  <inkml:trace contextRef="#ctx0" brushRef="#br0" timeOffset="2577">12896 6174 3024 0,'0'0'4249'0,"0"0"-3417"31,0 0-568-31,0 0 224 15,0 0 161-15,121-8 255 16,-11-4 200 0,7 5-328-16,-8-2-208 15,-15 7-288-15,-26 2-32 0,1 0 56 16,2 0-144-16,-13 6 49 15,-7 2-121-15,-13 0 24 16,-4 2-96-16,-6-4-16 0,-9 2 0 16,-6-4-168-16,-13 4-673 15,0 0-1343-15,0-1-4354 0</inkml:trace>
  <inkml:trace contextRef="#ctx0" brushRef="#br0" timeOffset="4664">5085 9114 3120 0,'0'0'1777'16,"0"0"-265"-16,0 0-184 0,0 0-64 16,0 0-63-16,0 0-281 15,-23 0-296-15,23 0-168 16,0 0-144-16,0 0-24 0,-1 0-16 15,1 0-48-15,0 0-40 32,0 0 24-32,0 0-16 0,0 0-23 15,0 0-73-15,0 0-24 16,0 0-72-16,0 0 16 0,0 0-16 15,0 0-48-15,0 0-24 0,0 0 32 16,0 0 40 0,9 0 0-1,3 0 72-15,5 0-56 0,-2 0 64 16,3 0-24-16,1 0 16 15,4 0-72-15,1 0 16 16,3 0 32-16,4 0-40 16,0 0 72-1,3 0-72-15,1 0 88 16,4 0-40-16,-2-2 64 0,-1 0-16 0,2 2-104 15,-2-2 56-15,1 2 8 16,0 0-56-16,2 0 72 16,-2 0 40-16,5 0-112 0,0 0 104 31,2 0-104-31,1 0 40 15,0 0-40-15,0 0 88 0,1-2-88 16,-3 2 64-16,2 0-16 16,-3 0-48-16,-1 0-8 0,-1 0 0 15,2 0 0-15,-6 0 8 31,2 0 0-31,0 0-8 16,0 0 8 0,1 0-8-16,1 0 0 0,-1 0 0 0,0 2 8 31,-2 2-8-31,-6 0 0 0,-1 0-8 0,-7-2 0 15,0 2 8-15,-4 0 0 16,-3-2 0-16,-5 0 8 16,1 0 0-16,-6 0-8 15,1-2 8-15,-6 0-8 0,3 2 0 16,-3-2 8-16,-1 0 0 0,0 2 0 15,3-2-8 1,-3 0 64-16,0 0-56 16,0 0 64-16,0 0 0 15,0 0 8-15,0 0-24 0,0 0 16 16,0 0 32-16,0 0 0 15,0 0-8 1,0 0-16-16,0 0 16 31,0 0-24-31,0 0 8 16,0 0 24-16,0 0-32 0,0 0 48 15,0 0-72-15,0 0 0 16,0 0 0-16,0 0 8 0,0 0-48 16,0 0 8-16,0 0 40 15,0 0-48-15,0 0 0 16,0 0 0-16,0 2 56 0,0-2 0 15,0 0-48-15,0 0-8 16,0 0 56-16,0 0-64 0,0 0 0 31,0 0 8-31,0 0 0 16,0 0 0-16,0 0 56 0,0 0-64 15,0 0 0-15,0 0 8 0,0 0 0 16,0 0-8-16,0 0-304 16,0 0-1152-16,-9-2-1577 0</inkml:trace>
  <inkml:trace contextRef="#ctx0" brushRef="#br0" timeOffset="5918">10616 9160 1400 0,'0'0'2120'15,"0"0"-759"-15,0 0-33 16,0 0 120-16,0 0-152 0,-3-2-407 15,3 2-425-15,0 0-256 16,0 0-112-16,19-2-16 16,15-2 336-16,10 0 40 0,7-2-144 31,12-2-104-31,4 2 168 0,4 0 8 15,3 0-120-15,-1 4-160 0,-4 2-8 16,0 0-16-16,-9 0-72 16,0 0 56-16,-4 4-64 15,-2 2 80-15,-9 0 0 16,-6-2-8-1,-5 0 32-15,-5-2 16 16,-7-2-48-16,-4 0-15 0,-2 0-1 16,-6 0-48-16,0 0-8 0,-4 0-881 15,-4 0-1311-15,-2 4-4746 16</inkml:trace>
  <inkml:trace contextRef="#ctx0" brushRef="#br0" timeOffset="9213">10017 11315 4352 0,'0'0'1225'0,"0"0"-729"16,0 0 392-16,0 0-32 16,0 0-160-16,-44 0-176 0,30 0-103 15,-4 0 127-15,-3 0 312 16,-6 0 88-1,-7 0-176-15,-4 0-256 16,-10 0-160-16,-7-7-88 31,-5-5-112-31,-1-3-56 16,-4-2-48-16,2-2-48 0,-1-1 8 15,4 1 41-15,4-2-49 32,2-3-17-32,3 3-31 0,4-6 40 0,0 1-120 0,3-4 48 15,-1-2 24-15,1-4-16 16,6-2 72-1,-3-3 56-15,11 0-48 0,2-1 0 16,12-5 0-16,5 4-16 16,8-4 8-1,3-1-8-15,0 2-40 0,17-5 48 0,12 2-8 16,12-6-80-16,9-1 80 15,5-2 8-15,6 0 0 0,7 2 0 16,1 6 0-16,-2 6 0 16,-1 3 0-1,-3 9 0 1,0 4 0-16,1 7-16 0,-2 2-32 0,7 6 48 15,-4 2-24-15,1 5 16 16,3 4-40-16,-1 2 40 0,0 0 0 16,-7 0 8-16,1 8-8 31,-4 5 8-31,2 0 0 0,3 4 0 15,1 0 0-15,6 5 0 16,1 3 0-16,-5 1 0 0,2-1-8 16,-4 1 8-16,-2 3-8 15,-4-1 8-15,-5 0 8 31,-6 2-8-31,-3 0 48 0,-6 2 8 16,-4 2-48 0,0-2-8-16,-1 2 8 0,-4-2 8 0,0-2 40 15,-5-3-48-15,-3-1 48 16,-5-2-40-1,-3-3 40-15,-5 2 24 16,-3 1 48-16,-5 4 113 0,0 2 23 16,0 4-64-16,-13 4-32 15,-2 2-80-15,-4 3-40 0,3 0 24 16,-2 2-72-16,4 1-8 15,-3 2 0 1,1 0 8 0,-1-2 0-16,-3 0 8 0,-2-1 48 0,-3-4-56 15,-9-1 48-15,-3 1 264 16,-10-3-40-1,-6-2 48-15,-7-4-8 0,-7-2-112 0,-5-6-64 32,1-6-128-32,-3-2 64 0,8-6-16 15,9-3 16-15,7-3-64 16,16 0 0-16,4-3 0 0,9-1 0 15,6 0 0 1,1 2 0-16,1-2-8 0,5 0-64 31,-2 0-168-31,4 0-208 0,-1 0-440 16,-9 0-401-16,3 0-1871 15,-2 0-5698-15</inkml:trace>
  <inkml:trace contextRef="#ctx0" brushRef="#br0" timeOffset="14312">2750 16100 3384 0,'0'0'1729'0,"0"0"-1089"0,0 0-472 16,0 0-24-16,0 0 208 16,0 0 232-1,0 0-128-15,0 0-208 16,0 0-160-1,0 0-16-15,0 0 24 0,0 0 152 0,0 0 104 16,0 0 64-16,0 0-31 16,0 0-65-16,0 0-144 0,0 0-96 15,0 0-80-15,6 0 0 31,-4 0-80-31,9 0-8 16,7 0 72-16,0 0 8 0,9 0 8 16,4 0 16-16,-1 0-8 15,1-1 48-15,1-1-40 0,-1 0 72 16,1 0-24-1,-1-3 24-15,-7 3 40 16,2 0-8-16,-3 2-8 31,-2 0-56-31,-2 0-40 0,4 0 136 0,-1 0-72 0,1 0-24 16,3 0 0-16,-4 0-48 0,3 2 96 15,2 0-96 1,2 3 0 0,-3-1-8-16,1-2 8 0,4 1 0 15,-3 1 136 1,1-2-56-16,0 2 16 0,0-2-8 0,1 2 0 15,1-2 16-15,-3 3 16 0,5-3 24 32,1 2 24-32,-1-2 32 15,2-1-32-15,1 1-16 0,3 0-16 16,-4 0-32-16,1 0 8 31,-1-2-40-31,-3 2-8 0,1 0 8 0,-3 0 24 0,-2 2-8 31,-2-1-96-31,1 1 80 16,-3-2-64-16,5 2-16 0,-6-3 16 15,3 3 40-15,3-2 24 16,-2 2 16 0,4-2-16-16,0 0 40 0,3 0-39 0,1 1 15 31,1-1-8-31,-2 0 40 15,0 0 0-15,-4-2-40 0,1 2-24 0,1 0-56 16,-4-2 8-16,4 0-8 16,0 2 0-16,5-2 0 15,-1 0 8-15,1 0 32 16,2 0-40-1,-2 0 64-15,2 0 32 0,-2 0-96 16,0-6 88-16,3 0-48 0,-1-5 64 16,0 3 40-16,0-1-80 15,-2-2 8-15,-2 3 16 31,-1 1-16-31,0 1-16 0,-3-1-56 16,0 1 0-16,2 2 88 16,-3-2-40-16,0 1-8 0,3-2 8 15,-3 1-8-15,4 0-32 16,-2 2-8-16,6-2 64 0,-3 3 8 31,1-2-72-31,-1-1 56 16,1 2 40-16,-1 0-8 0,2 2 8 15,-1 0-48-15,-1 0-48 16,3 0 112-16,-3 0-72 15,4 2 56-15,6 0 0 0,-3 0-32 32,5 0 32-32,3-2-8 15,3 2 0-15,1 0 120 0,-1-1-112 16,0 1-96-16,0-2 56 0,-1 2-56 15,0-3-8-15,-5-1 16 16,-2 2 32-16,-3-2 40 16,0-2-80-1,-3 2 40 1,1-2-40-16,-1 0 40 0,-4 0-32 0,1 0 32 15,-6 2-8-15,3 0-32 0,-6 0 40 16,1-1-32 0,-1 2-8-16,-1 1 0 15,3 0 0-15,0 0 0 16,2 0 0-1,3 0 0-15,0 0 0 0,3-2 0 0,3 2 0 16,0 0 56-16,2 0-56 16,0 0 0-16,4-1 0 15,4 3-8 1,0 0 0-16,3 0 0 15,5 0 0-15,7 0 0 16,-1-2 8-16,3 0-8 0,7 1 0 16,-1-3 8-16,4-2 0 15,-3-2 8-15,1-1-16 0,-9 2 0 31,-2-1 0-31,-4-2 8 16,-2 1 0-16,-4 2 0 0,-3 1 40 16,1 0-48-1,-2 2 16-15,0-1-32 0,-5 1 32 16,1 2-8-16,0 0-8 0,1 0 0 15,0 0 8 1,5 1-8-16,-4-3 0 16,4 2 0-16,1-2 0 0,0 2-64 15,6-3 64-15,-1 3 0 16,1 0 0-16,6 0 0 15,-2 0 0-15,3 0-8 16,4 2 0-16,2 0 8 16,3 0 8-16,4 0-8 15,-3 0 8-15,-2 0-8 0,-1 0 8 16,-5 0 0-16,3 0 8 31,-2-4 32-31,0 3-48 0,-2-3 0 16,0 0 0-16,-2 2 8 15,0 0 0-15,1-1 40 0,2-1-40 16,-4 2-8-16,1 2 0 15,1 0 0-15,-6 0-8 32,6 0-56-32,0 0 64 0,2 0 0 15,0 0 0-15,3 0 0 16,2 0 0-16,3 6-8 0,3 1 8 15,-2-1 8-15,4-1 0 16,-2 1-8-16,-3-2 0 16,0 3 0-16,1-1 0 15,-1-2 0 1,0 1 0-16,2 3 16 0,-4 1-16 15,0-1 0-15,1-1 48 0,-3 3-48 16,-4 1-8 0,0-1-56-16,-8 2 56 15,-1 0-48 1,-8-2 56-16,-5 2 0 0,-4-2 0 15,-5 0 0-15,-3-2 0 16,-9 0 0-16,0 0 0 0,-8-4 56 0,0 0-48 16,-9-2-8-16,-1-2 0 15,-5 2 8-15,1-2 80 16,-3 0 9-1,0 0 7-15,0 0-48 16,0 0 32-16,0 0-40 16,0 0 24-16,0 0 80 0,0 0 16 15,0 0 32-15,0 0 40 16,0 0 8-16,0 0-24 0,0 0-56 47,0 0-24-47,0 0-24 15,0 0-16-15,0 0-104 16,0 0 8-16,0 0 40 0,0 0-48 15,0 0-8-15,0 0 0 16,0 0-168-16,0 12-1032 0,0 4-1425 16,0 0-2552-16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4:00:19.747"/>
    </inkml:context>
    <inkml:brush xml:id="br0">
      <inkml:brushProperty name="width" value="0.05292" units="cm"/>
      <inkml:brushProperty name="height" value="0.05292" units="cm"/>
      <inkml:brushProperty name="color" value="#FF0000"/>
    </inkml:brush>
  </inkml:definitions>
  <inkml:trace contextRef="#ctx0" brushRef="#br0">10191 4061 6857 0,'0'0'2753'0,"0"0"-1849"15,0 0-288-15,0 0 304 16,0 0 80-16,0 0 249 0,120-32-209 15,-65 7-360-15,6-1-56 32,2-2-200-32,-2 0-192 0,1 3-112 15,-7 0-16-15,-4 5-104 16,-12 3-304-16,-11 4-1304 15,-11 9-769-15,-7 4-2512 0,-10 0-2392 0</inkml:trace>
  <inkml:trace contextRef="#ctx0" brushRef="#br0" timeOffset="205">10571 3946 4352 0,'0'0'1617'15,"0"0"-545"1,-5 119 376-16,5-63-199 0,0 0-209 15,0 0-328-15,0-2-304 0,0-2-216 16,6 1-152 0,6-2-40-16,-3 15-400 0,-4-11-1312 0,-5-12-3978 15</inkml:trace>
  <inkml:trace contextRef="#ctx0" brushRef="#br0" timeOffset="588">10766 4417 4488 0,'0'0'1353'15,"0"0"-49"-15,0 0 872 16,0 0-703-16,99-21-265 15,-62-3-536-15,2-9-192 0,-4 0-248 16,-1-5-64-16,-8 3-64 16,-10 3-96-16,-8 6 104 0,-8 4-104 0,0 6-8 15,-18 8-152-15,-9 6 56 16,-4 2-64-16,-6 10-168 15,-2 18-24 1,4 10 264-16,-1 6 72 16,12 2 16-16,6 0 0 15,12-2 0-15,6-3-8 0,0-7-56 16,11-4-32-16,9-7 88 15,7-6-80-15,4-9 72 0,3-8-504 16,3 0-720 0,21-38-593-1,-11-2-887-15,-7-1-1689 0</inkml:trace>
  <inkml:trace contextRef="#ctx0" brushRef="#br0" timeOffset="839">11199 4127 1488 0,'0'0'3249'0,"0"0"-489"31,0 0-855-31,0 0-1241 16,0 0-256-16,-58 102-112 0,51-68-88 15,7-4-208-15,0-6-152 16,21-7 104-16,12-8-40 0,2-1 88 16,6-4 80-16,1 1 48 31,0-1-64-31,-8 2-56 15,-12 1 40-15,-11 6-48 0,-11 3 0 16,0 4 360-16,-30 6 16 16,-12-1-376-16,-5-2-16 0,-19-14-1072 15,11-4-1681-15,6-5-4408 0</inkml:trace>
  <inkml:trace contextRef="#ctx0" brushRef="#br0" timeOffset="1151">11404 4211 1376 0,'0'0'2376'16,"0"0"-231"-1,115-28-689-15,-70 16-600 16,-5-2-312-16,-7-3-296 16,-6-2-248-16,-9-3-48 0,-5-3-240 15,-13 2-120 1,0-1 128-16,-5 5-96 0,-10 6 376 0,-4 2 160 31,0 7 544-31,6 4 209 16,5 0 7-16,0 0-328 0,4 6-328 15,0 16-256-15,2 8 136 16,2 8 264-1,0 5 152-15,0 3-152 0,0-2-24 0,0 2-224 32,0-1-112-32,2 0-48 31,28 10-616-31,-1-12-920 0,7-13-3057 0</inkml:trace>
  <inkml:trace contextRef="#ctx0" brushRef="#br0" timeOffset="1484">12329 3948 7521 0,'0'0'2777'16,"0"0"-1321"-16,0 0 240 0,-121 43-255 31,83-13-425-31,10 2-504 15,4 0-424-15,13 0-88 0,9-4-128 16,2-2-192-16,2-4-624 16,20-6-313-16,14-6-15 15,3-10-280-15,7 0-129 0,16-22-511 31,-11-6-625-31,-9-3 233 0</inkml:trace>
  <inkml:trace contextRef="#ctx0" brushRef="#br0" timeOffset="1806">12329 3948 592 0,'123'55'3896'15,"-124"-59"-1295"-15,-12 4-345 16,-5 0-679-16,-3 5-545 0,2 24-648 31,2 9-176-31,0 6 0 16,9 2 144-16,4-2-144 0,4-6 64 0,0-8-216 15,18-5-16-15,3-12-40 16,3-5-8-16,4-8 8 15,-2 0 0-15,-2-19 8 16,0-9 136 0,-6-6-96-16,-2-1 8 15,-8-1-8-15,-3 6 161 0,-5 3 103 16,0 12 408-16,0 5 280 0,0 8-64 15,0 2-584-15,0 0-352 16,0 6-424 15,0 11-88-31,10 6 176 16,4 1-456-1,2-5-504-15,7-4-481 0,14-15-911 0,-3-8-1705 16,-3-14-895-16</inkml:trace>
  <inkml:trace contextRef="#ctx0" brushRef="#br0" timeOffset="2074">12777 3916 3672 0,'0'0'2793'0,"0"0"-361"0,0 0-15 15,0 0-809-15,0 0-792 16,0 0-552-16,0 0-256 16,0 0-16-16,-104 96-24 0,104-66-120 31,5-1 88-31,15-3 64 15,4-4-208-15,0-3 16 0,4 0 8 16,-6-1 136-16,-2-4 48 16,-6 0 8-16,-3-2 0 15,-7-2-8-15,-4 1 8 0,0-2 424 16,-12 1 273-1,-10 5-145-15,-12 0-560 16,0 0-144-16,-5-11-1129 0,8-4-2663 16,14 0-4346-16</inkml:trace>
  <inkml:trace contextRef="#ctx0" brushRef="#br0" timeOffset="2405">12930 4129 4016 0,'0'0'1921'15,"0"0"-465"-15,0 0 440 31,0 0-519-31,0 0-401 0,0 0-496 16,0 0-296-16,121-126-80 16,-100 97 24-16,-3 3 48 0,-11 0 104 15,-6 3 112-15,-1 0 40 16,0 3-151-16,-1 4-161 15,-6 4 32-15,-4 6 80 0,-1 6 200 32,0 0-120-32,-1 13-312 15,-7 12-104-15,4 9-40 0,0 9 136 16,3 2-144-16,5 0 104 15,6-3 0-15,2-7-56 16,0-4 0-16,0-7-64 0,13-8 160 16,5-6 8-1,1-4 0-15,6-6-449 16,12-4-879-16,-2-12-1224 0,-6-4-3018 15</inkml:trace>
  <inkml:trace contextRef="#ctx0" brushRef="#br0" timeOffset="2727">13344 3722 5473 0,'0'0'3112'0,"0"0"-1247"16,0 0-89-16,0 0-544 15,0 0-495 1,0 0-273-16,0 0-248 15,-52 106 16 1,44-64 0-16,3 2-232 0,5-2-8 0,0-3-48 16,16-5 0-16,10-6-360 15,8-9-120-15,3-2 183 0,-5-7 121 31,2-3 56-31,-9-2 168 16,-11-1-72-16,-3 0 80 0,-7-2-40 31,-4 0 40-31,0 2 168 16,-5 0 224-16,-15 6-175 15,-22 12-217-15,0-4-1137 0,5 0-3640 0</inkml:trace>
  <inkml:trace contextRef="#ctx0" brushRef="#br0" timeOffset="3255">13108 4578 4152 0,'0'0'5890'0,"0"0"-4826"16,0 0-912-16,0 0 432 15,0 0 616-15,-2 136-280 0,-7-70-151 16,-3 2-249-1,1-3-160-15,3-9-248 16,3-12-112-16,0-10-584 16,4-11-729-16,-11-17-663 0,3-6-1881 15,-4 0-2336-15</inkml:trace>
  <inkml:trace contextRef="#ctx0" brushRef="#br0" timeOffset="3451">12908 4887 5657 0,'0'0'1072'0,"0"0"-200"0,0 0 712 15,22 140-207-15,-4-93-329 16,3-8-472-16,2-7-176 16,2-9-88-16,0-12 192 0,-4-7 185 15,0-4 399-15,3-7-16 0,2-22-208 16,8-12-416-16,6-12-448 15,29-27-1048-15,-7 12-1256 0,-9 11-2489 16</inkml:trace>
  <inkml:trace contextRef="#ctx0" brushRef="#br0" timeOffset="3815">13743 4413 6369 0,'0'0'1096'16,"0"0"-864"-16,0 0 856 0,161 57 73 15,-88-23-145 1,25 14-96-16,31 8-256 15,-4-4 512-15,-9-7-711 16,-14-13 7-16,-28-15-136 0,5 4-160 16,4-3-24-1,-16-4-152-15,-18-7-608 0,-18-7-1041 0,-17-4-2320 31,-12-11-2888-31</inkml:trace>
  <inkml:trace contextRef="#ctx0" brushRef="#br0" timeOffset="4032">14902 4400 6185 0,'0'0'2056'16,"0"0"-1752"-16,0 0 585 0,0 0 343 15,55 102-40-15,-37-63-472 0,1 2-272 16,-4-3 64-16,-7-6-48 15,0-6 73-15,-8-3 87 16,0-6-16 0,-31 0 48-16,-17 0-432 15,-33 4-224-15,-45-1-1480 16,15-5-1145-16,7-7-4464 0</inkml:trace>
  <inkml:trace contextRef="#ctx0" brushRef="#br0" timeOffset="4447">13943 4238 5217 0,'0'0'1160'31,"123"-9"-224"-16,1 9 1145-15,49 7-961 0,24 25-144 16,8 7-240-16,-7 7-392 0,-9-5-168 16,-3 1 0-16,-2 6-104 15,-8-2 16-15,-1 2 336 16,-6-2-248-1,-2-1 217-15,-6-7-89 0,-6-8-152 16,-3-8 176-16,-10-8-224 16,-27-9 64-16,-31-3-96 0,-33-2 32 15,-20 0-104-15,-8 0-408 16,-23 0-537-1,0-4-783-15,-36-7-792 16</inkml:trace>
  <inkml:trace contextRef="#ctx0" brushRef="#br0" timeOffset="4748">16764 4338 6065 0,'0'0'1056'15,"0"0"-576"-15,0 0 456 32,168 69-224-32,-107-33 689 0,1 9-161 15,-6 7-472-15,-4 6-304 16,-8 0-32-16,-7 2-56 0,-16-1-71 15,-7-3 223-15,-9-9-64 16,-5-2-96-16,-3-9-88 31,-20-8 0-31,-12-6-192 0,-19-4-88 0,-72-9-1088 16,10-7-769-16,-5-2-2488 15</inkml:trace>
  <inkml:trace contextRef="#ctx0" brushRef="#br0" timeOffset="5668">14208 4108 2536 0,'0'0'1664'0,"0"0"-719"0,168-32 95 15,-38 19-104-15,53 3 208 16,27 8 121-1,8 2-569-15,3 6-96 16,-17 15-40-16,10 7-216 16,14 1 160-16,9-3-216 0,12-4-8 15,10-2-80-15,1 0-96 16,4 0 96-16,-15 9 40 0,-18 5-96 0,-15 7 8 31,-15 6-144-31,-12 0 56 16,-4 2-64-16,-9-9 0 15,-16-8 0 1,-13-4 137-16,-30-6 215 0,-29-4-8 0,-20-4 16 15,-13 0-8-15,10 4-144 0,-1 5-120 16,6 2-40-16,-15 1-48 31,-12 0 8-31,-9-1 8 0,-11-8-16 31,-9 0-56-31,-6-8-16 0,0-3 24 0,-6-3 40 0,0-1-16 16,1-2 16-16,2 2 0 16,-2-2 8-16,2 0 0 31,0 2 8-31,-2-2 48 0,2 2-48 15,0 0-8-15,3 0-152 16,3 6-176-16,7 2 96 0,4 4 0 16,7 2 128-16,-1 4 56 0,1 0-72 15,-2 0 112 1,-4-2 8-1,0-3 80-15,-6-4 144 0,1-1-112 16,-2-1 8-16,7-2-112 16,8 3 8-16,6 0 56 0,6 3 112 15,-1 0-104-15,0 0-32 16,-5-4-40-1,-14-3 40-15,-4-2-48 16,-11-2-120-16,-8-2-336 0,0-6-200 31,-3-11-1497-15,-10-6-4256-16</inkml:trace>
  <inkml:trace contextRef="#ctx0" brushRef="#br0" timeOffset="5922">20407 4674 5497 0,'0'0'1432'0,"0"0"-672"16,0 0 784-16,0 0 17 0,83 127 103 15,-61-91-696-15,-2 2-319 16,-2-5 31-16,-7 0 80 15,-5-3-88-15,-1-2-72 0,-5-4-64 16,0 2 80-16,-8-1 48 16,-19-1-175-1,-14-1-17-15,-17 1-296 0,-49 7-176 16,-86 3-1433-16,15-4-2880 15,-1-12-8665-15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8T04:00:34.146"/>
    </inkml:context>
    <inkml:brush xml:id="br0">
      <inkml:brushProperty name="width" value="0.05292" units="cm"/>
      <inkml:brushProperty name="height" value="0.05292" units="cm"/>
      <inkml:brushProperty name="color" value="#FF0000"/>
    </inkml:brush>
  </inkml:definitions>
  <inkml:trace contextRef="#ctx0" brushRef="#br0">12711 5179 1344 0,'0'0'1816'15,"0"0"-392"-15,0 0 161 16,0 0-89-16,0-3-288 0,0 1-199 16,0 2-73-16,0 0 16 15,0 0 24-15,0 0-56 16,0 0-119-16,0 0 7 0,0 0-64 15,0 0-64-15,0 0-112 32,0 0-144-32,0 0-48 0,0 0-112 0,0 0-40 15,0 0-31-15,-2 0 7 16,0 0-56-16,-1 5-144 15,-3 6 0 1,-1 5-120-16,-2 8-8 0,0 6 56 0,-3 4-1 16,0 4 65-16,6-2-144 15,1 3 144 1,2 0-80-16,3-3 32 15,0 0-8-15,0-6-184 0,8-5-208 16,6-5-8-16,2-4-56 16,2-2 88-16,0-4 216 0,0-4-72 31,1 0 88-31,-8-3-32 15,4-1 160-15,-5-2-16 0,-2 0 32 16,-5 3 56-16,0-3 80 16,-3 0 56-16,0 2 48 0,0 0 16 15,0 0-16 1,0 0 56-1,0 4 120-15,-5 0-112 0,-6 4-248 16,-5 0-104-16,1 0-472 16,4-2-456-16,-10-8-417 0,8 0-871 15,2-16-5498-15</inkml:trace>
  <inkml:trace contextRef="#ctx0" brushRef="#br0" timeOffset="242">12761 5083 2896 0,'0'0'1456'0,"0"0"57"0,0 0 759 15,0 0-879-15,0 0-657 32,122 0-352-17,-80 0-384-15,-3-7-800 0,-8-4-4930 0</inkml:trace>
  <inkml:trace contextRef="#ctx0" brushRef="#br0" timeOffset="1169">13315 5206 6625 0,'0'0'1496'0,"0"0"-872"16,0 0 801-16,0 0-49 0,9 130-280 15,-2-88-456-15,-6 0-128 16,6-4-255-16,1-4-169 16,0-8-80-1,3-5-8-15,-4-8-88 16,1-7 88-16,-3-1-8 0,-2-5 0 15,2 0 8-15,-2-17 152 0,3-15 248 16,-2-9-168-16,0-12-48 16,3-1-184-1,-1 4-104 1,4 6 8-16,-5 14 40 0,3 10 0 15,-2 9-16 1,-1 11-32-16,3 0-296 16,5 11 47-16,5 12 273 0,3 11 72 15,-2 7 8 1,-2 3 56-16,-1 3 16 0,2-6 0 15,-1-1-16-15,3-8-56 0,-1-10 0 16,0-5-72-16,-2-11 64 16,-1-6 8-16,1-2 112 0,-5-22 529 15,1-14 671-15,-2-11-232 31,-5-7-160-31,-1-4-184 0,-1 1-247 16,-4 4-265-16,0 3-224 16,0 10-344-16,0 8-865 0,0 10-991 15,0 9-713-15,0 9-3448 0</inkml:trace>
  <inkml:trace contextRef="#ctx0" brushRef="#br0" timeOffset="1895">13965 5437 3088 0,'0'0'1328'0,"0"0"-415"15,0 0 1167-15,0 0-424 16,0 0-175-16,0 0-305 0,59-45-400 15,-43 21-296-15,-3-2-200 0,-5 0-96 32,-3 0-8-32,-5 4-104 15,0 1-48-15,0 8-24 0,-9 5-72 16,-7 8-136-1,-1 0 136-15,0 10-32 0,-4 18-104 0,0 8 168 16,10 4 40-16,0 2 0 31,8 0 88-31,3-6-40 0,0-2 56 16,0-8-96-16,9-3 40 15,9-12-24 1,3-4-24-16,6-7 0 16,4-3-128-16,3-20-104 0,2-11-144 0,-4-5-144 31,3-1-120-31,-10 6 248 0,-3 4 112 15,-6 10 208-15,-6 10 72 16,-7 4 64-16,1 6 104 16,-3-2-80-1,2 2 32-15,-1-4-8 0,4-4 160 0,3-2 24 16,0-7 64-1,-2 0-80-15,-1-5-80 0,-1-3 8 16,-5 2 40-16,0 1-16 16,0 5 0-16,0 5 40 15,-11 9 57 1,-1 3-65-16,-1 0-40 0,2 15-224 15,-2 13-176-15,2 8 80 16,1 7 96-16,5 1 64 0,-1 0-64 16,6-4-48-16,0-4-32 31,0-8 72-16,11-7-104-15,4-8 48 0,3-5 56 0,3-8 8 16,4 0-8-16,3-16-185 0,9-16-87 16,-1-9-304-16,1-10-656 15,5-24-592-15,-8 13-1257 31,-10 7-2856-31</inkml:trace>
  <inkml:trace contextRef="#ctx0" brushRef="#br0" timeOffset="2144">14524 4829 3240 0,'0'0'1360'0,"0"0"-191"15,0 0 407-15,0 0-320 0,0 0-127 0,0 124-433 16,0-86-24-16,0 7-160 15,3 6 144-15,-1 5 40 16,-2 5-216-16,3-1-72 0,-3-4-39 16,3-4-201-1,-3-6-32 1,5-8-64-1,2-10-72-15,-4-5-400 0,0-18-777 0,2-3-1647 0,0-2-3810 16</inkml:trace>
  <inkml:trace contextRef="#ctx0" brushRef="#br0" timeOffset="2564">14776 5098 4440 0,'0'0'3169'0,"0"0"-1200"0,0 0 255 16,0 0-584-16,0 0-503 0,0 0-401 15,0 0-480-15,0 0-184 16,-73 89-24-16,51-57-48 0,2 1-8 15,6-8 8 1,6-2 0 0,1-5 0-16,6-4-80 0,-2-1 64 15,3-2-144-15,0-1 72 16,3 2 80-16,11-4-72 15,9 0 8-15,3-6-112 0,8-2-96 0,17-14-376 32,-9-8-1049-32,-6-4-2464 15</inkml:trace>
  <inkml:trace contextRef="#ctx0" brushRef="#br0" timeOffset="3323">12846 5503 3288 0,'0'0'1769'0,"0"0"-489"16,0 0 200-1,0 0-472-15,0 0-439 0,33 0 343 0,-16 0-168 16,3-2-304-16,1-3-184 0,-2-1-112 16,0-2-144-1,-4 1-768 1,-2-6-1089-16,-7 3-1319 0,-2 3-2409 15</inkml:trace>
  <inkml:trace contextRef="#ctx0" brushRef="#br0" timeOffset="3454">12885 5345 1072 0,'0'0'2088'16,"0"0"-1000"-16,0 0 241 0,0 0-257 16,0 132-504-16,2-93-120 15,2-3-352-15,8 0-96 0,-11-10-1640 31,4-9-2513-31</inkml:trace>
  <inkml:trace contextRef="#ctx0" brushRef="#br0" timeOffset="3844">12979 5256 472 0,'0'0'3024'0,"0"0"-1848"15,0 0 257-15,0 0 71 16,0 0-88-16,29 114-495 0,-23-70-161 31,-1 6-128-31,-3 0-224 16,-2-3-200-16,1-5 24 15,-1-6-216-15,0-12 32 0,0-7-48 16,0-8 8-16,0-5 0 16,0-4 160-16,4 0 24 0,-4-4-56 31,0-14-136-16,0-8-136-15,0-5-216 16,6-1-56-16,2 4 0 16,0 7-56-16,0 8 248 0,3 9 16 15,1 4 48-15,-6 0-104 0,1 13 256 16,-1 4 40-16,-1 6 144 15,-2 1-184-15,-3 10-176 16,0-8-1153-16,0-4-4864 16</inkml:trace>
  <inkml:trace contextRef="#ctx0" brushRef="#br0" timeOffset="5280">15724 4867 1504 0,'0'0'5065'0,"0"0"-4041"0,0 0-168 31,0 0 377-31,-115 110-321 16,90-68-416-16,8 0-216 0,6-3-208 15,11-7-72-15,0-7-48 16,0-5-32-16,16-3 0 15,4-5 8-15,4-5 64 0,2-1 0 16,-2-1 0 0,-1-3 8-16,-6 0-8 15,-4 2 8-15,-6-2-8 0,-6 2 8 16,-1 1 80-16,0 4-32 15,0 3 440-15,-14 1-104 16,-4 4-336-16,2-3-48 16,5-6-536-16,6-8-776 15,5-5-561-15,0-16-1063 16,3-3-1937-16</inkml:trace>
  <inkml:trace contextRef="#ctx0" brushRef="#br0" timeOffset="5457">15808 5170 488 0,'0'0'1232'15,"0"0"-56"-15,0 0 104 16,0 0 17-16,0 0-209 0,0 0-248 15,81 56-400-15,-73-54-160 16,2-2 8-16,1 0 721 16,2-13-81-16,-7-4-336 0,-1-5-456 31,-5-1-136-31,0-11-536 15,-6 6-1129-15,-6 2-2463 0</inkml:trace>
  <inkml:trace contextRef="#ctx0" brushRef="#br0" timeOffset="5677">15976 5027 1672 0,'0'0'1896'16,"0"0"-439"-16,8 137 207 15,-3-67 216-15,1 7 81 16,2 0-793-16,-3-1-456 15,2-5 0 1,-2-9-232-16,1-6-144 0,-1-10-256 16,-2-12 25-16,-1-10 15 15,-2-10-120-15,0-9-873 0,-16-5-1127 16,-4 0-3865-16</inkml:trace>
  <inkml:trace contextRef="#ctx0" brushRef="#br0" timeOffset="5850">15939 5162 3368 0,'0'0'1721'0,"0"0"-545"0,0 0 96 0,0 0-600 16,132-35-432-16,-93 23-240 15,6 1-840-15,-6 0-1312 0,-8 5-2913 0</inkml:trace>
  <inkml:trace contextRef="#ctx0" brushRef="#br0" timeOffset="6037">16165 5157 2576 0,'0'0'1416'31,"0"0"-47"-16,0 0-241-15,0 0-584 16,129-36-376-16,-93 19-168 16,6-8-672-16,-8 5-1048 0,-9 3-1201 0</inkml:trace>
  <inkml:trace contextRef="#ctx0" brushRef="#br0" timeOffset="6215">16272 4951 1120 0,'0'0'3160'0,"0"0"-1911"0,0 0-417 15,0 0 160-15,0 0-320 16,4 121 304-1,6-82-215-15,1-1-321 16,1-4-264-16,2-4-80 16,4-7-96-1,13-12-1040-15,-2-2-929 0,-2-9-2776 0</inkml:trace>
  <inkml:trace contextRef="#ctx0" brushRef="#br0" timeOffset="6542">16570 4983 440 0,'0'0'992'16,"0"0"-128"0,0 0 0-16,0 0-864 15,0 0-272-15,0 0-1624 0</inkml:trace>
  <inkml:trace contextRef="#ctx0" brushRef="#br0" timeOffset="25439">12938 6431 4600 0,'0'0'4449'16,"0"0"-2864"0,0 0 159-16,0 0 313 15,0 0-385-15,0 0-448 0,0 0-432 16,0-8-71-16,0 8-57 15,0 0-72-15,0 0-88 0,0 0-40 16,0 0-72 0,0 0-120-16,-5 8-224 15,-7 10-48-15,-1 12-120 16,-4 12 40-16,-5 10-16 0,6 8-120 15,-4 4-24-15,7 3-176 16,4 1 88 0,2 0 72-16,4-4 32 15,3-6-24-15,0-7 56 16,0-9 120-16,6-10 24 15,7-10-64-15,4-8 40 0,0-9-40 16,1-5 8-16,1 0-49 0,-1-7-23 16,3-16 104-16,-1-4 64 31,-6-3 8-31,-6 0 72 15,-5 4 193-15,-3 0 359 0,0 1-160 16,-19 3-168-16,-4 1-160 16,-2 2-136-16,-3 6-240 0,6 2-472 15,2 5-25-15,9 4-799 16,11 2-936-1,0 0-1801-15,0 0-4913 16</inkml:trace>
  <inkml:trace contextRef="#ctx0" brushRef="#br0" timeOffset="26060">13014 6953 5473 0,'0'0'2904'0,"0"0"-471"0,0 0-137 15,0 0-479-15,0 0-681 0,0 0-648 16,0 0-488-16,20 0-8 0,9-11 8 16,5-1 120-1,3-1-24 1,3-4 48-16,-6 2-144 15,-3 0-392-15,-9 1-592 0,-4 0-416 0,-8 2 151 16,-9-2-111 0,-1-2-136-16,0 1 335 0,-16 2 353 15,-3 3 608 1,-4 1 200-16,7 6 1016 15,-2 1 537-15,9 2 119 16,-1 0-496-16,2 5-335 0,0 18-537 16,0 9-160-1,1 8-16-15,4 6-48 0,1 0-80 0,2-1-192 31,0 0-1113-31,0-11-927 16,8-12-2697-16</inkml:trace>
  <inkml:trace contextRef="#ctx0" brushRef="#br0" timeOffset="26441">13271 6638 6001 0,'0'0'1432'0,"0"0"-544"16,0 0 553-16,0 0 39 0,0 0-408 0,31 128-272 16,-30-78-48-16,-1 0-263 15,0 1-209-15,0-10-176 0,0-7 0 16,0-9-56-16,0-12-40 15,0-4 8-15,0-9-8 16,0 0 96-16,0-9-96 16,5-14-8-16,0-12-40 15,6-3-48-15,1 0-8 16,2 4-112-16,2 10 112 0,-1 5 72 15,-2 12-72-15,-4 5-104 16,3 2 39-16,-3 0 113 16,1 9 48-1,1 10 48 1,2 3-48-16,5 3-120 0,19 10-584 15,-1-4-1592-15,-2-8-3833 0</inkml:trace>
  <inkml:trace contextRef="#ctx0" brushRef="#br0" timeOffset="27116">13923 6599 3304 0,'0'0'5449'0,"0"0"-3184"16,0 0-593-16,0 0-295 0,0 0-913 16,0 0-456-1,-4 54 224-15,10-14 144 0,4 7 24 0,1 5-96 16,0 0-224-16,-1-4-64 15,5-6 64 1,-4-8-80-16,0-12 0 16,-3-10-56-16,-1-10 48 0,1-2-304 15,-7-12 280 1,3-20 32-16,2-11 152 0,-4-10-8 15,1-3-136-15,3-1 0 0,-1 10-8 32,0 8 16-32,0 16-8 15,0 10-8-15,-2 9-8 0,2 4-200 16,6 2-288-16,-3 21 248 15,7 7 248 1,4 6 160-16,-6 3 8 0,8 0-96 0,-2-5-64 31,1-8-8-31,-4-8-32 16,-2-10 32-16,-5-6 0 0,-3-2 48 0,2-4 216 15,-5-20 712-15,5-12-72 32,-4-4-272-32,0-6-103 0,1-2-137 0,-1 2-144 15,-1 3-128 1,2 7-120-16,-4 8-32 15,1 13-600-15,3 6-553 0,1 9-975 0,7 6-777 16,2 16-1096-16,-1 2-1160 16</inkml:trace>
  <inkml:trace contextRef="#ctx0" brushRef="#br0" timeOffset="27408">14523 6812 1744 0,'0'0'2104'0,"0"0"-423"16,0 0 79-16,0 0-192 31,0 0 65-31,0 0 7 0,0 0-128 15,0 0-327-15,0 0-481 16,54-76-272-16,-50 44-104 0,-4 2-128 16,0 4-24-16,0 5-56 15,-4 10-48-15,-8 7-72 16,-3 4-8-16,0 7-312 0,-2 18 64 31,4 7 96-31,1 4-8 16,8 0 120-16,4-2-40 0,0-4 0 15,0-6 80-15,0-4 8 16,8-8-56-16,1-6-792 15,8-6-409-15,2 0-367 0,16-14-488 16,-1-10-545 0,-1 2-1920-16</inkml:trace>
  <inkml:trace contextRef="#ctx0" brushRef="#br0" timeOffset="27716">14765 6751 176 0,'0'0'2032'15,"0"0"0"-15,0 0-103 0,0 0-153 16,0 0-239 0,0 0-25-16,0 0-152 15,47-39-384 1,-36 18-448-16,0 0-263 0,-1-3-17 0,-5-1-88 15,-2 1 8-15,-3 5-16 16,0 2-104-16,0 7 56 16,0 7 24-1,-11 3 16-15,-1 0-144 16,-5 15-216-1,4 11 64-15,-7 6 48 0,3 4 104 0,2-2 0 16,4-2 0-16,9-5-56 16,2-7 8-16,0-5-32 0,0-4 0 31,5-3 0-31,8-6 64 15,8-2 16-15,0 0 0 16,6-2-8-16,2-15-336 0,15-19-729 16,-5 4-1375-16,-9 2-3081 0</inkml:trace>
  <inkml:trace contextRef="#ctx0" brushRef="#br0" timeOffset="28025">15005 6166 5297 0,'0'0'3160'15,"0"0"-1703"-15,0 0-241 0,0 0-496 16,0 0 344-16,0 120-56 0,0-59-151 15,0 8-121 1,0 8-8-16,0-1-96 16,0-1-216-16,0-9-248 15,0-10-64-15,0-8-96 0,0-12-8 16,0-10-48-16,0-10-816 15,4-10-960 1,4-6-625-16,1-6-2176 16,3-14-992-16</inkml:trace>
  <inkml:trace contextRef="#ctx0" brushRef="#br0" timeOffset="28458">15243 6427 4456 0,'0'0'2929'16,"0"0"-752"-16,0 0 143 15,0 0-760 1,0 0-471-16,0 0-449 15,0 0-288-15,0 0-136 0,-62 80-144 16,43-52-24-16,-4 2-48 0,4 0 0 16,1 0 8-16,1-4 8 15,2-1-8 1,4-8 0-1,3-2 0-15,1-7 8 0,4-3-16 16,3-3 0-16,0-2-8 16,0 0 0-16,0 0 0 0,0 0 8 15,0 0 0-15,0 0 0 16,0 0 16-1,0 0-8-15,0 0-8 16,0 0 8-16,10 2-8 16,6 0 88-16,6 1-24 0,4-1-8 15,10-2-56-15,17 0-176 16,-6 0-1408-16,-8-2-3249 0</inkml:trace>
  <inkml:trace contextRef="#ctx0" brushRef="#br0" timeOffset="32544">15869 6633 4480 0,'0'0'1353'31,"0"0"-697"-31,0 0 880 16,0 0-39-16,0 0-201 0,-14 122-32 15,-2-77-200-15,-13-1-87 16,-2 2 79-16,-5 0 16 0,-10-3-224 15,-6-5 208-15,-3-2-239 32,-10-3-305-32,-7 3-304 0,-27 5-64 15,-32 5-128-15,-32 12 56 16,-11-2-72-16,11-1-8 15,14-10-104 1,20-11 112-16,1-3-48 0,-1-7 32 0,0-2-208 31,0-1 104-31,0 0 0 0,3 1 112 16,-5 0-144-16,5 0 104 0,-2 0 40 15,23-1 0-15,17-8 8 16,21-5 48-16,6-2-48 31,-5-4 8-31,-12-2 40 0,-9 0 0 16,3 0 16-16,0-4-48 0,0-10-32 15,3-4 16-15,5-2-8 0,-1-2 8 16,4-4-56 0,1 0 56-16,4-1 0 0,3 4-48 15,7 1 48 1,8 3 40-16,11 4 88 15,7-2-64-15,8-2-64 0,-2-3-48 16,3-9-32-16,7-6 0 16,5-12-40-16,4-7-40 15,7-14 72-15,0-6-49 0,25-8 65 31,10-5-8-31,10-1 72 0,10 2-80 16,10 1 32-16,14 2 56 16,10 2-48-16,25-7-32 15,32-2 16-15,30 1 56 0,11 14 0 16,-6 22 8-16,-10 25 0 31,-8 19 0-15,4 11-64-16,-3 0 16 0,-1 19 40 0,-9 5-48 15,-9 0 48-15,1 2 0 16,-6 0 8-16,-4-4 0 0,-7-1 56 0,-22-6-48 15,-24-2-8 1,-18-5-64 0,-7-1 64-16,7 1 0 15,7 3-8-15,4-2 8 0,-8-1 0 16,-10 1 16-16,-4-1-8 15,-12 0-8-15,-7-1 0 0,-1 4 0 0,-3 1-8 32,-5-1-8-32,3 4-40 15,-3-2 8-15,3 4 40 31,0-2 8-31,0 2 0 0,1 0 8 0,1 0 40 0,-3 0-48 16,1-2 8-16,0 2-8 0,-5-4 16 31,0 1-16-31,-1 0-64 16,-7-2 56-16,-2 1-88 0,1-2 96 15,-2 1-8 1,1-1 16-16,-1 0-8 0,0 2 0 0,0 0-8 16,2 1 0-16,-6 1-48 31,6-2 48-31,-7 2 8 15,2-6-40-15,-2 2 40 0,-5-3 8 16,-1-4-8-16,-2 0 0 16,1-2 0-1,-1-2 8-15,0 0 0 0,0 2-8 0,0-1-8 16,0 1 8-1,0 2 88-15,0-2 96 16,0 3-32-16,0-3-80 0,5 0-64 16,-5-2 40-16,0 0 16 15,0 0 0-15,0 0 56 0,0 0 56 16,0 0 41-1,-18-6-217-15,-6-10-665 16,-10-5-3872-16</inkml:trace>
  <inkml:trace contextRef="#ctx0" brushRef="#br0" timeOffset="33825">17218 6102 6793 0,'0'0'4705'0,"0"0"-2777"16,0 0-327-16,0 0-185 15,0 0-400-15,-11 8-552 16,11 8-384-16,0 10-8 16,0 8 368-16,9 2 105 0,1 0-193 15,-2-2-136-15,2-6-40 16,-7-5-80-16,3-8-8 15,-2-2-80 1,-3-5-8 0,-1-4-72-16,0 1-904 0,0 6-889 0,0 10-679 15,0 0-1729-15,-5-1-4761 0</inkml:trace>
  <inkml:trace contextRef="#ctx0" brushRef="#br0" timeOffset="34017">17207 6776 1816 0,'0'0'3113'0,"0"0"-929"16,0 0 225-16,0 0-425 0,0 0-536 31,0 0-440-31,0 0-287 16,0 0-169-16,16 42-296 0,-5-42-160 15,-1 0-96-15,14-2-1048 0,-1-8-1281 16,-4-2-3288-16</inkml:trace>
  <inkml:trace contextRef="#ctx0" brushRef="#br0" timeOffset="34286">17541 6066 6001 0,'0'0'2576'0,"0"0"-1599"16,0 0-17-16,0 0 504 0,0 0-280 15,0 0-352-15,39 66-199 16,-28-42-225-1,-3 2-200-15,2 3-184 16,-5 3-24-16,-2 17-1192 0,-3-4-777 16,0-9-3416-16</inkml:trace>
  <inkml:trace contextRef="#ctx0" brushRef="#br0" timeOffset="34438">17602 6635 4232 0,'0'0'2041'16,"0"0"-225"-1,0 0-159-15,0 0-545 0,0 0-448 0,0 0-448 16,0 0-216 0,0 0-72-16,37 79-1552 15,-25-79-2825-15</inkml:trace>
  <inkml:trace contextRef="#ctx0" brushRef="#br0" timeOffset="34700">17933 5989 5753 0,'0'0'2528'0,"0"0"-1391"15,0 0 359-15,0 0-224 16,0 0-184-16,0 0-504 16,0 0-351-16,25 69-97 0,-21-46-136 31,1 20-1121-31,-3-7-2720 15,1 0-5240-15</inkml:trace>
  <inkml:trace contextRef="#ctx0" brushRef="#br0" timeOffset="34922">17980 6685 3608 0,'0'0'2457'16,"0"0"-505"-16,0 0 265 15,0 0-641-15,0 0-312 16,0 0-488-16,0 0-31 16,0 0-289-16,0 70-160 15,5-66-160 1,-3-1-48-16,2-3-88 0,-4 0-624 15,4 0-953-15,-3-11-1431 0,1-6-4386 16</inkml:trace>
  <inkml:trace contextRef="#ctx0" brushRef="#br0" timeOffset="35203">18439 5921 1608 0,'0'0'5817'0,"0"0"-4033"0,0 0-375 31,0 0 223-31,0 0-544 16,0 0-279-16,0 0-209 0,0 0-272 31,-3 75-240-31,6-54-24 0,2 8-64 0,4 23-856 0,-1-8-1513 16,-3 0-3248-16</inkml:trace>
  <inkml:trace contextRef="#ctx0" brushRef="#br0" timeOffset="35424">18584 6653 3528 0,'0'0'2497'16,"0"0"-329"-16,0 0 417 15,0 0-681-15,0 0-608 16,0 14-383-16,0-14-369 15,0 0-328-15,0 3-216 0,0 1-80 0,0 0-1112 32,0-4-1057-32,0 0-2272 15,0 0-2648-15</inkml:trace>
  <inkml:trace contextRef="#ctx0" brushRef="#br0" timeOffset="35705">18894 5819 4032 0,'0'0'2281'0,"0"0"-657"16,0 0 481-16,0 0-401 0,0 0-576 16,0 0-424-16,0 0-231 0,7 93-273 15,-6-65-200 1,2 30-441-1,-3-9-1823-15,0 2-4601 0</inkml:trace>
  <inkml:trace contextRef="#ctx0" brushRef="#br0" timeOffset="35881">19054 6539 4352 0,'0'0'2817'15,"0"0"-937"-15,0 0 329 0,0 0-377 16,0 0-767-16,0 0-617 0,0 0-448 31,0 0-64-31,11 11-601 16,-1-8-1151-16,-3-3-3777 0</inkml:trace>
  <inkml:trace contextRef="#ctx0" brushRef="#br0" timeOffset="36174">19325 5767 3872 0,'0'0'2009'0,"0"0"-729"0,0 0 664 0,0 0-575 16,0 0-625-16,0 0-376 16,0 0-160-1,10 54-208-15,-10-10-568 16,0-1-2433-16,0-2-4984 0</inkml:trace>
  <inkml:trace contextRef="#ctx0" brushRef="#br0" timeOffset="36371">19424 6455 3424 0,'0'0'2697'0,"0"0"-825"0,0 0 297 31,0 0-489-31,0 0-632 0,0 0-520 16,0 0-296-16,6 34-160 0,4-20-72 16,1 12-72-16,-3-4-1712 0,-1-2-4161 15</inkml:trace>
  <inkml:trace contextRef="#ctx0" brushRef="#br0" timeOffset="40022">12998 11300 520 0,'0'0'1824'0,"0"0"-440"0,0 0-335 0,0 0-297 31,0 0-528-31,-6-15-224 16,4 13-312-16,2 0-985 15,-3 0-455-15</inkml:trace>
  <inkml:trace contextRef="#ctx0" brushRef="#br0" timeOffset="40355">12998 11300 4456 0,'10'-42'2601'15,"-10"42"-393"-15,0 0-159 16,0 0-689-16,0 19-832 0,0 19-280 16,0 15 312-16,6 13 33 15,1 9-233 1,1-4-96-16,0-3-128 15,-2-7-16-15,2-7-64 0,-3-10-8 16,0-7-48-16,-3-12-480 16,1-9-528-16,-3-16-545 0,0 0-999 0,0-6-2617 15</inkml:trace>
  <inkml:trace contextRef="#ctx0" brushRef="#br0" timeOffset="40801">13019 11115 4080 0,'0'0'2233'15,"0"0"-1393"-15,0 0 224 0,0 0-88 16,0 0-279-16,113-24-321 31,-71 14-176-31,0-2-96 16,-3 0-104-16,-2 2 56 0,-5 0-56 15,-6 2 16-15,-10 4-8 16,-4 0 0-16,-8 0 0 15,-2 4 72-15,-2 0 48 0,0 0 120 16,0 0 392 0,0 0-72-16,0 0-112 15,0 0-224 1,0 14-224-16,0 8 112 0,0 10 96 0,8 12-64 15,3 10 72-15,1 10-128 16,9 6 297-16,1 3-97 16,4 1-64-16,2-1-80 15,1-7-80 1,-5-6-72-16,-1-9 0 15,-9-10 40-15,-1-9-40 0,-5-10-632 0,-8-8-641 16,0-8-615-16,-11-4-881 16,-10-2-4544-16</inkml:trace>
  <inkml:trace contextRef="#ctx0" brushRef="#br0" timeOffset="41026">13106 11358 488 0,'0'0'3232'0,"0"0"-2103"16,0 0-657-16,0 0-472 0,0 0-889 0,133-105-3151 16</inkml:trace>
  <inkml:trace contextRef="#ctx0" brushRef="#br0" timeOffset="41654">13168 11106 4016 0,'0'0'1089'0,"0"0"223"0,0 0 32 16,0 0-232-16,13 122-351 16,-4-90-145-16,-2-4-208 15,-2-3-144-15,-1-4-112 0,0-5-104 16,-1-6-40-16,0-4-8 15,0-2-8-15,2-4-104 16,-2 0-200 0,7 0-40-16,1 0 144 15,1 0 208-15,-1-4 0 0,2-2 0 16,-2 4-8-16,-3 0 8 15,-1 2-120-15,-2 0 48 16,-1 2 72-16,-4 14 80 0,0 4 96 31,0 4 64-31,-6 4-40 16,-7-1-96-16,-1-4-32 0,2-1 40 15,4-8-40-15,2-2 40 16,4-6-48-16,-1-4-8 0,3-2-56 16,0 0-184-16,3 0-432 15,12 0 264 1,7-11 184-16,2-6 168 15,4 3 32-15,-2 2-32 0,1 6 0 16,-4 6-56-16,-4 0 56 16,-3 22 256-16,-8 7 264 0,-6 4-32 15,-2 5-48 1,0 0-112-16,-6 1-104 15,-9-9-88 1,-6-5 72-16,-2-6 128 0,1-9 96 0,-4-7-104 16,2-3-128-16,6-3-200 15,2-21-272-15,9-15-656 16,7-27-840-1,10 6-1441-15,14 9-4391 0</inkml:trace>
  <inkml:trace contextRef="#ctx0" brushRef="#br0" timeOffset="41908">13875 10989 5209 0,'0'0'3272'15,"0"0"-1767"-15,0 0-153 0,0 0-72 16,0 0-624-16,0 0-272 15,18 42-232-15,-5-28-64 16,0 0-88-16,-1 4-592 16,-3 16-1152-16,-6-4-1545 15,-3-1-4983-15</inkml:trace>
  <inkml:trace contextRef="#ctx0" brushRef="#br0" timeOffset="42079">13736 11418 656 0,'0'0'6857'0,"0"0"-5089"15,0 0-879-15,0 0 527 0,0 0-568 16,0 0-464-16,105-54-208 16,-68 33-176-1,4 4-640-15,-3 0-576 16,-2 8-1009-16,-12 3-1751 15,-11 4-673-15</inkml:trace>
  <inkml:trace contextRef="#ctx0" brushRef="#br0" timeOffset="42218">13990 11315 2456 0,'0'0'2913'15,"0"0"-305"-15,0 0-295 0,0 0-753 31,0 0-768-31,0 0-352 16,-59 113-176-16,56-77-40 0,-2 2-152 16,1 3-72-16,-1-4-168 0,3 7-1056 15,2-9-1072-15,0-14-3258 16</inkml:trace>
  <inkml:trace contextRef="#ctx0" brushRef="#br0" timeOffset="42370">14012 11496 4480 0,'0'0'4065'0,"0"0"-2504"0,0 0-169 15,0 0-568 1,0 0-320-16,0 0-136 16,0 0-168-16,94 24-200 15,-52-18-872-15,-2-2-2040 16</inkml:trace>
  <inkml:trace contextRef="#ctx0" brushRef="#br0" timeOffset="42744">14497 11113 4480 0,'0'0'5418'0,"0"0"-3130"0,0 0-736 16,0 0-407-16,0 0-705 0,0 0-120 15,0 0 560 1,9 121-24-16,-2-70-312 15,1 4-328-15,0 3-216 16,3-4-72-16,7 4-1592 16,-2-12-1217-1,-4-16-3032-15</inkml:trace>
  <inkml:trace contextRef="#ctx0" brushRef="#br0" timeOffset="42949">14616 11322 5249 0,'0'0'2600'0,"0"0"-903"0,0 0 7 0,0 0-784 31,0 0-480-31,0 0-216 16,0 0-112-16,107-32-112 15,-83 32-80-15,-1 0-696 0,-6 0-1144 16,-5 6-1361-16,-12 6-2608 0</inkml:trace>
  <inkml:trace contextRef="#ctx0" brushRef="#br0" timeOffset="43148">14447 11675 6585 0,'0'0'3217'16,"0"0"-1681"-16,0 0 280 15,0 0-551-15,0 0-809 16,0 0-16-16,0 0-176 15,0 0-240-15,158-38-24 0,-79-2-1280 16,-13 5-1585-16,-8 3-6161 16</inkml:trace>
  <inkml:trace contextRef="#ctx0" brushRef="#br0" timeOffset="43419">14938 11083 5881 0,'0'0'2800'31,"0"0"-1479"-31,0 0 311 16,0 0-384-16,0 0-424 0,0 0-367 16,0 0-249-16,56-9-112 0,-45 6-96 15,-3 1-200-15,1 2-945 16,-5 6-943-1,-4 12-2145 1,0 6-1840-16</inkml:trace>
  <inkml:trace contextRef="#ctx0" brushRef="#br0" timeOffset="43570">14871 11390 6105 0,'0'0'4073'31,"0"0"-2697"-31,0 0 232 16,0 0-567-16,0 0-353 0,0 0-368 15,0 0-320 1,109-88-144-16,-72 61-664 0,-2 3-897 0,-6 1-1087 15,-8 6-1937-15</inkml:trace>
  <inkml:trace contextRef="#ctx0" brushRef="#br0" timeOffset="43915">15025 11166 512 0,'0'0'4104'0,"0"0"-2239"0,0 0-657 0,0 0-688 16,0 0 24-16,0 0 0 31,-12 136-87-31,21-95-57 0,2 2 80 16,-3-7-192-16,3-8-88 15,-3-5-64-15,0-12-40 0,-3-5-96 16,2-6-184 0,-1-8-456-16,5-24 312 0,-2-14-601 15,2-15-631 1,0-7-8-16,0 1 95 0,-6 4 1441 15,-3 13 32-15,-2 18 1841 16,0 12 895-16,0 12-255 0,0 8-649 16,0 0-959-16,0 0-873 0,0 14-8 31,10 8 8-31,-2 11 128 15,3 1 0-15,-1 3-8 0,1-3-120 16,-3-3-544-16,3-9-1025 16,-3-9-1647-16,-6-9-4002 0</inkml:trace>
  <inkml:trace contextRef="#ctx0" brushRef="#br0" timeOffset="44168">15185 10939 6809 0,'0'0'1944'0,"0"0"-1015"16,0 0 607-16,0 0-664 31,0 0-280-31,122-55-224 0,-91 51-224 16,0 2-24-16,-1 2-16 15,-7 0 16-15,-7 0-40 0,-4 11 16 16,-4 1 144-16,-5 1 89 15,-3 4 47-15,0 3 48 16,0 5-144 0,-11 5-280-16,-9 4-296 0,-9 11-921 15,2-9-1519-15,2-8-5186 16</inkml:trace>
  <inkml:trace contextRef="#ctx0" brushRef="#br0" timeOffset="44353">15298 11138 4416 0,'0'0'1873'0,"0"0"-281"0,0 0-55 16,0 0-617-16,0 0-376 31,0 0-280-31,103-34-168 16,-93 34-96-16,-5 0-304 15,-5 0-696-15,-2 23-785 0,-19 3-551 0,-3 0-2273 16</inkml:trace>
  <inkml:trace contextRef="#ctx0" brushRef="#br0" timeOffset="45642">14841 11075 4048 0,'0'0'3937'0,"0"0"-2048"0,0 0 71 0,0 0-816 31,0 0-576-31,0 0-376 0,0 0-24 15,0 0 33-15,24 38-97 16,-14-20-104-16,1 2-160 16,-3 12-993-16,0-2-1663 0,-6-3-4602 0</inkml:trace>
  <inkml:trace contextRef="#ctx0" brushRef="#br0" timeOffset="46347">15256 11163 2600 0,'0'0'3225'0,"0"0"-889"0,0 0-183 0,0 0-113 31,0 0-792-31,0 0-743 15,0 0-401-15,-39 5-104 16,60-5 168-16,6-5 344 16,1-9-40-16,1-4 8 0,0 0-176 15,-5 0-104-15,-3 2-112 0,-3 4-88 31,-5 2-200-31,-3 4-648 16,-4 4-280-16,-1 2-257 0,-5 0-895 16,0 8-889-16,0 6-3248 15</inkml:trace>
  <inkml:trace contextRef="#ctx0" brushRef="#br0" timeOffset="46553">15278 11390 5905 0,'0'0'2440'32,"0"0"-1247"-32,0 0 127 0,0 0-552 15,0 0-432-15,0 0-184 0,105-116-152 16,-80 95-184-16,0 8-616 15,-5 5-1153-15,-7 6-2055 0</inkml:trace>
  <inkml:trace contextRef="#ctx0" brushRef="#br0" timeOffset="46763">15204 11584 5753 0,'0'0'2472'0,"0"0"-1792"16,0 0 529-16,0 0-345 0,116-122-384 16,-75 80-320-16,-3-1-160 31,0-4-640-31,-9 9-1129 15,-10 10-2495-15</inkml:trace>
  <inkml:trace contextRef="#ctx0" brushRef="#br0" timeOffset="46993">15290 11035 1768 0,'0'0'4905'16,"0"0"-4105"-16,0 0 576 0,0 0 233 15,29 116-97-15,-10-59-376 0,0 7-119 16,4 5-209-1,-7 6-224 1,-1-3-360 0,-4 0-56-16,-3-5-168 0,-5-8-776 15,1-8-441-15,-4-13-591 16,0-12-904-16,0-18-2786 15</inkml:trace>
  <inkml:trace contextRef="#ctx0" brushRef="#br0" timeOffset="47163">15393 11476 5153 0,'0'0'3008'0,"0"0"-1551"16,0 0 295-16,0 0-264 16,0 0-464-16,-60 116-423 15,42-81-313-15,-1-1-160 0,0 0-128 16,-2-2-528-1,-8 2-1025-15,6-6-1487 0,4-10-4330 0</inkml:trace>
  <inkml:trace contextRef="#ctx0" brushRef="#br0" timeOffset="47345">15375 11537 4993 0,'0'0'2184'0,"0"0"-88"16,0 0-151-16,0 0-665 15,0 0-256 1,121-9-423-16,-92 9-369 15,2 0-112-15,-3 0-120 0,2 2-569 16,7-2-527-16,-9 0-1408 16,-9 0-7322-16</inkml:trace>
  <inkml:trace contextRef="#ctx0" brushRef="#br0" timeOffset="48040">14862 11077 1464 0,'0'0'1928'16,"0"0"105"-16,0 0-241 15,0 0-384 1,0 0-255-16,0 0-145 0,124 27-304 0,-93-20-240 15,1-1-88-15,-3 0 8 16,-5-2-128-16,-1-2-80 16,-9-2-88-16,-9 2-40 0,-5-2 72 31,0 0 168-31,-5 0 649 15,-17 0-489-15,-4 0-368 0,-6 0-80 16,-2-4-176-16,3 0-32 16,4 0 64-16,6 2 96 15,9 2 48-15,8 0 0 0,4 0-216 31,0 0-96-31,3 0-153 16,13 0 89 0,11 4-576-16,-1-2-848 0,-3 0-3489 0</inkml:trace>
  <inkml:trace contextRef="#ctx0" brushRef="#br0" timeOffset="49257">16118 11512 4080 0,'0'0'4521'0,"0"0"-3184"15,0 0-577-15,23 0 72 16,15-12 288-16,19-2-112 0,9-4-335 15,13 2-57-15,-1-2-32 16,3 2-192-16,-2 2-216 0,-3 0-168 16,-5 1 128-16,-3 0-136 15,-10 1-136-15,-8 0-640 0,-7-8-921 16,-15 6-1071-16,-12 0-3818 0</inkml:trace>
  <inkml:trace contextRef="#ctx0" brushRef="#br0" timeOffset="49495">16764 11149 6857 0,'0'0'2505'0,"0"0"-1921"16,0 0 24-16,0 0 224 15,126 2-16-15,-63 4-400 16,5-2-80-16,-7 1-192 0,-3 1 88 15,-11 1 24 1,-11 5-48-16,-17 6-32 16,-17 9 97-16,-2 5 543 15,-21 6 16-15,-21 6-608 16,-10-2-224-16,-8-2-1264 0,15-12-561 15,10-13-2040-15</inkml:trace>
  <inkml:trace contextRef="#ctx0" brushRef="#br0" timeOffset="49765">17662 10861 5129 0,'0'0'5553'0,"0"0"-4225"0,0 0-840 16,0 0 512-16,-10 122-383 0,10-58-297 15,0 6-160 1,10 2-56-1,-2 3-40-15,0-9 0 0,-5-6-64 16,-3-12-464-16,0-8-921 16,-8-16-1127-16,-6-14-3570 0</inkml:trace>
  <inkml:trace contextRef="#ctx0" brushRef="#br0" timeOffset="50141">17620 10705 824 0,'0'0'4001'31,"0"0"-2801"-31,0 0 384 16,124-43-312-16,-69 27-527 15,7 0-129-15,2-2-224 0,-2 4-152 16,-4 2-216-16,-11 3 32 15,-14 7-112-15,-10 2 24 0,-12 0-112 16,-9 0 144 0,-2 0 720-16,0 2 352 15,0 9 216 1,0 5-183-16,0 6-169 0,-2 8-376 0,-1 8-328 15,3 8-64-15,0 9-24 16,5 7-32-16,13 8 8 16,-5 4-112-16,8 4 96 15,-2-2-32-15,-3-1 0 16,-1-9 0-1,-4-10-72-15,-3-10-320 0,-8-12-992 0,0-14-937 16,-11-10-983-16,-9-10-5298 16</inkml:trace>
  <inkml:trace contextRef="#ctx0" brushRef="#br0" timeOffset="50978">17743 10927 7217 0,'0'0'1400'15,"0"0"-680"-15,0 0 401 16,0 0-625-16,0 0-344 0,114-113-152 16,-83 87-112-16,-8 3-320 0,-4 4-368 15,-8 5-129 1,-11 4 241-16,0 4 480 0,-3 2 208 15,-15 0 232 1,-1 4 344-16,3 0 281 16,3 0 31-16,3 0-176 0,5 0-224 15,5 8-488-15,0 8 0 0,0 4 0 16,15 4 0-16,1 1 104 15,0-4-96 1,2 1 72-16,-2-1-64 16,2-2 32-16,-5 0-40 15,-2-3 0-15,0 2 0 16,-4-2-8-16,-2 0 48 0,0 0 8 15,-4 0-40-15,-1 0-8 32,0 2 112-32,0 2-40 0,-14 2-24 15,-6-2 16-15,6 0-64 16,-2-6 0-16,4-2 192 0,4-4 8 15,3-2-64-15,5-2-144 16,0 1-80-16,0-1 0 31,0 1 0-15,7 3 72-16,3 0 8 0,2 1 32 0,0-1-32 15,-4 1 0-15,-2-1 0 0,-1 1 0 16,-5-2 56-16,0 1 72 0,0 1 16 16,-11-1 184-1,0-4-112 1,7-2-24-16,-1-2-32 0,5 0-160 15,0 0-80-15,0 0-192 16,12 2-32-16,2 1 240 16,7 3 48-16,-1 5-72 15,-3 3 80 1,0 0 8-16,-6 2 0 0,-6 0 8 15,-5 0 48-15,0-2 168 16,-15 0 8-16,-6-3-96 0,-6-2-8 16,-2-7-56-16,4-2-55 0,-2 0-17 15,14-41-729-15,8 3-1135 31,5-3-4449-31</inkml:trace>
  <inkml:trace contextRef="#ctx0" brushRef="#br0" timeOffset="51762">18579 11141 1872 0,'0'0'6153'0,"0"0"-4152"0,0 0-1097 16,0 0-384-16,0 0 376 0,0 0 40 15,146-16-376-15,-93 0-79 0,0-4-73 16,-1 5-96-16,-10-2-40 31,-7 7 128-15,-6 2-120-16,-14 4-72 0,-7 2-112 0,-8 2-16 15,0 0 72-15,0 0-152 16,-11 0-760-16,-13 0-1977 0,1 2-8129 0</inkml:trace>
  <inkml:trace contextRef="#ctx0" brushRef="#br0" timeOffset="63820">13418 12518 5921 0,'0'0'4345'0,"0"0"-2697"16,0 0-248 0,0 0 97-16,0 0-265 15,0 0-256-15,0 0-424 16,0 0-200-16,0 0-104 0,0 89 144 15,0-37 1-15,0 10-169 16,-3 6-72-16,-9 3-104 0,1-5 0 31,1-9 16-31,2-10-56 16,2-11 0-16,-1-12 0 15,3-7 64-15,0-7-24 0,1-7 80 16,0-1 120-16,3-2 208 16,-3 0-48-16,3 0-88 0,0 0-128 15,0 0-88 1,0 0-24-16,3-2-80 15,18-7-104-15,11-6 88 16,13-2-40-16,5-2 8 0,4 4 48 16,-1 0 0-16,-6 2 0 15,-5 0 0-15,-7 3 32 16,-6 2-32-1,-6 2 0-15,-12 2-88 0,-1 0 32 16,-7 2-80-16,-3 2-304 16,0-2-248-16,0-2-312 0,0-2-785 15,0 0-1400-15,-5-2-3032 16</inkml:trace>
  <inkml:trace contextRef="#ctx0" brushRef="#br0" timeOffset="64116">13671 12680 4849 0,'0'0'3272'0,"0"0"-1591"0,0 0-585 16,0 0-248-16,-19 130-152 15,19-76-336-15,0 6-136 32,0 0 80-32,0 1-80 0,0-4-48 0,-3-7-24 15,3-6 17-15,-2-9-25 16,2-10-64-16,-3-6 16 0,3-9-88 15,0-4-8-15,-2-6-409 16,2 0-1095 0,0 0-2865-1</inkml:trace>
  <inkml:trace contextRef="#ctx0" brushRef="#br0" timeOffset="64320">13875 13183 7057 0,'0'0'3217'16,"0"0"-1249"0,0 0 25-16,0 0-497 0,0 0-872 31,0 0-488-31,0 0-136 0,3 0-1552 15,0-8-2513-15,-1 0-6225 0</inkml:trace>
  <inkml:trace contextRef="#ctx0" brushRef="#br0" timeOffset="65030">14046 12571 5617 0,'0'0'4601'15,"0"0"-3049"-15,0 0-328 32,0 0 9-32,0 0-105 0,0 0-304 15,0 0-336-15,118 11-144 16,-87-4-120-16,4 3 0 0,-1 5-40 15,0 2 16-15,-8 3-64 16,-2 5-48-16,-8 2-16 31,-6 3 48-15,-10 7-24-16,0-1 248 0,-3 4-63 0,-17 1-145 15,-2 4-40-15,-6-3-32 0,-1 1-16 16,3-6-48-16,-1-3-56 16,6-7 40-16,3-8 8 15,4-4 0 1,2-6 8-16,6-3 0 15,4-1 0-15,-1-3 0 0,3-2-24 16,0 0-48-16,0 0-72 0,3 0-80 16,15 0 224-16,8 0 16 15,9 0 32 1,4-15 80-16,6-2-32 15,2-5 8-15,-2 1 40 32,-6 4-24-32,-5 2-64 0,-8 3 32 0,-8 5-32 0,-4 0-48 0,-11 3 56 15,1 2-8-15,-4 0-56 31,0 0-584-31,0-2-897 0,0 0-1663 16,0 1-4234-16</inkml:trace>
  <inkml:trace contextRef="#ctx0" brushRef="#br0" timeOffset="65881">15135 13070 3440 0,'0'0'2641'16,"0"0"-1161"-16,0 0 345 15,-50 109-97-15,25-66-504 16,-4 4-424-16,-5 2-40 0,-4 2-47 15,-8 3-41-15,-7 1-32 0,-8 0-16 16,-10 3-176 0,-10-1 0-1,-8-1-120-15,-26 2-128 16,-30-1-72-16,-31-12-56 0,-3-15 8 15,14-15-80-15,16-15-48 16,27 0-72-16,18-9 56 0,16-4 56 16,21-2-64-1,4-6 64 1,-9-9 8-16,-12-13-112 0,-12-13-40 15,8-13-48-15,4-6-80 16,5-12-8-16,12-1 128 16,14 2-8-16,19 2 96 0,15 3 64 15,19 4-40-15,0 0 48 31,37-1 8-31,15-4 40 0,17-3 16 16,15-1-8-16,32-12-56 16,43-6-8-16,52-3-56 0,23 11 56 15,8 20-8-15,-12 26 8 0,-27 22-8 16,-7 12-32-1,-14 16 0 1,-14 0-40-16,-19 10-368 0,-27 10-128 16,-30 2-144-16,-22 0 167 0,-14 4 9 15,3 10 216 1,-6 11 184-16,-3 8 32 0,-19 9 112 0,-14 9-8 31,-17 7 16-31,0 4 16 16,-16 6 56-16,-10 1-64 0,-9-1 64 15,-1-4 0-15,-4-6 112 16,6-7 128-16,-1-9 136 0,5-10 65 15,1-10 175-15,5-6 80 32,2-10-248-32,5-6-56 0,-2-6-184 15,1-4-128 1,2-6-152-16,-11-6-576 0,4-2-2000 15,0-16-8651-15</inkml:trace>
  <inkml:trace contextRef="#ctx0" brushRef="#br0" timeOffset="68548">16378 12324 6065 0,'0'0'2784'0,"0"0"-2135"15,5 102 823-15,1-35-32 16,-1 9-504-16,3 1-256 16,2-6-511-16,1-8 55 15,-3-11-144-15,4-12-16 0,-7-12-56 16,-1-8 0-16,1-8 64 15,-5-8-24-15,0-4-48 16,0 0-104 0,0 0-625-1,-11-22-1087-15,0-5-2609 0,4 2-1944 0</inkml:trace>
  <inkml:trace contextRef="#ctx0" brushRef="#br0" timeOffset="69952">16443 12946 4080 0,'0'0'2409'32,"0"0"-1777"-32,0 0 224 15,0 0 392-15,0 0 353 0,0 0-297 16,0 0-408-16,85-138-448 0,-60 83-80 15,-1-3-360-15,-5-2-8 16,4 2-952-16,-9 2-560 16,-4 6-529-1,0 3-159-15,-2 5-537 16,-3 8 553-16,1 4 1144 0,-3 8 1040 15,2 8 288-15,-3 7 912 16,-2 4 584-16,0 3-191 0,0 0-441 16,1 12-168-1,4 15 777-15,-2 9-193 16,1 11-480-16,0 9-456 15,1 7-64-15,-1 1-167 0,5 0-49 16,-2-2-216-16,4-6-16 16,-1-5-64-16,-1-10 48 0,3-7-104 31,-3-9 48-31,-1-9-48 15,-4-8 48-15,-3-4-48 0,3-4 160 16,-4 0 496-16,0 0 344 31,3-21-80-31,2-11-552 16,6-11-240-16,3-10-128 0,1-7-88 15,4-6-96 1,-2 2-48-16,0 2-72 0,1 6-16 0,-5 8 80 16,-2 9 184-16,-4 9 40 15,-1 11 16-15,-3 2 8 16,-3 5 40-16,2 7-32 0,-2-1 40 15,0 3 40 1,0 1-48 0,0 2-40-16,0 0-8 0,0 0 0 0,0 0-56 15,0 0 48-15,0 0-120 16,0 0-136-16,0 0-16 0,0 0-136 15,0 0 96 1,0 0-152-16,0 0 32 16,0 0 168-16,0 0 88 15,0 0 88-15,0 0 24 0,0 0 16 16,0 0-73-16,0 5-119 15,0 16-16-15,0 9 216 16,0 17 48 0,0 11 128-16,0 10 8 15,-5 8 8-15,-3-1-88 31,3-6 16-31,2-8-72 0,0-16 48 16,3-13-32-16,0-11-8 16,0-12 0-16,0-6-8 0,0-3 129 15,0-6 119-15,0-21 192 16,0-9-440-16,6-5-128 15,10-6-48-15,-1 3 48 16,1 7 24-16,2 10 96 0,0 11-40 16,-1 8-80-16,4 8-129 0,0 0 145 31,-1 15 112-31,-2 6 72 0,-1 7 56 15,-4 0-32-15,0 2 25 16,-2-5-121-16,-4-8-321 0,4-4-655 16,-1-11-976-16,4-8-793 15,-2-16-159-15,-1-5-1377 0</inkml:trace>
  <inkml:trace contextRef="#ctx0" brushRef="#br0" timeOffset="70082">17253 12680 1512 0,'0'0'2864'15,"0"0"-255"-15,0 0-1161 16,0 0-608-16,0 0 185 0,0 45-201 0,0-22-312 15,0-1-296-15,0-3-216 0,0-2-336 16,0-7-1416-16,0-5-2761 16</inkml:trace>
  <inkml:trace contextRef="#ctx0" brushRef="#br0" timeOffset="70251">17200 12371 4176 0,'0'0'3905'0,"0"0"-2953"16,0 0-599-16,0 0-97 0,0 0-256 16,0 0-216-16,0 0-1361 15,58 47-3848-15</inkml:trace>
  <inkml:trace contextRef="#ctx0" brushRef="#br0" timeOffset="70589">17292 12597 3288 0,'0'0'2649'16,"0"0"103"-1,0 0-623-15,0 0-713 16,0 0-400-16,141-24-472 15,-112 6-247-15,-3-4-297 0,-1 2-97 16,-5 0-903-16,-4 4-560 0,-13 4-577 16,-3 1-367-1,0 5-217 1,-19 3 1169-16,-10 1 624 0,0 2 928 15,3 0 184-15,3 0 1576 16,7 0-183-16,5 5-17 0,4 12-392 16,2 9-56-16,5 6-127 15,0 8-345 1,0 2-48-16,0 2-64 15,12-4-152 1,-1-6-144-16,-3-8-104 0,0-7-56 0,0-7-64 16,-1-7-8-16,-4-5-216 15,5-3-816-15,-5-16-832 0,2 0-2641 0</inkml:trace>
  <inkml:trace contextRef="#ctx0" brushRef="#br0" timeOffset="70991">17580 12631 3688 0,'0'0'2369'0,"0"0"-337"0,0 0-215 16,0 0-553-16,0 0-232 15,0 0-272-15,121-10-216 16,-100-8-216-16,0-2-71 16,-8 2-217-16,-7 1-40 15,-6 6-145-15,0-1 89 31,-5 3-112-31,-17 4-48 0,-1 3 16 0,-8 2-24 0,1 2-32 16,2 16 96 0,7 8 16-16,5 6 144 15,5 4 120-15,3 0 120 16,4 0 48-16,4-2 16 0,0-6-64 15,12-2 8 1,4-7-63-16,7-5-97 0,2-11 48 0,11-3-8 31,9-3-128-31,4-24-424 16,28-26-681-16,-14 6-1839 15,-10 6-5554-15</inkml:trace>
  <inkml:trace contextRef="#ctx0" brushRef="#br0" timeOffset="71249">18056 12553 9874 0,'0'0'2968'16,"0"0"-1647"-16,0 0 511 0,0 0-760 0,0 0-480 15,0 0-72-15,0 0-256 31,111-40-264-31,-65 20-248 16,15-6-1728-16,-16 4-2041 0,-8 6-5793 0</inkml:trace>
  <inkml:trace contextRef="#ctx0" brushRef="#br0" timeOffset="71728">18373 12066 4729 0,'0'0'6153'0,"0"0"-5473"0,0 0 256 0,0 0 1105 16,17 130-361-16,-17-68-360 0,0 4-480 0,0 0-303 15,0-6-313-15,0-7-56 16,-1-11-72 0,-4-12-48-1,0-12 0-15,3-8 40 0,-1-8 96 16,2-2 64-16,-1 0 0 15,2-12-248-15,0-10-312 0,0-1 24 16,8-2-56-16,15 3 40 0,2 5 40 31,1 8 63-31,3 5 1 16,-3 4 0-16,2 0 0 0,-6 11 88 31,-4 8 40-31,-5 1 72 16,-7 2 88-16,-6 0 160 0,0 0 224 15,-6 5 161-15,-23 0-161 16,-8 3-184-16,-5-4-112 0,0-4-176 15,5-10-264-15,9-7-328 16,10-5-833-16,18-30-775 16,4-7-569-16,13-1-2648 0</inkml:trace>
  <inkml:trace contextRef="#ctx0" brushRef="#br0" timeOffset="72048">18620 12375 7465 0,'0'0'1872'15,"0"0"-935"-15,0 0 751 16,0 0-528-16,0 0-480 0,0 138-247 16,9-103-225-16,4-4-104 15,3-3-32-15,2-8-56 0,2-6 64 16,-3-4 24-16,4-8 96 15,-3-2 128 1,1-2 32-16,1-20-32 16,2-10-128-16,-5-8-144 0,-1-6-56 15,-7-2-72-15,-9-1 8 16,0 4-136-16,0 8-8 0,-19 10-144 15,0 8-72 1,-7 12-232 0,0 7-665-16,5 0-887 0,8 7-4242 15</inkml:trace>
  <inkml:trace contextRef="#ctx0" brushRef="#br0" timeOffset="72323">18847 12236 5905 0,'0'0'3889'0,"0"0"-2985"16,0 0 200-16,0 0 128 0,0 0 193 16,0 0-89-16,112 71-184 15,-77-37-224-15,7 4-112 16,4 1-247-16,0-1 447 0,-2-1-496 0,-4-7-272 15,-7-8-136-15,-12-6-112 16,-4-6-16-16,-7-8-1160 0,-5-2-841 16,-3-4-191-16,-2-40 207 15,0 1-1247 1,0 0-2441-1</inkml:trace>
  <inkml:trace contextRef="#ctx0" brushRef="#br0" timeOffset="72488">19222 12124 1176 0,'0'0'5169'15,"0"0"-2937"-15,0 0-423 31,0 0-465-31,0 0-168 16,0 0 321-16,-40 132-1 16,19-72-264-16,-2 3-240 0,-4-1-239 0,1-6-425 15,-2-6-328-15,-1-6-192 16,-10 0-1497-16,4-12-2552 31,9-12-7801-31</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28:56.300"/>
    </inkml:context>
    <inkml:brush xml:id="br0">
      <inkml:brushProperty name="width" value="0.05292" units="cm"/>
      <inkml:brushProperty name="height" value="0.05292" units="cm"/>
      <inkml:brushProperty name="color" value="#FF0000"/>
    </inkml:brush>
  </inkml:definitions>
  <inkml:trace contextRef="#ctx0" brushRef="#br0">931 4973 3344 0,'0'0'2345'16,"0"0"-601"-16,0 0-24 0,0 0-151 16,-24-6-233-16,22 4-160 0,-1 2-263 15,2-2-241-15,1 2-144 0,0-2-256 16,0 0-272-16,0 0-48 15,0 0-160 17,0-2-40-17,6-5 24-15,12 0 224 0,-2-5 16 16,5 0 48-16,-3 0-64 15,-1 1 0-15,-5 4-88 0,-1 3-8 0,-6 0-56 16,0 4-24-16,0 0 24 16,-5 2 32-16,1 0-65 15,-1 0 81-15,0 0 88 0,0 0 16 16,0 0 96-16,0 0 9 15,0 0 7-15,0 0 40 0,0 2-80 32,0 10-72-32,-5 8-32 15,2 10-32-15,-5 12 64 0,0 10 88 16,2 5-88-16,-3 0-8 15,1 1-40-15,2-5-200 0,1-8-33 16,-3-4-47 0,5-11 72-16,-4-5 128 0,6-10 56 31,-3-3 72-31,0-7 72 0,2-3 104 15,0-2 160-15,-2 0 225 16,-1 0-81-16,-2 0-72 0,6-9-112 16,1-1-184-16,0-2-112 0,0-6-112 15,8-4-16 1,14-4 56-1,3-4-8-15,2 2 80 0,0 4 0 16,1 2-72-16,-1 4-584 16,4 3-489-16,-2 8-1103 0,-16 5-2137 15</inkml:trace>
  <inkml:trace contextRef="#ctx0" brushRef="#br0" timeOffset="537">1199 5068 3528 0,'0'0'2161'0,"0"0"-1529"16,0 0-152-16,0 0 256 16,0 0 88-1,0 0-200-15,0 0-264 0,-14 109-175 0,7-76-121 16,1-5 56-16,1-4-72 0,3-7-40 15,2-2 0-15,0-7 72 16,-4-4 0-16,4-4 144 16,0 0 192-1,0 0 224-15,0 0-40 0,0 0-40 16,0-4-160-16,0-10-208 15,0-8-192-15,4-4-136 16,8-6 48-16,2-2 48 0,2 2 40 16,1 3 0-1,-3 5 0-15,2 7 0 16,-1 2-64-16,-2 5 56 15,-2 5-64 1,-3-1 0-16,2 3-32 0,-4 1-48 0,2 2 64 16,2 0 0-1,-4 0 8-15,3 5-32 16,-1 8 8-16,-2 8 104 15,-4 2 0-15,-1 7-8 0,4 0 8 16,-5 4-648 0,3-6-1129-16,-1-7-2247 0</inkml:trace>
  <inkml:trace contextRef="#ctx0" brushRef="#br0" timeOffset="859">1437 5013 2664 0,'0'0'2681'0,"0"0"-1409"0,0 0-592 15,0 0-216-15,0 0-144 16,0 0-40-16,0 0 24 15,0 144 32-15,0-86-64 16,0 4-183 0,0 1-25-16,0-1-56 0,0-6 56 15,0-5-56-15,0-10 0 0,0-7 0 16,0-7 40-16,0-11-48 15,0-4 8 1,3-6-8-16,-3-6-136 16,0 0-585-16,0-10-639 15,0-7-1705-15</inkml:trace>
  <inkml:trace contextRef="#ctx0" brushRef="#br0" timeOffset="1568">1437 4963 1240 0,'0'0'2608'0,"0"0"-1511"0,0 0-777 16,0 0-304-16,0 0 320 0,0 0 32 15,42 0-32-15,-21 0 64 32,-4 0-128-32,1 0-40 0,-2 6-88 15,-3 2-16-15,-1 0-32 16,-6 4-16-1,2 2 24-15,-8 2 32 0,0 2 112 0,0 5 224 16,0-2-80-16,0 3-64 31,-14 1-79-15,-3-3-97-16,1-3-72 0,-1 0 40 15,2-7-32 1,-3-3 8-16,4 0-40 0,-1-5-56 16,4-4-64-16,6 0-376 0,3 0-929 15,2 0-1703-15</inkml:trace>
  <inkml:trace contextRef="#ctx0" brushRef="#br0" timeOffset="2128">1582 4995 160 0,'0'0'4336'16,"0"0"-3215"-16,0 0-657 0,0 0-72 15,0 0-216-15,0 0 64 31,0 0 232-31,13 52 48 0,-7-25-136 16,-6 1 88-16,4 2-96 16,-4-2-160-16,1-5-119 15,6-2-89-15,-4-3-8 0,5-6 0 16,-3-3-89-16,3-3-7 31,2-3 24-31,1-3 64 16,2 0 8-16,1 0 64 0,1-10 16 0,1-8 113 15,-1-4-41-15,6-6-48 16,-4-3-48-16,6 1-48 15,-4 0 80 1,1 2-24-16,-6 6-48 16,-6 4 48-16,0 4 0 15,-6 4 96-15,-2 6 416 0,0 4 240 0,0 0-200 16,-2 0-256-16,-6 0-160 15,-6 0-152 1,3 12-48-16,-4 2-8 31,7 4 8-31,-2 4-48 16,4 1 40-16,1 1-8 15,3-1-112-15,2 1-40 0,0-3 0 16,0-4-16-16,0-2-96 0,2-4-216 16,8 0-160-16,1-7-104 15,0-2-425 1,12-2-735-16,-5-9-1129 15</inkml:trace>
  <inkml:trace contextRef="#ctx0" brushRef="#br0" timeOffset="2422">1865 5040 1088 0,'0'0'2720'0,"0"0"-1543"0,0 0 167 0,0 0 120 15,0 0-432-15,0 0-463 16,129-47-353-16,-102 37-112 15,1 3-104-15,-6-2-80 16,4 1-673-16,-2-2-359 16,-4 2-1416-16,-9 2-1689 15</inkml:trace>
  <inkml:trace contextRef="#ctx0" brushRef="#br0" timeOffset="2821">1981 4827 1792 0,'0'0'2096'0,"0"0"-895"0,0 0-249 16,0 0-328-16,0 0-224 0,0 0-112 15,0 0-40-15,-16 122 40 16,16-84-152-16,0 2-40 0,5 1-32 15,4-3-56-15,-1-4 0 16,-1-2 0-16,3-6-8 16,-4-2 8-1,2-6-8-15,-3-4 104 0,1-2-8 16,-2-6-40-1,-3-4-56-15,2-2-8 0,1 0-48 0,4 0-16 16,3-8-32-16,10-30-152 16,2 4-1232-1,-6-3-3177-15</inkml:trace>
  <inkml:trace contextRef="#ctx0" brushRef="#br0" timeOffset="4672">1437 5643 4977 0,'0'0'2328'0,"0"0"-1104"15,0 0-127-15,0 0 63 0,0 0-424 16,0 0-544-16,0 10-192 16,3 10-152-16,2 14 152 15,3 10 56-15,-3 11 272 0,-2 2-72 16,-3 1 216-16,0-3 24 15,0-9 200-15,0-8-31 0,0-10-113 16,-3-8-48-16,-2-6 88 16,0-4-32-16,3-4-104 15,2-2-240-15,0-1-160 0,0-1-48 16,0-2-8-1,0 0-272-15,0 0-848 16,-1 0-424-16,-7 0-489 16,3 0-647-16,-2 0-4138 0</inkml:trace>
  <inkml:trace contextRef="#ctx0" brushRef="#br0" timeOffset="5054">1272 6058 4304 0,'0'0'2697'0,"0"0"-1489"16,0 0-384-16,0 0-199 15,0 0-377-15,0 0-248 0,0 0 0 16,0 0 32-16,0 0 184 31,92 84 32-31,-66-54 32 0,1-4-144 16,-4-2 24-1,-4-3-16-15,-3-8-32 0,-4-3-32 16,-6-3 120-16,-1-5 8 0,-3-2 152 15,-2 0 304-15,0 0 176 32,1 0 41-32,4-13-73 0,0-10-224 0,6-9-336 15,1-7-88-15,2-3-160 16,1 4-16-16,-6 1-352 15,3 10-184-15,-3 5-408 0,-4 7-57 16,-2 13-279-16,2 2-1208 16,-5 0-3058-16</inkml:trace>
  <inkml:trace contextRef="#ctx0" brushRef="#br0" timeOffset="6514">731 6519 1280 0,'0'0'4313'0,"0"0"-3033"31,0 0-376-31,0 0 168 15,0 0 65-15,0 0-497 0,0 0-504 16,0 61-72-16,0-14 96 0,0 13 56 16,2 6-16-16,4-1-96 15,4-3 0 1,-5-10 0-1,1-5-96-15,-1-13-8 0,-2-6 16 16,-3-9-8-16,0-6 8 16,0-7-8-16,0-2-8 0,0-4-24 15,0 0-808-15,0 0-1249 16,0-10-3472-16</inkml:trace>
  <inkml:trace contextRef="#ctx0" brushRef="#br0" timeOffset="6930">991 6505 2832 0,'0'0'3009'16,"0"0"-1113"-16,0 0-344 0,0 0-47 0,0 0-473 16,0 0-376-16,0 0-392 46,-8 26-56-46,-3 0-16 16,-6 10-8-16,0 4-8 0,-4 7-96 16,-2-4 24-16,0 2-8 0,1-9-88 15,2-4 56-15,4-6 16 16,0-8 25-16,5-2-25 15,0-6 112-15,4-1 144 16,4-5 64-16,0-4-64 0,1 0-56 16,2 0-120-16,0 0-160 0,0 0-128 15,0 0-96-15,0 0-104 16,2 0 0-16,9 0 64 31,2 1 216-31,8 1 40 0,-2 2-8 16,4 0-232-1,4 0-369-15,-2-2-511 0,12-2-736 0,-8 0-713 16,-5 0-1912-16</inkml:trace>
  <inkml:trace contextRef="#ctx0" brushRef="#br0" timeOffset="7513">1143 6858 824 0,'0'0'1312'0,"0"0"72"15,0 0-79-15,0 0-89 0,0 0-168 16,0 0-192-16,30-10-56 15,-21-2-183-15,-6-3-217 16,0 0-120-16,-3 1 8 0,0-2-56 31,0-1-24-31,-11 2-104 0,-7 1 0 16,-5 3-48-16,4 6-56 15,-4 3-48-15,6 2-80 0,-1 0 0 16,7 11 8 0,2 10 56-1,6 5 48-15,3 2-40 16,0 2 56-16,5-2 0 0,10-4 64 15,1-4-64-15,0-3 0 16,0-8-64-16,-3-1 56 0,0-6 0 16,0-2-88-16,-2 0-392 31,2 0-193-16,-2-12 161-15,-1-6-96 16,-7-6-56-16,2-2 48 0,-5 0 408 16,0 0-48-16,0 6 264 15,-8 4 168-15,5 5 496 0,3 9 48 16,0 2-616-16,0 0-96 15,6 4-104-15,14 13 104 16,1 3 168-16,4 0 8 0,0 2-72 0,-4-4-24 16,1 0-80-16,-1-6-184 15,-6-2-696-15,-1-8-504 0,-6-2-697 16,-1-6 73-16,-2-12 464 15</inkml:trace>
  <inkml:trace contextRef="#ctx0" brushRef="#br0" timeOffset="7734">1359 6657 600 0,'0'0'1592'0,"0"0"200"15,0 0-583-15,0 0-561 32,0 0-184-17,0 0 552-15,0 0-32 0,-18 162-280 0,9-91-207 16,-4 7 63-16,0-1-8 15,-2-9-24-15,1-10-160 0,6-12-168 16,0-14-24-16,4-8-8 31,1-11-152-31,3-8 72 0,0-3-24 16,0-2-64-16,0 0-464 0,0-34-704 15,0 0-1593-15,5-4-2544 16</inkml:trace>
  <inkml:trace contextRef="#ctx0" brushRef="#br0" timeOffset="8413">1388 6509 1816 0,'0'0'3233'16,"0"0"-1489"-16,0 0-728 15,0 0-616-15,0 0-64 16,-1 64 360-1,1-25-71-15,1 6-193 0,1 2-40 0,3-3-144 16,-5-5-80 0,0-7-24-16,0-9-136 0,0-7 64 15,0-8-64-15,0-4 136 16,0-4 96-16,0 0 224 15,0-2-56-15,0-15-408 16,0-4-232-16,0-7-288 16,0-2-88-16,11 0-48 15,5 2 232-15,4 3 232 0,-1 10 96 16,-1 2-16-16,3 7 8 15,-8 6 8-15,0 0 40 16,-4 0-64 0,-2 0 31-16,-6 10 89 15,3 3 113-15,-4 0 423 0,0 4 160 16,0 0-72-16,-5 2-88 15,-8-4-104-15,1 0-200 16,0-5-104-16,-3-5-128 0,4 0-240 31,3-5-760-15,4 0-816-16,-2-5-1481 0,6-4-2424 0</inkml:trace>
  <inkml:trace contextRef="#ctx0" brushRef="#br0" timeOffset="8866">1547 6633 1824 0,'0'0'1512'16,"0"0"-864"-16,0 0 529 0,0 0 183 16,0 0-280-16,0 0-352 15,19 117-264-15,-14-87-152 16,-5-4-128-1,1-4-79-15,-1-6-49 16,0-6 0 0,4-8-48-16,-4-2 224 0,0 0 512 0,0-8 32 0,0-14-536 15,1-6-240-15,6-6-144 16,2-3-200-16,3 1-64 0,-1 6 48 31,-3 4 248-31,3 10 96 16,-3 7-32-16,1 7-88 15,-1 2-72-15,1 4 104 0,-1 13 104 16,0 5 0-16,0 1 128 0,1-6-80 15,-1 0-32-15,-5-7-16 32,2-7-16-32,0-1-32 0,-4-2-16 15,-1 0 64-15,0-4 384 16,0-11 216-16,0-7-240 15,0-5-232-15,0-1-32 0,0 2-96 16,-1 5-168-16,-4 4-608 31,0 13-425-31,3 4-815 0,2 0-2665 0</inkml:trace>
  <inkml:trace contextRef="#ctx0" brushRef="#br0" timeOffset="9871">1858 6531 1456 0,'0'0'3032'16,"0"0"-983"0,0 0-249-16,0 0-503 0,0 0-505 0,0 0-568 31,0 0-224-31,-27 42-56 31,27-12 56-31,0 0-8 16,0-2-56-16,0-4 56 0,8-7-144 31,0-5 16-31,2-5-40 0,-2-5 0 0,0-2-40 0,-5 0-97 15,5-4 161-15,0-11 144 16,0-7-280-16,2-5-232 0,-4 3-64 16,-1 1 216-16,-3 2 208 15,-2 7 88-15,0 2 72 0,0 6 8 16,0 6 272-1,0 0-40 1,0 0-240-16,0 0-184 16,0 8 32-16,0 7 152 0,0 0 64 15,6 0-56-15,4-2-8 16,1-3-24-16,-1-3-80 0,6-5-288 15,-5-2-264-15,1 0-64 16,-4-2 200 0,3-13 312-16,-4 0-25 15,1-6 177-15,-7-1 56 0,-1 3 56 16,0 2 97-16,0 5 239 15,-1 4 408-15,-7 6 328 0,6 2-424 0,0 0-664 32,2 10-32-17,0 8-8-15,0 2 96 0,2 1-96 16,8-6-16-16,1-3-144 0,-3-3-152 15,3-7-184-15,1-2-152 16,1 0 152 0,1-4 328-16,1-13 168 15,-4 0 16 1,-3-2 40-16,0 1-8 0,-8 2 168 0,0 4 280 15,0 6 248-15,0 4-8 16,0 2-72-16,-8 0-184 0,5 13-408 16,-2 8-72-16,5 1 16 31,0 3-16-31,0-6-56 15,0-5-24-15,6-4-32 0,4-4 16 16,-2-4-8-16,-1-2-48 16,-1 0 96-16,4-16 56 0,-5-8 0 31,1-8-48-31,-1-8-544 15,-2-2-120 17,-3-2 240-32,0-5 88 0,0 4-24 0,-8 3-176 0,-2 3 384 15,2 11 200-15,3 9 648 16,1 8 176-16,2 7-352 0,2 4-472 15,0 0-128-15,0 7 72 0,0 10 56 16,13 8 392-16,5 8 72 16,-1 7 184-16,3 7-120 15,-4-1-200-15,2 0-55 0,-2-6-49 16,-2-4-88-16,-1-8-64 0,0-6-64 31,0-6-8-31,10-11-264 16,-7-5-1329-16,-2 0-1687 0</inkml:trace>
  <inkml:trace contextRef="#ctx0" brushRef="#br0" timeOffset="12918">737 7753 5473 0,'0'0'3040'15,"0"0"-1839"1,0 0-569-16,0 0-40 0,0 0-528 0,7 0-64 15,9-4 0 1,3-7 280-16,6 1 56 0,0-4-80 16,-2 2-72-16,0 0-96 15,-4 0-24-15,0 0-24 16,-2 2-40-16,-3 0-336 15,2 4-360-15,-3 0-392 0,-1 2-65 0,-6 2-151 16,0 0-352 0,-6 2-729-16,0 0-263 15</inkml:trace>
  <inkml:trace contextRef="#ctx0" brushRef="#br0" timeOffset="13475">859 7723 3488 0,'0'0'2321'16,"0"0"-625"-16,0 0-176 0,0 0-271 0,0 0-497 16,0 0-608-16,0 0-144 15,0 0-248-15,1 28 240 0,6-5 8 16,2 7 360-16,-1 7-24 47,-1-1-56-47,-1-2-88 15,2 0-88-15,0-4-16 0,-3-6-8 16,2-4-72-16,-2-4-8 0,-2-6 0 15,2-4-88-15,-2-3-576 16,0-3-848-16,2 0-1241 16,1-3-1992-16</inkml:trace>
  <inkml:trace contextRef="#ctx0" brushRef="#br0" timeOffset="13777">1054 7783 4560 0,'0'0'1953'0,"0"0"-961"0,0 0-272 16,0 0-528-16,0 0 88 15,0 0 256-15,0 0-223 16,0 0-153-16,105 126-64 15,-87-104-40-15,-4 0-16 0,2-6-40 16,-4-2-577-16,-1-12-1183 31,-3-2-1241-31,-5 0-1367 0</inkml:trace>
  <inkml:trace contextRef="#ctx0" brushRef="#br0" timeOffset="13996">1224 7732 3184 0,'0'0'1673'0,"0"0"-657"16,0 0 336-16,-13 117-136 0,3-68-312 16,0 6-303-16,4-1-137 15,-7-2-144-15,6-8-48 0,-2-8-160 16,2-8-104-16,6-9-8 15,-1-10-64 1,2-5-496-16,0-4-576 16,0-11-585-16,0-10-2400 0</inkml:trace>
  <inkml:trace contextRef="#ctx0" brushRef="#br0" timeOffset="14239">1270 7781 4016 0,'0'0'1529'0,"0"0"-1129"15,0 0-96-15,0 0 632 0,0 0 136 16,29 128-200-16,-22-80-271 31,-1 0-89-31,1-6-264 0,4-3-176 16,-4-9-64-16,-1-7-8 15,4-4 0-15,-5-8-272 0,-2-5-480 16,-3-3-489-16,0-3-191 16,0-17-496-16</inkml:trace>
  <inkml:trace contextRef="#ctx0" brushRef="#br0" timeOffset="14476">1282 7766 16 0,'0'0'2776'15,"0"0"-1744"-15,0 0-408 16,0 0 193-16,0 0 39 16,0 0-120-1,66 23-168-15,-55-16-160 0,-3 1 88 16,-3 1-24-16,0-1 16 15,-3 3 1-15,-2 4 39 0,0 4 56 16,0 5-192 0,-7 3-160-16,-1-1-232 0,-6-4-464 0,5-8-1425 15,3-10-2624-15</inkml:trace>
  <inkml:trace contextRef="#ctx0" brushRef="#br0" timeOffset="14891">1479 7779 568 0,'0'0'1304'0,"0"0"136"31,0 0-160-31,0 0 65 16,0 0-481-16,0 0-192 0,0 0-80 15,0 0-32-15,116 2 24 16,-98-15 41-1,-7 0-49-15,-3 0-168 0,-5 1-144 0,-3 3-8 32,0-6 72-32,0 1-96 15,-6-2-80-15,-10 0-144 0,-4 2 0 16,-1 2-8-16,4 4-8 0,2 6-64 15,1 2 0-15,1 0 8 16,1 2-112-16,4 16 96 0,2 8 64 16,1 6-56-1,5 2 64 1,0 2 0-16,0-2 8 0,6-4-64 15,7-4 8-15,3-5 48 0,-4-6 8 16,-1-4 0-16,2-3-8 31,0-6 0-31,5-2-128 0,-1 0-1408 16,-5-2-3025-16</inkml:trace>
  <inkml:trace contextRef="#ctx0" brushRef="#br0" timeOffset="15587">960 8664 5705 0,'0'0'3873'0,"0"0"-2713"16,0 0 24-1,0 0-8-15,0 0-480 0,-30-5-696 16,30 21-80-16,0 7-184 0,0 7 264 31,0 7 24-31,11-1-24 16,3-4-88-16,1-5 8 0,-2-12 8 15,1-2-72-15,-5-9-8 16,0-4 24-16,1 0-32 16,0-4 160-16,-1-21 24 0,6-9 152 31,-2-10-16-16,-4-2-64-15,-2 0 32 16,-7 2 0-16,0 8 8 16,-5 6-136-16,-13 9-328 15,1 10-376-15,0 11-592 0,6 4-1593 16,5 11-1920-16</inkml:trace>
  <inkml:trace contextRef="#ctx0" brushRef="#br0" timeOffset="15823">1227 8630 536 0,'0'0'1408'15,"0"0"-144"-15,0 0 289 0,0 0-57 16,0 0-48-16,0 0-424 16,37 131-464-16,-31-91-95 0,4 2-209 15,-5 1-72-15,5-3-56 16,-4-6-120-16,1-4 0 15,-1-10 0-15,-1-6 32 0,-2-7-40 32,-3-3-184-32,0-4-112 0,0 0-56 15,-10-21-457-15,-6-5-1599 16,-3-4-593-16</inkml:trace>
  <inkml:trace contextRef="#ctx0" brushRef="#br0" timeOffset="16035">1241 8653 1344 0,'0'0'2848'16,"0"0"-1367"-16,0 0-425 0,0 0-72 15,0 0-208-15,0 0-520 16,0 0-248-16,0 0 288 16,39 24 145-1,-26-10 23-15,2 4 24 16,-4 1 0-16,0 4-104 0,-4 3-128 15,-3 2-96-15,-4 0-32 0,0-1-128 16,0-4-592-16,-11-7-936 16,0-6-953-16,4-6-1944 0</inkml:trace>
  <inkml:trace contextRef="#ctx0" brushRef="#br0" timeOffset="16465">1383 8666 1584 0,'0'0'784'16,"0"0"-464"-16,0 0 112 0,0 0 256 15,0 0-72-15,0 0 9 0,0 0-145 31,0 0 56-31,75 0 16 32,-66 0 24-32,-4 0-8 15,2-4-72-15,-7-1-56 0,0-3-32 16,0-3-87-16,0 0-89 0,0-3-56 15,0-5-104-15,0 4-72 0,-8-2 0 16,-2 8 8-16,2 3 8 16,1 6 104-1,1 0 80 1,-4 10-112-16,5 12-88 0,-3 5 0 15,5 5 0-15,3 1 56 0,0-3-56 16,0-6 8-16,0-6-8 0,0-4-56 16,11-4-8-16,1-2 8 15,-3-4 8-15,4-2-296 16,7-2-897-16,-1 0-911 15,-4-4-2577-15</inkml:trace>
  <inkml:trace contextRef="#ctx0" brushRef="#br0" timeOffset="16865">1559 8570 3776 0,'0'0'1513'16,"0"0"-1177"-16,0 0 592 15,0 0 248-15,0 0-376 0,0 0-384 16,17 83-112-16,-16-70-95 16,-1 0-121-1,5-5-8-15,-5-4-72 16,0-2 8-16,0-2 112 0,0 0 64 15,0 0 16-15,0 0-192 16,0-12-16-16,0-7-360 0,2-5-305 16,4 1 249-1,2-1 80 1,0 1 16-16,-1 8 240 0,4 4 72 15,-6 7-88-15,0 2 96 0,1 2 48 16,-1 0 56-16,-2 0 64 16,4 8 112-16,-2 7 64 0,1 2 88 15,2 1-143-15,0 3-129 16,3 5-160-1,-2-8-577-15,-1-4-2359 16</inkml:trace>
  <inkml:trace contextRef="#ctx0" brushRef="#br0" timeOffset="18178">1989 8480 4240 0,'0'0'1297'16,"0"0"-1169"-16,0 0 264 0,0 0 424 15,0 0 32-15,0 0-112 16,0 0-144-16,52-23-143 31,-43 6-73-31,3 2-144 0,-3-2-96 16,-5 2-16-16,-3 2-56 15,-1-1 40-15,0 4-8 0,0 0-96 16,-1 0 0-16,-9 3-8 16,-1 5-72-16,-2 2 32 31,1 0-8-31,1 5-80 0,0 11-48 15,3 4 56 1,1 6 40-16,7-2 88 16,0 2 128-16,0-4-40 0,8-1 112 15,7-6-40-15,-5-3-88 16,2-3 40-16,-3-5-96 15,-1-1-8 1,0-3 0-16,-2 0-8 0,1 0-152 16,-1 0-624-16,1 0-153 15,-3-13 225-15,1-6 104 0,-5-7-264 16,0-4-456-16,0 0-345 15,0 2 897-15,0 3 768 16,0 10 368 0,0 3 416-16,0 6 17 0,5 4-25 0,3 2-176 0,3 0 8 15,4 0-88-15,6 3 48 16,-2 6-48-16,2 1-192 15,2 0-168-15,-5 0-80 0,-4 0 0 32,1-2-24-32,-4 1-8 15,-4-6-48 1,-3 1-256-16,-2-2-976 0,-2-2-720 0,0-8-185 15,0-8-335-15</inkml:trace>
  <inkml:trace contextRef="#ctx0" brushRef="#br0" timeOffset="18394">2247 8159 904 0,'0'0'2672'0,"0"0"-1063"16,0 0-545-16,0 0-16 0,0 0-200 16,0 0-160-16,0 0 49 15,0 0-105 1,-30 121-88-16,23-91-32 15,2-2-160-15,-3 0-200 0,2-1-96 16,-2-4-56-16,5-3 0 0,-1-1-568 31,4-8-712-31,0-1-1313 16,0-8-2840-16</inkml:trace>
  <inkml:trace contextRef="#ctx0" brushRef="#br0" timeOffset="18968">2404 8320 3032 0,'0'0'280'0,"0"0"56"16,0 0 400-16,0 0 145 15,0 0-113 1,0 0-104-16,0 0-296 0,94-42-112 16,-78 27-64-1,-3 2-64 1,-5 0 0-16,0 2-72 0,-6 1 64 15,-2-3-16-15,0 3 32 0,0-3-64 16,0 0-64 0,-12 0 72-16,-2 0-72 0,-6 1-8 0,3 5 0 15,2 1-88-15,-1 3 88 16,5 3 80-16,-1 0 16 0,4 0-8 15,0 9-16-15,0 8 8 16,2 3 24-16,1 5 56 16,5-1-16-1,0 1 40-15,0 1 1 16,0-1 23-16,0-1 0 0,0-5-32 15,6 2-72-15,4-3 32 16,4-2-64-16,-2-2-48 16,2-4 40-16,-1-2-56 0,5-2-16 31,0-6-392-16,11 0-1161-15,-5-8-1183 0,-5-8-2833 0</inkml:trace>
  <inkml:trace contextRef="#ctx0" brushRef="#br0" timeOffset="21062">1981 8711 1568 0,'0'0'2672'16,"0"0"-1223"0,0 0-201-16,0 0-264 0,0 0-344 15,0 48-224 1,-5-11-368-1,-1-4-48-15,-4-2-1936 0</inkml:trace>
  <inkml:trace contextRef="#ctx0" brushRef="#br0" timeOffset="21857">1417 9419 3264 0,'0'0'2449'15,"0"0"-1585"1,0 0-320-16,0 0-80 0,0 0-464 15,0 0-120-15,0 0-1480 0,0 56-3481 16</inkml:trace>
  <inkml:trace contextRef="#ctx0" brushRef="#br0" timeOffset="22021">1445 9601 1464 0,'0'0'3120'0,"0"0"-2055"15,0 0-793-15,0 0-272 0,0 0-760 16,0 0-1065-16,13 40-1071 0</inkml:trace>
  <inkml:trace contextRef="#ctx0" brushRef="#br0" timeOffset="22174">1445 9601 1280 0,'39'136'1504'0,"-39"-134"-400"15,0-2 89-15,0 4-561 0,0 1-632 31,0 3-64-31,0 9-1161 0,0 0-1135 16</inkml:trace>
  <inkml:trace contextRef="#ctx0" brushRef="#br0" timeOffset="22278">1505 9854 744 0,'0'0'1136'0,"0"0"104"0,0 0 16 0,0 0-623 0,0 0-633 16,0 0-1017-16,0 32-631 15,0-22-528-15</inkml:trace>
  <inkml:trace contextRef="#ctx0" brushRef="#br0" timeOffset="22415">1505 9854 960 0,'8'82'1224'0,"-8"-82"160"0,0 0-31 16,0 0-409-16,0 0-400 15,0 0-496-15,0 2-48 16,0 6-1120-16,0 0-1097 0,0-2-902 16</inkml:trace>
  <inkml:trace contextRef="#ctx0" brushRef="#br0" timeOffset="22560">1534 10054 2376 0,'0'0'1400'16,"0"0"-744"-1,0 0-496-15,0 0-160 0,0 0-1624 16</inkml:trace>
  <inkml:trace contextRef="#ctx0" brushRef="#br0" timeOffset="22686">1534 10054 912 0,'19'95'0'16</inkml:trace>
  <inkml:trace contextRef="#ctx0" brushRef="#br0" timeOffset="22846">1606 10305 880 0,'0'0'3032'0,"0"0"-927"16,0 0-769-16,0 0-1336 0,0 0-208 15,0 18-1880-15,0-7-2473 16</inkml:trace>
  <inkml:trace contextRef="#ctx0" brushRef="#br0" timeOffset="25593">22804 5507 16 0,'0'0'1544'0,"0"0"-472"16,0 0 728-16,0 0 177 15,0 0-233 1,0 0-119-1,0 0-49-15,0 0-192 0,-2-6-200 0,-7-3-255 16,-3-5-169-16,-2-2-184 16,-4 0-168-16,0 2-56 0,4 6 312 15,-4 6 64 1,0 2-311-16,-3 8-417 0,-6 26-273 15,-9 14-47 1,6 11 120-16,4 9 24 16,6 0 24-16,14 1 40 0,6-5 56 15,0-7-48-15,0-7-16 16,14-8-24-16,6-7-40 15,2-12-64-15,3-4-72 0,0-11-88 32,5-6 32-32,0-2 128 15,6-12 240-15,3-16 8 0,-4-10-64 16,1-7 8-16,-7-4 56 15,-4-6 8-15,-8-3 48 32,-4 2-56-32,-5 4-8 0,-7 6-104 15,-1 12-40-15,0 10-56 0,0 10-144 16,0 7-465-16,0 7-535 0,-1 0 200 15,1 0-456-15,0 9-329 16,0 6 833 0,0 4 480-1,4 3 360-15,8 1 144 0,-1 6 120 16,0 3 336-16,-6 2 296 15,0 5 64-15,-3 0-40 0,1 1-200 0,-3-4-120 16,5-1-144-16,-2-10-88 31,2-4-56-31,3-5-48 16,3-8-72-16,1-8-80 0,4 0 152 15,1-6 152-15,6-22 80 16,3-6-232-16,0-9-200 0,-2 1-176 16,-3 7 128-16,-5 4 248 31,-3 11 48-31,-5 10 232 0,-6 6-40 31,-1 4-240-31,3 0-80 0,-3 16 80 0,4 6 152 0,1 3 112 16,-1 0-104-16,3-1-55 31,2-2-49-31,-2-6-56 15,7-3-665-15,-2-8-943 0,-7-5-2361 0</inkml:trace>
  <inkml:trace contextRef="#ctx0" brushRef="#br0" timeOffset="26172">23206 5810 4865 0,'0'0'1544'16,"0"0"-1336"-16,0 0 744 15,0 0-152-15,0 0-144 0,129 0-191 16,-92-4-129-16,1-5-208 15,-1-3-120 1,-7-2-8-16,-4-4-224 16,-2-2-241-16,-12-2-295 0,-9-2-400 15,-3 0 88-15,0 0-312 16,-11 1-177-1,-7 4 393-15,-1 2 1168 0,2 6 288 0,6 5 640 16,0 4 409-16,3 2-193 16,4 2-488-1,-2 17-200-15,1 13 504 16,4 9-24-16,-4 5-287 0,0 0-105 15,3 2-232-15,2-8-32 16,0-3-232-16,0-12-32 31,2-7-16-31,8-8-64 0,2-10-72 16,0 0-272-16,6-8 272 15,3-18 136-15,0-8-232 0,3 0-56 16,-5 4 143-16,-4 6 145 16,-6 12 257-1,-5 8 183-15,-1 4-432 16,-3 12 48-16,0 24-56 0,0 14 592 15,0 14-88-15,0 15 48 16,0 5-24-16,5 4-168 16,1-2-208-16,1-5-88 0,-3-9-16 15,0-16 48 1,-1-14-96-1,-2-18-400-15,-1-16-400 0,0-22-464 16,0-18-729 0,-11-12-3616-16</inkml:trace>
  <inkml:trace contextRef="#ctx0" brushRef="#br0" timeOffset="26413">23565 5781 232 0,'0'0'6385'16,"0"0"-6385"-16,0 0 176 15,0 0-136-15,0 0 416 0,0 0 248 16,111 29-136-16,-87-14-24 31,-1 7 25-15,-9 5-233-16,-6 3-168 0,-8 4 40 0,0 2 88 15,-16 2-24-15,-6-4-272 16,-6-4-88-16,9-10-664 0,3-10-513 31,9-10-527-31,6-14-1097 16,1-8 25-16</inkml:trace>
  <inkml:trace contextRef="#ctx0" brushRef="#br0" timeOffset="26715">23776 5812 856 0,'0'0'1640'0,"0"0"-168"16,0 0-407-16,0 0-633 0,0 0-208 15,0 0 400-15,31 41 480 0,-31-5-40 31,0 2-224-31,0-3-447 0,0-3-169 0,0-9-184 0,0-4-40 16,0-11-104-16,14-6-40 0,1-2-257 31,4-4 249-31,4-16-32 16,1-6-336-16,4-4-104 0,-6 4 88 15,-4 1 328 1,-2 5 208-16,-5 6 288 0,-6 7 192 16,3 5-224-16,-1 2-256 0,-1 0 8 15,2 8-8-15,0 9 136 0,0 5 48 31,-3-1-88-31,2-1-96 16,-2 0-512-16,-4-6-1000 16,1-6-1713-16</inkml:trace>
  <inkml:trace contextRef="#ctx0" brushRef="#br0" timeOffset="26912">24030 5885 3208 0,'0'0'2113'0,"0"0"-1521"15,0 0 184-15,0 0-320 0,0 0 184 16,0 0-48-16,118-52-216 0,-89 38-208 16,-2-2-168-16,-3-4-352 15,-4 0-552-15,-6 0-488 16,-11-8-273-16,-3 4-551 15,0 4-80-15</inkml:trace>
  <inkml:trace contextRef="#ctx0" brushRef="#br0" timeOffset="27138">24188 5529 1896 0,'0'0'2040'16,"0"0"233"-16,0 0-665 15,0 0-832-15,0 0-624 0,0 0 24 16,0 0 240-16,-26 112-47 16,23-60 47-1,1 1 0-15,2-4 0 16,0-2 32-16,0-6-104 15,0-7-88-15,2-7-56 0,4-9-136 16,2-6-56-16,-4-6-8 16,4-6 0-1,-3 0-672-15,6-12-304 16,0-10-256-16,-1-1-1873 0</inkml:trace>
  <inkml:trace contextRef="#ctx0" brushRef="#br0" timeOffset="29151">9101 4913 2592 0,'0'0'3113'16,"0"0"-1617"-16,0 0-296 0,0 0 481 15,0 0-57-15,0 0-320 0,0 0-464 16,-26 12-447-16,9-6-225 0,-6 4-120 31,-4 4-48-31,-1 4-16 16,-3 0 8-16,1 2 0 15,-4 2 0-15,3 0-8 0,0 2 8 16,1-1 8-16,1-4-8 16,1 2-48-16,9-3 48 0,3-6 8 15,4-3-72 1,8-3-16-1,2 1-57-15,2-3-39 0,0 0-48 16,0 2 32-16,2 1 0 16,14 2 48-16,-3 1 80 15,4-1 72-15,3 0 0 0,-4-1-8 16,2 0 16-16,1-2 0 31,-4-1-8-31,2 2-424 0,12 1-968 16,-9-2-841-16,-4-4-2104 0</inkml:trace>
  <inkml:trace contextRef="#ctx0" brushRef="#br0" timeOffset="31112">9030 5162 4705 0,'0'0'1512'0,"0"0"-552"16,0 0 208-16,0 0-224 0,0 0-511 15,0 0-49-15,53-2 144 0,-25 2 56 31,1-3-48-31,3-1-144 0,5 2-32 0,1-2-8 16,4 0-40-16,4 1-56 0,0-1-80 16,2 0-48-16,5-3-24 31,7-1 249-31,-2 2 151 0,4-1-296 15,-6 1-104-15,5-1-88 16,1 3 56-16,2 0 8 16,1 0-8-16,-4 1-8 0,-4-1-64 15,1-3-16-15,-11 3 16 16,5-2 16-1,-4-2-8-15,4 1 0 0,-2-2 40 16,0 1-40-16,-3 0 48 16,3 2-56-16,-2 3 0 15,-1-2 0-15,1 1-48 16,-2 0 48-1,4 2-8 1,0-2 8-16,3 0 8 16,0-3 56-16,1-2-56 0,7-3 48 15,2-2 40 1,11-2-88-16,7-4 104 0,11-2-40 15,23-8 208-15,25-5-160 0,-9 1 32 32,-15 4-48-32,-14 5-8 0,-3 3-16 15,33-9-24-15,28 1 16 16,-12 4 72-16,-30 11-72 15,-34 8-16-15,-19 5-48 0,8 2-8 16,9 0-56-16,10 0 48 16,-8 0 8-16,-2 6 0 0,-7 4 8 15,-3 0 48-15,-1-2-48 16,-8 3 0-16,-3-4-8 15,-3 1 8-15,-6 0 8 0,-1 1-8 16,2-4 0 0,1-1 40-1,6 0 0-15,5-4-40 0,2 0 112 0,7 0-120 16,1 0 88-1,5 0-80-15,1 0 0 0,0 0 0 16,1 0 0-16,-2 0 72 16,4 0-16-1,4 0-8-15,0 0 16 16,8 0-64-16,23 0 0 0,-11 0 112 15,4 0-72-15,17 0 0 0,1-6-40 16,34 0 88-16,2 3-88 16,-18 3 48-1,-8 0-48-15,-17 0-8 31,1 2 0-31,1 9 0 0,7 1-8 0,3 2 8 0,5 0-48 16,-2-1 40-16,-3-2 8 16,-3 0 48-16,-2 1-40 0,-1-3-8 31,1 4 8-31,0-1 0 15,-6 1-8 1,-16 0 8-16,-23-2-8 0,14 4 8 0,17 1-16 16,-4 0 16-16,2 0 0 15,-30-4-8-15,-19-4 0 0,12 4 8 16,8 2 0-16,10 0 40 31,-5 0 0-31,-4 0 8 0,-1 1-40 16,-1-4-16-16,-3 3 8 15,-2 0 8-15,-7 0 56 0,-3 1-72 16,-7-4 8-16,1 4-8 15,-6-4 0-15,-1 3 0 16,-2 1 8 0,4-4-8-16,-2 4 0 0,4-2 8 15,0 2-16-15,4-1 16 16,-2 0-8-16,7-2 0 15,-4-1 8-15,3 0 0 0,2-1 0 0,-3-1 0 32,0 0 0-32,5 1-8 15,-4-2 0-15,-3 2 8 16,4 0-8-16,-7 0 0 15,1 1 8-15,-1-2-8 16,-4 1 8-16,-1-2-8 16,-2 2 8-16,-3 0-8 15,-4 0 0-15,-5 0 0 16,-5 0-16-16,-3 0 8 0,-6 1 0 15,-3-4-8-15,-4 1 16 16,0-2-8 0,0 1 8-16,0-1 0 15,-4-1 0-15,0 1 8 16,-1 0-8-16,1-1 8 15,-3-1-8-15,-3 0 0 0,6 0-8 32,-1 1 0-32,5 3 8 15,3 1 0-15,3-1-8 0,4 1 0 0,1 2 8 16,1-1-8-16,1-1 8 15,0-1 0-15,-1 1 8 16,-2-1 40-16,-5-1-48 0,-3-1 0 16,-2 3-8-16,-4-1 0 15,1 0 0-15,-3-1-8 0,-1 2 16 16,-3-1-8-1,-2-4 8 1,-3 0 0-16,2 0 0 0,-6-3 0 16,1 2 0-16,0-3 0 0,-1 2 0 15,1-2 0-15,-3 0-8 16,2 0 8-1,-2 0 0 1,0 0 0-16,0 0 8 0,0 0 0 16,0 0 0-16,0 0-8 0,1 0-8 15,-1 0-48-15,3 0 8 16,-3 0 40-16,2 0 8 0,-2 0 8 31,0 0 40-31,0 0 0 16,0 0-32-16,2 2-16 15,1 0-56-15,-1 0-88 0,4 2 48 16,2 0 88-16,0 0 0 15,-3 0 0-15,1-2 8 0,-4 0 0 32,1-2 0-32,-1 0 0 15,-2 0 0-15,0 0-312 0,-7 1-816 16,-17 2-1064-16,-8-1-2417 0</inkml:trace>
  <inkml:trace contextRef="#ctx0" brushRef="#br0" timeOffset="33971">8935 5270 1872 0,'0'0'1904'15,"0"0"-1176"-15,0 0-23 0,0 4-81 16,3-1-176-16,-1 4-136 16,4-1 24-16,2 2-24 15,4 0-24-15,-1 0 72 0,5 2 8 0,2 0-8 16,1 1 8-16,4-2-88 15,-4-1-39-15,4 0-89 16,-4 0-32 0,-3-2-40-1,2-2 0-15,-8 0-72 0,-1-2 48 16,-4 0 24-16,2-2-32 0,-7 2 56 15,1-2 24 1,-1 0 8-16,2 0-136 16,3-2-944-16,-5-6-3273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29:47.948"/>
    </inkml:context>
    <inkml:brush xml:id="br0">
      <inkml:brushProperty name="width" value="0.05292" units="cm"/>
      <inkml:brushProperty name="height" value="0.05292" units="cm"/>
      <inkml:brushProperty name="color" value="#FF0000"/>
    </inkml:brush>
  </inkml:definitions>
  <inkml:trace contextRef="#ctx0" brushRef="#br0">5700 12343 5881 0,'0'0'1656'0,"0"0"-1360"31,0 0-136-31,0 0 256 0,0 0 336 15,0 0-191-15,0 0-353 16,0 0-136-16,3 0-8 0,1 0-64 16,4 7-160-16,5 18 32 15,8 9 128-15,3 7 16 31,0 8 40-15,-1-1-8-16,-4-2 8 16,-1-2-48-1,-7 1 0-15,-6-4 80 0,1 4 40 0,-6 1 128 0,0 2 96 16,0 2 120-16,-6 2-168 15,-10 2-176-15,-8 3-56 16,-2 0-16-16,-3 1 0 0,-2-3-56 16,-3-1 56-16,3-1-56 0,-1-2 0 15,-2 1 40 1,2 3-40-16,-5 3 0 0,-2 1 0 0,-3 1 48 31,-2 1-32-31,1-9 152 16,-2-5 112-16,1-7-120 0,-1-6 40 15,-2-2-192-15,-2-4 272 0,-1 2 0 16,2-2-200-16,-4 4 160 15,-3 0 97-15,-4 6-225 32,-9 0-64-32,-8 5-40 0,-3-4 0 15,-4-3 168-15,-1-4 16 16,-4-5-192-16,0-1 56 0,-7-2-8 15,-23 0 0-15,-17 3-32 16,-25 2 64 0,-7-1-8-1,14-2-72-15,30-8 0 0,34-4 0 16,-16-3 8-16,-14-3 88 15,-20-1-88-15,-10-3 0 0,11-4 80 16,18 0-80-16,-1 0 0 16,-3-6 72-16,-6-7-32 15,3-4-48 1,-2-5 0-16,22 1 0 0,21-2 0 15,17 1 56-15,4-2-8 16,-11-8-40-16,-11-10 88 0,-10-11-48 16,-3-5-48-1,10-10-152-15,-2-6-24 31,9-6-24-31,9-7 48 0,1-1 24 0,9-6 56 0,2 0 16 16,4-3 48-16,5 3 8 16,3 2 8-16,8 4-8 0,8-1 0 46,5 6-16-30,10-2 8-16,7 3-64 0,11 0 8 0,1-2 0 16,0-3 56-16,13-1-48 15,4 0 40-15,8-1-32 16,2 2 8-16,2 2 32 0,5 5 8 15,-2 4-8-15,4 6 0 16,4 5-96-16,1 3-17 0,2 5 73 16,4-4-16-16,8 1 56 15,0-4 0-15,3 2 8 16,2 0 0-16,-4 2-8 0,2 5 8 15,-1 7-8-15,1 6-64 32,3 4-24-32,1 6 16 0,-2 4 24 0,-2 4-24 15,0 1 72 1,-2 4 8-16,-2 0-8 0,1 1-8 15,-2 2 16-15,3-2 0 16,-2 0 0 0,1 0 0-16,1 3 0 0,-1 0 0 15,0 3-8-15,0 4-64 0,3 0 56 16,-3 0-32-1,3 2 48-15,3 0 0 0,-4-2 0 16,6 0 0-16,5-4 0 0,-2 0 8 31,5-4-8-31,0 1 0 0,3 0 0 16,-1 0 0-16,1 2 0 15,-6 2 0-15,0 5 0 16,-8 2-8-16,-1 2 8 0,-8 2 8 16,-1 0 0-16,0 0 0 31,0 0 48-31,1 0-48 0,1 0-8 15,0 2 0-15,1 2 8 16,-3 2 0-16,-3 3-8 31,-2-3 8-31,0 1-8 0,-1 1 0 16,-2 1 8-16,2-1 0 15,-2 1-8-15,4 4 8 0,-4-3 0 16,0 1-8-16,2 2 8 16,0 1-8-16,-2 0 0 0,4 2 0 15,0-2 8-15,0 2-8 0,-2 0 0 16,3 2 8-1,0 0 0 1,0 3-8-16,3-2 8 0,-2 1 0 16,4 3 56-16,-1-2-64 15,-1 0 0-15,1-1-8 0,-6-1 0 16,-2 0-24-16,-1-2 32 31,4 4 8-31,-1-3 56 0,0 0-64 16,0 2 16-16,-1-3-8 0,1 4-8 15,-6-3 0-15,-2 0-8 16,2 0 8-16,-1 0 0 0,1 4 16 15,-2-2 48-15,2 3-64 32,-3-2 0-32,1 3 0 0,-3 1-8 15,-4-3 8-15,1 1 0 16,-3 0 0-16,-3-3-8 15,-4-1 8-15,-1 2-8 0,2-1 8 16,1 2-16-16,0 4 8 31,2 4 8-31,-4 4 24 0,2 5 24 16,-4-1-40-16,-1 0 0 15,0-5 0-15,-2 0 0 16,-3-7 8-16,-2-2-8 0,-3-5 0 16,-1-4 0-16,-2-3 16 15,-2-2 24 1,0-2-40-1,-3 0 0-15,3 0 0 0,-1-2 8 0,-2-2-8 16,3-2 0-16,-3 0 64 16,0-2 0-16,0 0-7 15,0 0 31-15,0 0 104 16,0 0 24-16,0 0 56 15,0 0-72 1,0 0-56-16,0 0-72 16,0 0 16-16,0 0-16 15,0 0 56-15,0 0-8 0,0 0-16 16,0 0 8-16,0 0-64 15,0 0-56-15,0 0-64 0,0 0-480 16,0-26-624-16,0 0-745 31,-3-8-4688-31</inkml:trace>
  <inkml:trace contextRef="#ctx0" brushRef="#br0" timeOffset="2410">20719 9739 2528 0,'0'0'1384'0,"0"0"-992"16,-128-60-208-16,64 30 289 15,-9-2-153 1,-8-4-72-1,-7-8 120 1,0-4 200-16,0-7-256 0,0-3 0 16,6 1-48-16,8-3 184 0,1 1 152 15,12-1 8-15,4-2-296 0,7-4-103 16,8-7-49-16,3-21-136 15,9-24 56-15,7-24-72 16,7-7 8-16,13 8-16 16,-2 13 16-16,5 12-8 0,0-2-8 15,0 0 8-15,14-3-8 0,9 3-8 31,8 1 8-31,4-3-8 16,7-2 8-16,8-3-16 0,0 1-72 16,4 6-96-16,-9 19-129 15,-8 22 113 1,-8 17 72-16,2 5 16 0,3-9 64 0,11-6 48 31,10-6-8-31,13 6-48 16,4 6 48-16,11 7 0 0,9 5-72 15,1 6 32-15,-4 1 40 16,0 2-8-16,-3 3 8 15,-2 1 8-15,1 3-16 0,4 6 16 32,5 11 0-32,6 6 16 0,6 13 112 15,1 0-24-15,-2 18 56 0,-5 11-64 16,-5 3-40-16,-4 0 0 15,-7-4-40-15,-8-2 40 16,-5-5-48-16,0-2 0 16,-3-4 40-1,-2 4 73-15,-2-4 95 0,-2 6-32 16,-2-1 48-16,-6 6 0 0,0 0 32 15,-4 2-112-15,-7 2-72 16,3-2-72-16,-6 0 64 0,-1-2-16 31,0-1 0-31,-2 1 16 16,-2-3 0-16,4 2 16 0,-2 1 8 15,-3-2-32-15,5 0 32 16,0 0 32-16,-1 2 120 0,-1 0-104 16,-1 4-80-16,1 0 64 31,-5 4 24-31,2 4 16 15,-1 1-120-15,2 3 24 0,-7 1-24 16,1 0-40-16,0-1 80 16,-5 1 16-16,-1 0-16 15,1 8 64-15,-8 2 16 0,-2 5 48 31,-2 3-88-31,-7-3 0 16,1-2 48-16,-6-8-40 0,0-2 137 16,0-4 31-16,0 1-72 0,0-1 72 15,-19 4 80-15,-2 0-40 16,-4 4-136-16,-4 4-24 15,-3 4 16 1,-5 2-64 0,-2 2-56-16,0 1-32 0,-1-3-40 0,3-6 40 0,0-1-40 15,-4-4-8-15,-2-2 8 16,-1 0 48-16,-7 2-8 15,-4 1-40 1,-7 2 0-16,1 0 40 16,-4 1-48-1,1 0-8-15,1 1 8 0,0-1 8 0,3-4-8 16,0 0 8-16,-3-2 0 15,5-6 0-15,-10-1 8 16,2-4-8 0,-5-1 48-16,5-6-40 15,-5-1 32-15,1-1-40 0,1-1 8 31,3-2-8-31,3 2 0 0,3 0-8 0,3-2 0 16,6 2 0-16,-1-4 0 0,2 1 16 31,2-4-8-31,-3-2 0 16,1-2 0-16,2 0 40 0,-2-4-32 15,3-1 64-15,0 1-80 16,10-3 8-16,-3 1 8 16,4 2-16-1,2 1 0-15,2 2-8 0,-2 2 0 16,0 2-8-16,3 0 8 15,-2-2 8-15,2 0-8 0,3-4 8 16,-1 0 16-16,5-4-8 16,1 2 0-16,4-2-8 0,1 0 0 15,-1 3-8 1,-2-4 0-16,3 1 8 15,2 0-8-15,-2-1 8 16,9-1 8-16,-1-5 0 0,5-1 80 16,5 0 24-16,0 0 0 15,0 0-40-15,0 0 8 16,0 0-72-1,0 0 0-15,0 0 0 16,0 0-8-16,0 0 8 0,0 0-8 16,0 0 0-16,0 0 8 15,0 0 0-15,0 0 48 31,0 0-56-31,0 0 0 0,0 0-288 16,0 0-632-16,-5 6-880 16,2 2-569-16,-8 3-2504 0</inkml:trace>
  <inkml:trace contextRef="#ctx0" brushRef="#br0" timeOffset="5240">6800 6078 1632 0,'0'0'5377'0,"0"0"-3825"15,0 0-295-15,0-4 367 0,0 0-64 16,0 0-271-16,-2 2-393 15,-3-2-272-15,5-2 8 32,-4 1-80-32,0-2-64 0,-4-1-160 0,2-4-120 15,-2 0 32-15,-4-2 0 16,-2 1-15-16,1 0-105 0,-2 3 56 15,-1 1-32-15,2 5 56 16,-2 4-176 0,-5 0-24-16,-2 4-176 15,-3 17-32-15,0 5 80 16,-1 6 56-16,4-2 16 0,9 0-57 31,4-4-63-31,5-2-56 0,5-4 88 16,0-1 72-16,0-4-8 15,0 0 16-15,0-2-16 0,12-1 8 16,2 1-120-16,2 0-40 15,5 0-136-15,3-4 64 0,1 3 0 16,-3-1 48 0,1-1 0-16,-4-3-8 0,-3 2 64 31,-3-1-56-31,-1-2 56 0,-8-2 64 15,0-1 48-15,-4-1 40 16,0 2 48-16,0 5 64 0,0 3 288 16,-15 4 0-16,-3 4-72 15,-3 2-80-15,-4 0-64 31,-3-4-128-31,4-2 64 0,0-4-72 16,-1-4-48-16,3-5-792 16,-6-3-777-16,9-11-1647 0,4-7-5026 0</inkml:trace>
  <inkml:trace contextRef="#ctx0" brushRef="#br0" timeOffset="5760">6905 6275 5945 0,'0'0'2648'0,"0"0"-1607"15,0 0-97-15,0 0-80 0,0 0-376 16,0 0-216-16,-13 108 40 16,13-54 40-16,0 10-48 15,0 4-16 1,-3 5-56-16,3-1 0 15,0-4-15 1,0-2-113-16,0-8-48 16,0-8-48-16,0-10 0 0,0-12-8 0,0-5 0 15,0-12 16-15,0-7-16 16,0-4-104-16,0 0-337 15,0-28-599-15,0-6-784 0,0-6-3577 32</inkml:trace>
  <inkml:trace contextRef="#ctx0" brushRef="#br0" timeOffset="6176">6858 6209 3816 0,'0'0'2569'0,"0"0"-1697"0,0 0-312 31,0 0-64-31,0 0-152 16,0 0 120-16,0 0-159 0,0 0-97 0,87-7-16 15,-64 7-16-15,-4 0 8 16,1 0-56-16,-4 7-24 15,-5 2 0 1,-4 5 168-16,-7 4 200 0,0 3 120 16,0 4 72-1,-7 3-184-15,-12 2-200 0,-4 2-40 0,-1-2-96 16,-2-3-56-16,3-3-72 15,4-6-16-15,0-4-136 16,7-6-624 0,3-4-944-16,7-2-2345 15,-3-2-2880-15</inkml:trace>
  <inkml:trace contextRef="#ctx0" brushRef="#br0" timeOffset="6648">7160 6358 3320 0,'0'0'1328'0,"0"0"-15"15,0 0 111-15,0 0-144 31,0 0-271-31,0 0-265 0,0 0-120 16,115-55-216-16,-99 36-168 16,-5 1-72-16,0 2-56 0,-7 3 8 15,-4-2-8-15,0 2 16 0,0-2 0 16,-12 2-32-1,-5 0-48 1,-6 5-48-16,2 4 0 0,-2 4-80 16,-1 0-16-16,2 4-56 0,-3 15 112 15,4 4 40-15,-1 5 176 16,10 2 24-16,4 0 8 15,2 0-56 1,6-3-96-16,0-3-40 16,6-4-16-1,6-4 8-15,7-3-8 0,0-4 16 0,6-5-16 16,-1-4 8-16,5 0-8 15,3 0-88-15,4-15-544 0,1-2-472 32,0-5-440-32,0-1-1 0,-3-2-767 15,8-14-241 1,-11-3 393-16</inkml:trace>
  <inkml:trace contextRef="#ctx0" brushRef="#br0" timeOffset="6927">7556 6134 1424 0,'0'0'2048'0,"0"0"289"31,0 0-97-31,0 0-303 0,0 0-353 16,0 0-392-16,0-19-248 15,-2 19-119-15,-3 1-169 16,-1 7-336-16,-2 4-184 0,1 4-120 16,-1 6 40-16,3 4-56 15,2 2 88 1,-3 2 40-16,6-2 0 0,0-3-56 15,0-5-72-15,0-6-64 16,0-3 56 0,6 0-96-16,5-5 16 0,1-4 32 0,7-2 56 15,4 0 0 1,4 0-64-16,7-21-688 15,3-9-553-15,13-17-631 0,-11 4-2089 16,-5 7-2880-16</inkml:trace>
  <inkml:trace contextRef="#ctx0" brushRef="#br0" timeOffset="8852">8142 6010 2456 0,'0'0'1776'0,"0"0"-351"16,0 0 271-16,0 0-104 15,0 0-303 1,0 0-409-16,0 0-392 0,0 2-256 0,0-2-192 31,0 2-40-31,6-2 0 16,7 0 0-16,5 0 64 0,10 0 56 15,2 0 8-15,7 0-24 16,9 0-24-16,0-6-8 0,3-2-24 16,3 2-40-16,4-3 0 15,7 4 8 1,3-3 48-16,5 0 256 15,5-1-104-15,3 0 104 0,4-3-8 16,4-1 73-16,2 0 23 16,3-2-216-16,-3 2-104 0,1 1-72 15,-3 1 112 1,5 1 256-16,0-2-80 15,4 2-216-15,-3-2 224 16,3 0-200-16,-4 2-104 0,-2-1 16 31,-4-2 32-31,-4 3-8 0,-4-1-48 16,-3 0 64-1,-5 3-64-15,-10 2 8 0,-7 4 16 16,-13 2-16-16,-9 0-8 16,-10 0-8-16,-8 0 0 0,-8 0-8 15,-4 0 16-15,-1 0 0 0,0 0 136 16,0 0-32-16,0 0-8 31,0 0-48-15,0 2-48-16,0 2-56 0,0 4-40 0,0 5-24 15,0 6 120-15,5 9 0 16,2 8 0-16,1 9 0 0,0 6 72 31,-2 13-64-31,2 9 0 16,2 10 0-16,-3 2 0 15,-1 5 8-15,2 1-8 0,-5-3 0 0,7-2 0 16,-2-4-8-16,2-3-72 15,-1-4 64-15,3-2 8 0,-1-5 8 16,0-4 0 0,1-5-8-16,1-7-8 15,-1-6 0 1,-3-9 8-16,-1-6-8 0,1-7 8 0,-1-8 0 15,-4-4 0-15,0-2-120 16,-2-3 16-16,0-4 96 0,1 3-8 31,-1-4 8-31,-2 2 0 16,0-2 0-16,3 0 8 0,-3 0 0 15,0-2 0 1,0 2 8-16,0-2 0 0,0 5-8 0,0-1 0 16,0 1 16-16,0 3 120 31,0 0 40-31,0 1-8 15,0-2-64-15,0-1-8 0,0 0-80 16,0 3-8-16,0 4 64 16,0 6-64-16,-3 6 0 0,-4 3 0 15,1 6 0-15,-4 3 40 31,5-1-48-31,-3-2 0 16,5-6-8-16,0-2 8 0,-1-6-8 16,4-2-8-16,0-2 8 0,0-3-40 15,0-2-8 1,0 2 48-16,0-5 0 0,0-1-40 15,4-3 40 1,-4-2 8-16,0 0 0 16,0-2-80-16,0 0-120 0,0 0-208 15,0 0-760 1,-13 0-1161-16,-2-6-5488 15</inkml:trace>
  <inkml:trace contextRef="#ctx0" brushRef="#br0" timeOffset="9487">10509 7514 7257 0,'0'0'2721'0,"0"0"-1913"0,0 0 136 15,0 0-24-15,0 0-216 16,0 0-456-16,0 0-232 16,12-2 32-1,9 10 192-15,5 6-15 0,4 7-57 16,9 8-8-16,1 5 200 15,2 6 80-15,4 4-88 0,0 1-96 16,0-5-72-16,-3-4-72 16,-6-8 8-16,-9-6 32 15,-9-6-80-15,-4-9 0 16,-9 0 184-16,-4-7 400 31,-2 0 512-31,0 0-87 0,0 0-537 0,0 0-184 0,0-5 176 16,0-10-72-16,0-8-440 15,0-7-24-15,6-8-48 16,6-3 32 15,4-8-64-15,3 2 80-16,-1-6 0 0,1 1-64 0,2-1-16 15,-3 4-8-15,1-2-40 16,-2 6-112-16,-3 6-56 15,-3 12 128-15,-6 6 64 0,2 11 96 16,-7 6 0-16,0 4-88 16,0 0-56-16,0 0-72 0,0 0-72 31,0 0-232-31,0 0-273 15,-4 14-479-15,-10 4-920 16,-1 2-2385-16</inkml:trace>
  <inkml:trace contextRef="#ctx0" brushRef="#br0" timeOffset="13427">15490 10421 1664 0,'0'0'1048'0,"0"0"104"0,0 0 305 15,0 0-217-15,0 0-192 16,0 0-272-16,0 0-104 31,0 0-183-31,0 0-217 0,0 0-128 16,0 0-88-16,0 0 24 15,0 0-24-15,0 0-40 0,0 0 56 16,0 0 8-16,0 0 8 15,0 0 64-15,0 0 80 32,0 0 0-32,0 0 0 0,0 0 56 0,0 0 16 15,0 0 8-15,0 0 32 16,0 0-8-16,0 0-80 15,-5 0-184-15,-3 0-72 0,-2 0 8 16,1 0 8 0,1 0-16-1,-4 0 0-15,1 5-80 0,-2 8 8 0,2 1 16 16,-1 6 48 15,4-1-72-31,5 2-40 0,3 0 72 0,0 1 0 0,0-5-16 16,3 0-32-1,7-5 48-15,5-2-8 0,-1 0 32 16,2-4 24-16,2 0 0 15,3-2 0-15,-3 0 0 16,1-2 0 0,-8-2 0-16,2 2 16 0,-3 0-16 0,-7 0 0 31,2-2 0-31,-5 2 8 0,0-2 0 15,0 2 88-15,0-2 8 16,0 4 72-16,0 0 160 16,-5 4 96-16,-4 2-312 15,-6 0-72-15,2 0-32 0,2 0-8 31,0-2-8-31,2-4 0 0,3 0-8 16,1-4-152-16,0 0-128 16,2 0-288-16,3-6-432 0,0-11-976 15,0-4-2761-15</inkml:trace>
  <inkml:trace contextRef="#ctx0" brushRef="#br0" timeOffset="13912">15643 10532 4761 0,'0'0'1032'0,"0"0"-656"0,0 0 752 16,0 114-96-16,0-80-384 15,0-4-512-15,12-8-72 16,4-8-64-16,-2-6-8 0,2-8 8 16,-3 0 345-16,0-6 271 15,3-16 24 1,-9-6-256-16,-1-2-176 15,-1-2-104-15,-5 3 24 0,0 2-16 16,0 1-112-16,-6 2-560 16,-10-2-624-16,8-1-617 0,3-13-479 15,3 5-257 1,2 3 169-16</inkml:trace>
  <inkml:trace contextRef="#ctx0" brushRef="#br0" timeOffset="15584">15771 10238 80 0,'0'0'1560'15,"0"0"-368"-15,0 0-144 0,0 0-207 16,0 0 407-16,26 59-8 15,-15-20-248-15,0 8-56 0,1 7-183 16,-1 5-1-16,0-1 48 31,-3-3-120-31,2-2-168 0,-7-10-96 0,4-8-88 0,-4-8-104 16,-1-10-40-16,-2-4-72 31,0-7-16-31,0-4 57 0,0-2 95 16,0 0-248-16,-13 0-433 15,-5-19-727-15,-2-5 72 16,3-6-304-16,1-4-289 0,3 4 257 15,6 8 928-15,2 6 496 32,2 6 392-32,3 6 80 0,0 0-80 0,0-1 248 15,5-2 56-15,13-3-207 16,1-5-217-16,4-2-48 15,3-4-120-15,-1 4-104 16,0 1-16 0,-3 4-360-16,-6 3-216 0,-4 5-265 15,-4 2 9-15,-5 2-72 0,-3 0 128 16,0 0 704-16,0 0 88 15,0 0 72-15,-3 0 536 16,-2 2 192 0,5 0-456-16,0-2-344 15,0 0-72-15,0 0 72 0,11 0 416 16,5 0-64-16,4 0-96 15,-4-4-120-15,3-7-56 16,-1-4-80-16,-2 1-232 0,-4 3-360 16,-3-4-168-1,-7 2-16 1,-2-4-16-16,0 4-184 0,0 0 135 15,0 3 817-15,-5 6 24 16,2 4 1137-16,-5 0 95 16,1 18-472-16,1 14-328 0,1 11 304 15,3 4 64-15,-1 2-199 31,3-6-273-31,0-9-176 16,0-7-152-16,8-11-16 0,0-8-48 16,2-8-56-16,-2 0-304 0,3-10 39 15,2-16 225-15,2-8-96 0,-4-4-200 16,-1-1-72-1,-1 7 264 1,-4 6 264-16,-3 10 184 16,-1 11 208-16,3 5-128 0,-3 0-64 15,3 15 304-15,-1 6 249 0,2 3-137 16,1-5-208-16,-1-4-296 0,1-5-64 31,-1-7-48-15,2-1-48-16,1-2 40 0,-3 0-448 15,6-5 248-15,3-9-8 0,-1-3-264 16,0 6 111-16,3 0 153 0,-4 7 48 15,1 2 24-15,-5 2 0 32,1 0 104-32,-2 0 40 15,-2 0 48 1,1 0-40-16,1-6 64 0,-1-3 32 0,5-10 24 15,1-1-128-15,-4-3-184 0,0-2-32 16,-2 3 136-16,-4 6 80 31,-2 4 0-31,0 8 160 16,0 4 208-16,-5 0 104 0,-13 6-95 15,5 12 71-15,2 5 120 16,0 0-112-16,4 1-192 0,7-3-56 16,0-4-200-16,0-4-8 15,4-6-88 1,7-1 40-16,3-6-56 15,-1 0-280-15,5 0-184 0,1-17 192 16,-1-6-104-16,0-3-113 16,-3-2-103-16,-1 2 232 0,-3 8 248 15,-7 6 216 1,0 8 192-16,-4 4 432 15,0 0-80-15,0 16-264 16,0 7 161-16,0 2 127 0,0-1-152 31,0-1-248-31,5-8-112 0,-1-4-56 0,4-7-392 0,0-4-704 31,3 0-113-31,0-19 417 16,2-7-240-16,0-4-352 0,-2 0 391 16,1 3 761-16,-1 4 232 15,-6 11 544-15,0 10 145 16,-2 2-65-16,3 4 440 0,-4 16 48 31,1 4-200-31,1-1-231 16,-1-4-281-16,2-2-264 0,1-10-136 15,-1-3 0-15,5-4-448 16,1 0-225-16,3-2 209 0,4-13 280 15,0-6 104 1,5 3 72 0,1 0 8-16,-6 2 0 15,3 6 80 1,-4 2-72-16,-4 0 120 0,-1 4 112 15,-4-2 8-15,0 0 8 16,-5 0 16 0,2-4 33-16,-5-4-105 0,0-1-56 0,0-2-56 15,0-3-32-15,-13 2-48 0,-3 2-8 16,-2 6 8-16,2 8 184 0,-4 2 248 15,3 8-72-15,4 16-176 16,3 10 48-16,5 2 64 0,5 2-40 31,0-2-16-31,3-3-88 16,10-10-104-16,5-5-48 0,3-6 0 15,0-6-8-15,0-6-232 16,10-4-952-16,-4-13-881 0,-7-4-2960 16</inkml:trace>
  <inkml:trace contextRef="#ctx0" brushRef="#br0" timeOffset="15759">17089 10317 904 0,'0'0'7073'0,"0"0"-5729"16,0 0-983-16,0 0 63 0,0 0-248 16,0 0-176-16,0 0-728 0,0 0-3305 15</inkml:trace>
  <inkml:trace contextRef="#ctx0" brushRef="#br0" timeOffset="18107">14792 13403 312 0,'0'0'128'0,"0"0"88"15,0 0-112-15,0 0-88 16,0 0-16-16,0 0 0 0,0 2-80 0,0-2-224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0:33.870"/>
    </inkml:context>
    <inkml:brush xml:id="br0">
      <inkml:brushProperty name="width" value="0.05292" units="cm"/>
      <inkml:brushProperty name="height" value="0.05292" units="cm"/>
      <inkml:brushProperty name="color" value="#FF0000"/>
    </inkml:brush>
  </inkml:definitions>
  <inkml:trace contextRef="#ctx0" brushRef="#br0">5760 4951 1168 0,'0'0'2744'0,"0"0"-1679"16,0 0-809-16,0 0 168 16,0 0 280-16,0 0 144 0,0 0-168 15,0 0-136 1,0 0-40-1,0 2 1-15,0-2-185 0,0 0-40 16,0 2-48-16,0-2 8 0,0 0-48 16,0 0-32-16,0 0-32 15,0 0-24-15,0 0-48 0,0 2 16 31,0-2 8-31,0 0-24 16,0 0 24-16,0 0-16 0,0 0 0 16,0 0-16-16,0 0-40 15,0 0 0-15,0 0-8 0,0 0-8 16,0 0-8-16,0 0-40 31,0 0 48-31,0 0-48 0,0 0-8 16,0 0 48-16,0 0 0 15,0 0-32-15,0 0-32 16,0 0 24-16,0 2 56 0,8 0 8 15,8 0 88-15,0 0-48 32,5 0 32-32,7 0 32 0,-4 0-48 15,3-2 0-15,-1 2-48 0,0-2-8 31,-5 0 64-31,2 3-48 0,-6-3-16 0,1 1 40 0,0-1-48 16,0 2 0 0,-2 0 56-1,2-2-48-15,1 2 0 0,2 0 40 16,-2-2-40-16,4 2 48 15,1-2-56 1,4 2 8-16,2-2-8 0,1 2 8 0,0 0 0 16,-1 0 40-1,3 0-32 1,1-2 64-16,0 2-32 0,-1-2 8 0,1 0-56 15,0 0 48-15,2 0-40 16,3 0 0 0,-2 0-8-16,1 0 8 15,1 0-8-15,2-2 0 16,-3 0 0-16,1 2 0 0,0-2 0 15,-2 2 0-15,-1 0 8 16,2-2-8-16,-1 2 16 16,-3 0 48-16,2-2-56 0,-2 2-8 31,1-2 8-31,-1 2 48 15,3-2-48-15,-6 2 40 0,1 0-40 16,-1 0 8-16,1 0-8 16,-6 0 48-16,0 0-48 15,3 0 8 1,-3 0-8-1,5 0 40-15,3 0 48 0,1 0-16 0,7 0-72 16,0-2 64-16,3-2-64 0,2 2 48 16,2 1-48-16,2 1 0 15,3-3 0-15,2 3 40 16,5 0 24-16,1 0-24 0,4-2 8 15,0 2 0 1,0-2 40-16,2 0-48 16,-6-2-40-16,1 2 64 0,0-2 24 15,-4-2 32-15,1 2-16 16,-2-1-40-16,-1 2-47 15,-4 1-17-15,-3-2 80 0,0 0-88 32,-3 0 56-32,-3 0-40 0,-2 0-8 15,1 0 0-15,-1-1 0 16,0 2 0-16,3-1 0 15,-1 2 0-15,6 0-8 0,-3 0 0 16,3 0 0-16,2 0 0 31,1 0 0-15,3 0-8-16,6-2 8 0,6-1 8 0,4 2-8 15,9-5 0-15,3 0 0 16,-3-1 0-16,0 1 8 0,-6-1 0 16,-7 1-8-16,-3-1 0 15,-4 3 0 1,-6 4-8-16,-2 1 8 15,-7 1 16-15,-3 0 48 0,-2 0 8 16,-3 0 0-16,-5 0 0 16,-4 0 16-16,-7 0 8 0,-1 0 8 15,-6 0-32 1,-5 0-16-1,-6 0-8-15,-2 0 0 0,-2 0 32 32,0 0-80-32,0 0-456 0,-5 0-913 15,-8 0-2503-15</inkml:trace>
  <inkml:trace contextRef="#ctx0" brushRef="#br0" timeOffset="1867">14957 4987 1328 0,'0'0'2736'0,"0"0"-1767"0,0 0-793 16,0 0 272 0,0 0 416-1,0 0 88-15,0 4-360 0,0-2-344 16,0-2 104-16,0 4 248 15,11-2-103-15,1 0-81 0,2 3 16 16,9-2-88-16,-1 1 8 0,9 0 8 16,8 2-56-1,3 0-64-15,5-2-16 0,4 1-16 0,1 0-8 31,1-1-40-31,1 0 16 16,2 2-56-16,-6-2-8 16,3 0-8-16,1 3 16 0,2-2-24 15,-1 3 8-15,5-2 72 0,1 3 17 31,-1-3-25-31,3 1-32 16,-5-1 8-16,-1-2-40 16,1 3 16-16,-5-3-64 0,-3 0-40 15,0 0 48-15,0-1 8 16,-1 1-56-16,4 0 72 15,4 0 56 1,1 1-96-16,6-1 24 16,6 0 8-16,2 2 0 15,6-1 144-15,3-1-128 0,1 1-24 0,-4-5-56 16,-1 0-8-16,-3 0 0 15,-1 0 40-15,0 0-40 16,-2 0 8-16,0 0-16 16,-2-3 48-1,-1-3-48-15,-3 2 8 16,-1-1-8-16,-2 1 16 0,-4 0-8 15,-5 0 8-15,-3 1-16 0,-5 3 0 32,-3 0 0-32,-1 0-16 31,-6 0 16-31,1 0 0 0,-6 0 0 0,-4 0 0 0,3 0-8 15,-3 0 0-15,3 3 8 0,2 1-8 16,-2 0 8-16,0-2 0 31,-6 0 0-31,-1 0 0 0,-2 0 0 16,-4-2-8-1,-3 1 8-15,3-1 8 0,-3 2 0 0,1-2 0 16,-1 0 80-16,-1 2-40 16,-1-2-40-16,-1 0 0 15,-2 0 0-15,0 0 0 0,-5 0 48 31,-1 2-48-31,1-2 0 16,-3 0 40-16,0 2 24 0,0-2-64 16,0 0 40-16,0 0-48 15,0 0 0-15,0 0 16 16,0 0-16-1,0 0 0-15,0 0-40 0,-8 0-1008 16,-15 0-1161-16,-6 0-2960 16</inkml:trace>
  <inkml:trace contextRef="#ctx0" brushRef="#br0" timeOffset="23124">8552 5767 3384 0,'0'0'2329'15,"0"0"-1505"-15,0 0-512 16,0 0 184 0,0 0-80-16,0 9-72 0,0 4 8 0,-5 8 224 31,-1 2 153-31,-2 9-105 0,-7 3-8 15,-1-1 96-15,-2 0-96 16,-1 0-104-16,-4-2-144 16,1 2-120-16,-4 2 88 0,-3 0-63 31,-5 1-137-31,-2-1 80 15,-4-2 120-15,-4 1 40 0,-4-1-104 16,-2-1-72-16,-3-1 56 31,-2-2 160-31,1-2-200 16,1-2-120-1,-5-4 8-15,3-2 0 0,0-2 16 0,-1-6 16 16,2 1 80-16,-1-4-24 0,-1-1 112 0,-2 1-48 16,0-1-120-16,1 1 0 15,-4 3-88-15,-4 2 0 16,-4 5-48-16,-2 0-8 0,-2 2 8 15,-3 3 0 1,-3-1 8 0,0 2 0-16,-4-1 0 0,-7 0 0 0,0-3 40 15,-3 0-48-15,3-3 0 16,4-4 8-16,-2-1 56 15,5 0-56 1,1-1 56-16,-2 2-48 16,-3 2 56-1,-7 0-64-15,-3 2-8 0,-3 2 0 0,0 1 0 16,-2-2 0-16,2 1 8 15,0-3-8-15,1-2 0 0,4 0 8 32,3-3 41-32,-3-3-41 15,3 2 40-15,3-3-48 16,7 2 0-16,4-3 8 15,5 4 40-15,9-1-32 0,2-2 32 16,3-2-40-16,5-2 40 0,-1-2 40 31,5-2-88-31,-1 0 64 31,4 0 24-15,0 0 32-16,-1 0-48 0,-2 0-64 0,3-6 8 0,-2-2-16 16,2 2 8-16,2-4-8 15,2 2 8-15,1-2-8 0,-2-2 8 16,0-1-8-16,-1-2-8 15,-2-4 8 1,-4 2 0 0,-4-4-16-16,-10-1 16 0,-9 3 0 0,-5-4 0 15,-10 1-96-15,-3 1 24 16,5 0-16-16,4-1-24 0,7 0 64 15,10 0 40-15,2 0-144 16,5 0 144-16,1 0-88 16,5-4 31-16,1-2 57 0,4-4-104 31,-1-2 24-31,7-2 0 0,5-1 40 0,8 1-8 0,10 2-120 31,6 0-48-31,3 2 112 16,9 0 24-16,1 0-32 0,0 0-8 15,8-4 8-15,9-3 24 16,11-1 24-1,1-3 16-15,5-4 48 0,3-1 8 0,3-2-16 32,4-2 8-32,8-2 8 15,1-2 0-15,8-2 0 0,6-3-72 16,5 3 64-16,7 0 0 15,-1 5-40-15,-2 8 32 16,-5 7-40-16,-5 10 8 0,-8 7-24 16,0 6 24-1,2 2 40-15,-2 3 0 16,4 7-40-16,-1 1-32 0,7 2 72 15,-2 0-56-15,5 0 64 16,5 4 0-16,5 5 0 0,3-1 0 16,1 1 0-1,6-2 8-15,-6-1 0 16,6 2-8-16,-7 1 8 15,1-1-8-15,-1 1 0 0,4 2 0 16,0-1 0-16,3-1 0 16,-1-1 8-16,-1 1-8 0,-2-5 0 31,2 0 8-31,-10-4 0 15,-1 2 8-15,-2-2-8 0,1 0 0 16,-6 0 0-16,0 2 48 16,-1 1-56-16,-2 3 0 0,-4 3-8 15,1 1 8-15,-4 1-8 31,4 2 8-31,4-1 0 16,-3 0 8-16,5-4-8 0,-3 0 0 16,2 0-8-16,-1-5 8 15,-1 2 0-15,1-5 8 0,-4 2-8 16,1-2 8-16,-1 2-8 15,-1 2-8 1,-2-2 8 0,-1 0-8-16,-3 0 8 0,2 0 0 0,-2-2 0 15,0 0 0-15,2 0 0 16,-5 0 0-16,1 0 0 0,3 0 0 15,-3 0 0 1,-1 0 0 0,2 0 16-16,-1 0-16 15,-3 0 0-15,-1 0 8 0,5 0-8 0,-4-2 0 16,3 0 0-16,-1-2-8 15,2 2 8-15,-1-4 0 0,2 1 0 32,-1 0-8-32,-2 1 8 15,-2-2 0-15,-3 2 0 0,-1 0 0 31,-4 2 0-31,-1-3 0 0,-4 1 0 0,0 1 0 0,-3-1-8 16,-3 0 8-16,0 0 0 31,-3 2 8-31,-7 0-8 16,-1 2-8-16,-7 0 8 0,-2 0-8 15,-7 0-8-15,4 0 8 16,-3 0 0-16,0 0 8 0,2 0-8 16,-3 0 8-16,1 0 8 31,-2 0 0-31,2 0 0 15,-1 0 8-15,-6 0 32 0,2 0-40 0,-1 0 56 16,-2 0-16 0,0 0 88-16,0 0 32 0,0 0 88 15,0 0 56-15,0 0-32 16,0 0-56-1,0 0-48-15,0 0-40 16,0 0-8-16,0 0-8 0,0 0 65 16,0 0 55-16,0 0-16 0,0 0-80 15,0 0 0-15,0 0-88 0,0 0-48 31,0 0 0-31,0 0 0 16,0 0-8-16,0 0 8 16,0 0-8-16,0 0 8 0,0 0-8 15,0 0 0-15,0 0 0 0,0 0 0 16,0 0 0-16,0 0-16 31,0 0-64-31,0 0 0 16,0 0-16-16,0 0-16 0,0 0-16 15,0 0-40-15,0 0-40 16,0 0-25-16,0 0 73 15,0 2 48-15,0 0 8 0,0 2 32 32,0-4 16-32,0 2-40 15,0 2-16-15,0 0 112 0,0 1 8 16,2 2 0-16,1-1-8 15,-1 0 8-15,-2 2 0 16,3 0 8-16,-2 0-8 0,-1 0 48 16,2 0-48-1,0-2 0-15,1 2-8 16,0-2-8-16,-3 0 8 0,2-2-8 15,-2 0 0-15,0 0 8 16,1 0 0 0,-1-2 0-16,0-2 0 15,0 2 0-15,0-2 0 16,0 0 0-16,0 2 8 0,0-2-8 15,0 0 8-15,2 2-8 0,-2-2 0 16,0 0 0-16,0 0 8 16,0 0 0-16,0 0 64 15,0 0 0 1,0 0 24-16,0 0-24 15,0 0 8-15,0 0-16 0,0 0-64 16,0 0-264-16,0 0-920 16,-2 0-1376-16,-9 0-3890 0</inkml:trace>
  <inkml:trace contextRef="#ctx0" brushRef="#br0" timeOffset="26636">9944 7933 3984 0,'0'0'1409'16,"0"0"-921"-16,0 0 296 16,0 0 496-16,0 0 40 0,0 0-447 15,0 0-353-15,0 0-240 16,0 0-120-16,0 0-88 0,5 0-72 15,5 0 8 1,9 0 160-16,4 0 64 16,3 0-32-16,4 2 24 15,6 0-40-15,-2-2-80 0,4 2-96 16,1 0 0-16,3 2 80 15,8-2-24 1,-1 2 16 0,4 0 112-16,5-1 40 0,-5-1-152 0,6 1 24 15,0-1 16 1,3 0 112-16,-1 0-48 0,0 0-32 0,1 0-56 15,2 2-88-15,-5-2 185 32,5 0-9-17,-4-2-112-15,8 0-24 0,-2 0-48 0,5 0 96 16,5 0 40-16,1 0-16 0,6-2-64 15,-4-4-40-15,0 0 64 16,3 2 0-16,-7-1 8 31,-3 4-24-31,3-1 24 0,-1 0 48 16,-1 0-56-16,6-2 8 15,-2 0 40-15,2-2-32 0,-3 0 16 16,2-2-64-16,-6 2-40 16,-4 0-8-16,-3 0 0 31,1 2 0-31,-5-1 0 0,-1-1 8 15,2 3 48 1,-3-3-48 0,3 0 0-16,-1-1 0 0,2-1 56 0,-2 1-56 15,-6 1 0-15,2 0 8 16,-5-1-16-16,-6 3 8 15,-2 2-8-15,-4 0-8 0,1 2 8 16,-1 0 0-16,2 0 0 16,-5 0 0-16,7 0-8 15,1 0 8-15,-3 0 0 16,2 0 8-16,1 0 0 15,0 0-8-15,0 0 56 16,2 2-56-16,-5-2 16 0,5 0-16 16,-2 0 0-16,0 2 8 31,-1 0-8-31,4 0 0 0,-6 3 0 0,2-1 0 0,1 0-8 31,0 0 8-31,2 0 0 0,2-2-16 16,-4-1 16-16,2 1 0 15,-2-2 0-15,-3 0 0 0,0 2 16 16,2-2-16-1,-6 2 0-15,3 0 0 0,1 0-16 32,-4 1 16-32,0-1-16 0,2-2 16 15,0 2 16-15,2 0-16 16,-1 0 0-16,-1-2 16 0,-6 2-16 15,5 0 0-15,-5 0 0 0,0-2 0 16,1 2 0 0,1 0-16-1,1 1 0-15,2-1 16 0,-2 2 0 16,1-1 16-16,0-1 0 15,0 0-16-15,1-2 8 0,-5 0 0 16,0 2 0-16,-3-2-8 16,1 0 8-1,-6 0 0-15,-2 0-8 16,-3 0 8-16,-5 0 8 0,-5 0-8 15,-2 0 0-15,-6 0 0 16,-3 0 40-16,0 0 72 0,0 0 80 16,0 0 104-16,0 0-8 31,0 0-104-31,0 0-88 0,0 0-96 31,0 0-8-31,0 0-432 16,-20 0-1024-16,-5 0-1081 0,-9 0-6513 15</inkml:trace>
  <inkml:trace contextRef="#ctx0" brushRef="#br0" timeOffset="31362">8203 9106 288 0,'0'0'2632'0,"0"0"-1064"16,0 0-839-16,0 0 79 16,0-2 304-16,0 2 80 15,0 0-256-15,0 0-343 16,0 0-169-16,0 0-152 15,0 0-168-15,0 0-104 0,5 0-72 16,2 0 32 0,2 0 40-16,4 0 48 0,3 0 88 15,4 0-16 1,-1 0 8-16,7 0 56 15,5 0 40-15,4 0-32 0,7 0 0 16,5-2 40-16,3-4 88 16,2 0-128-16,-1 0-104 15,1 2 8-15,1 0-48 0,-6 0 16 31,5-1 32-31,0 3 0 16,-2-1 56-16,1-1-40 0,-1 0 16 16,0 0-24-16,-3 0 72 15,2 0 16-15,-7-1-32 16,-4 3 17-1,1 2 31-15,-2-2-88 16,-3 2-40-16,2 0 64 0,-2 0 32 16,1 0-64-16,2 0-48 0,2 0 0 15,3 0 80-15,3-2 136 16,1 1-160-1,4-3-112 1,0 0 56-16,5-2-56 0,0 0 64 16,3-1-64-16,0 3 40 0,-5 1-48 15,0-1 0-15,-11 2 0 0,4 2 0 16,-6-2 0-16,-3 2 0 31,-3 0 8-31,-3 0-8 16,-1 0 0-1,-4 0 0-15,0 0 0 0,-3 0 0 0,-1 0 0 0,-2 0-8 16,1 0 8-16,-2 0 0 15,4 0 8-15,-4 0-8 32,4 2 0-32,1 0 8 0,2 2-8 31,-2-3 8-31,2 1-8 0,-4-2 8 0,3 2 8 0,0-2 40 15,-2 0-56-15,3 2 8 16,-2-2 8-16,-1 2-8 31,1 3-8-31,-1-1 0 0,-2 0 0 16,3-2 0-16,-2 2 0 15,1 0 0-15,0-2-8 0,-1-1 0 0,2 1 0 16,-7 0 8-16,0 0 0 16,-4 1 0-1,2-3 0 1,-4 2-8-16,0 0 8 0,1 0 0 15,-3 0 0-15,3 0 8 16,-1-2-8-16,-1 2 0 0,-2 0 0 16,3-2 0-16,-3 2 0 0,3 0 0 15,-4 0 8-15,3 0 0 16,-2-1-8-1,3 1 0-15,0-2 0 16,2 2 8-16,3 0-8 16,-3-2 0-1,0 0 8-15,3 3-8 0,-3-3 8 0,-1 2-8 31,2 0 0-31,-1-2 0 0,-2 2 0 16,2 0 0-16,0 0 0 16,3 0-8-16,2-2 8 0,-2 2 0 15,2 0 0-15,1 0 0 16,1 0 0-1,-1 0 0-15,1-2 0 0,4 2 8 0,0-2-8 32,3 0 8-32,4 0-8 15,0 0 16-15,-1 0-8 0,1 0 0 16,-2 0 0-16,-3 0 0 15,3 0 0 1,-6 0-8-16,-4-2 8 0,4 0-8 0,-4 0 0 16,-3 0 0-1,0 2 0-15,-3-2 8 16,0 0-8-16,-3 2 8 0,-2-2-8 15,2 2 0-15,-5 0 0 16,-1 0 0-16,-4 0 8 16,0 0 0-16,0 0 128 15,0 0-32-15,0 0 56 16,0 0 80-16,0 0-16 15,0 0-56-15,0 0-72 0,0 0-40 16,0 0-8-16,0 0-40 16,0 0 0-16,0 0 56 15,0 0-8 1,0 0-8-16,0 0 0 15,0 0 8-15,0 0 16 0,0 0 0 16,0 0 0-16,0 0 0 16,0 0-8-16,0 0-56 15,0-2-8-15,0 2-440 0,-22 0-840 31,-7 0-1697-31,-7 0-5136 0</inkml:trace>
  <inkml:trace contextRef="#ctx0" brushRef="#br0" timeOffset="36969">4193 11336 1304 0,'0'0'2376'0,"0"0"-1343"16,0 0-249-16,0 0 32 0,0 0 88 15,0 0 8-15,0 0-160 0,0 0-55 16,0 0-97-1,0 0-56-15,0 0-120 16,0 0-208 0,0 0-72-16,0 0-56 0,0 0-88 15,0 0 0-15,0 0-48 16,0 0 32-1,0 0-56-15,0 0 64 16,0 0-8-16,0 0 8 0,0 0 8 16,7 0 72-16,-1 0 56 15,6 0 24 1,1 0 8-16,3 0-8 0,3-2-40 0,2 0-8 15,0 0-40-15,0 2 0 16,3-2 0 0,1 0 0-16,0 2 0 15,1-2-56-15,-2 0 0 0,4 0 0 16,1-3 48-16,2 1-40 15,3 1 64-15,1-3 24 16,2 2-32-16,2 0 88 0,1 0-32 16,1-1-48-16,-3 1-16 31,1 0 0-31,2 1-16 0,-4-3 16 15,0 2-64-15,2-2 72 16,-2-1-16 0,-3 3 0-16,1 0 16 0,2 1-56 0,-4-1 48 15,1 0-16 1,3 0 33-16,-7 1-33 15,3 1 16-15,-3 0-64 0,3 0 8 16,-6 2 48-16,2-2-40 16,0 2 32-16,0 0 40 15,2 0 0-15,-4 0 16 16,3 0 8-16,0 0-16 15,3 0 32-15,0 0 16 16,1 0 88-16,0 0-8 0,2 0-104 16,-1 0-104-16,1 0 64 15,3 0 24-15,1 0-16 16,-3 2-80-1,4-2 64-15,-1 2-64 16,-1 0 16-16,-1 0-16 0,3 3-8 16,-4-3 8-16,2 2-8 15,-1-2 8-15,-4 0 0 16,2 1 40-16,-4-1-40 0,-1 0 0 31,0 0 40-31,-4 0-40 16,0 2-8-16,-4-1 0 0,-2-1 0 15,0 0 0-15,-2 0 0 16,-1 0 8-16,0 0 8 15,-3 0 40-15,4 0-48 0,-5-2 40 32,7 0-40-32,-3 2 8 0,2-2 64 15,2 0-24-15,-2 0-8 0,1 0 0 16,-2 0-40-1,-1 1 0-15,3-1-8 0,-2 2 8 16,4 0-8-16,1-2 0 16,2 2 0-1,1-2 16 1,4 2-16-16,3-2 8 0,-4 0 0 0,4 0-8 0,0 0 8 15,2 0 40-15,-2 0-40 16,1 0-8-16,-2 0 8 16,2 0 0-1,-1 0 0-15,2 0 48 16,-1 0-48-1,5 0 8-15,-6-2-8 0,5-2 8 0,-7 2-8 16,4-1-8-16,-1-1 0 16,-1 0 0-16,-3 2 0 0,0 0-8 31,1 2 8-31,-6 0 0 15,1 0 0-15,-1 0-16 0,0 0 8 16,-2 0 8-16,2 0 0 16,-3 0 8-16,-1 0-8 15,1 0 0-15,-4 0 0 0,1 0 0 31,1 0 0-31,-4 0 0 16,3 0 16-16,-4 0-16 0,2 0 8 16,-2 0-8-1,-2 0 8-15,6 0-8 0,-6 0 8 16,2 0 0-16,-1 0 40 0,0 0-48 15,-3 0 0 1,1 0 0 0,-1 0 0-1,-1 0 0-15,0 0 0 16,1 0 0-16,-1 0 0 0,-3 0 0 15,3 0 0-15,-1 0 8 0,-2 0-8 16,3 0 8-16,-1 0-8 0,0 0 8 16,-1 0-8-16,1 0 0 15,-2 0 0-15,3 0 0 0,1 0 0 16,-1 0 8-16,0 0-8 31,1-2 8-31,2 2-8 0,-1-3 8 16,5 1-8-16,3-2 8 15,-2 2-8-15,2 0 8 0,2 0-8 16,-2 0 0-16,5 1 0 31,-5-3-8-31,1 2 8 16,1 0-8-16,0 0 8 0,-1 0 0 15,2-1 0-15,2 1 0 16,2 0 0-16,1 0 0 15,1 0 0-15,1 0 8 0,1 0-8 16,1 2-8-16,-1-2 8 16,-1 2 8-16,-2-2-8 0,1 2 0 15,3-1 0 1,-6 1 0-16,5 0 0 15,-1-2 0-15,3 2 8 16,0-2 0-16,-2 0-8 0,2 0-8 16,0 2 8-16,0-2-8 15,-2 2 0-15,2 0 0 0,-1-2 8 16,2 2-8-1,-3-3 0-15,1 1 0 16,5 0 8-16,-4 0 8 16,5 0-8-16,-2 0 0 0,2 0 0 15,1 2 0-15,1-2 0 16,1 0 0-1,0 0 8-15,0 1-8 16,-4-1 0-16,4-2 0 16,-3 2 0-16,2-3 0 0,-3 3 0 15,3-2 8-15,2 2-8 16,-1 0-8-16,2 0 8 0,6 2 0 31,-2-2 0-31,1 2 0 16,1 0-8-16,0 0 8 15,2 0 0-15,-1 0 0 0,-1 0-8 16,1 0 8-16,-3 0 8 15,2 0-8-15,0 2 8 0,-5 2-8 16,2 0 0-16,-5 0-16 16,3 1 8-1,-1-1 0 1,0 0 0-16,-2-3 0 0,1 3 8 0,-4 0-8 15,1-2 8-15,1 0-8 16,-3 0 8-16,3 2 0 0,-6-1 0 16,2 1 0-1,-3-2-8 1,5 2 8-16,-5-2 0 0,-2-1 0 15,1 1-8 1,-4-2 0-16,-3 2 0 0,-1-2 0 0,-2 2 8 16,-2-2 0-16,2 0 8 0,-4 2-8 31,0-2 0-31,1 2 0 15,1-2 8-15,-5 2-16 0,2 0 8 16,1 0 0 0,0 1 0-16,1-1 0 0,2 0 0 0,-1 2 0 15,5-2 0-15,0 0 0 31,-2-1 0-31,5 1-8 16,-1 2 8-16,1-2 0 0,2 2 0 16,-1-2 0-16,3 3 0 15,-3-3 0-15,4 0 0 0,0 0 8 16,2 0 0-16,-4 0 0 31,3 0-8-31,-4-2 0 16,0 2 0-16,-1-1 8 0,1-1-8 0,-7 2 0 15,5 0-8-15,2 0 0 16,-3-2 8-1,1 0 0-15,0 2 8 0,0-2-8 16,1 0 8 0,-5 0-8-16,4 0 0 15,-7 0 0-15,1 0 0 0,-4 0 0 16,2 0 0-16,-1 0 0 0,1 0 0 15,-2 0 0 1,4 0 0-16,-4 0 0 16,2 0 0-16,2 0 0 15,-2 0 0-15,1 0 0 16,1 0 8-16,1 0 0 0,-1-2 0 15,-4 2 0-15,-1-2-8 0,3 2-8 16,1 0 8-16,1 0 0 31,-2 0-8-31,0 0 8 16,0 0-8-16,-3 0 8 0,-2 0 0 15,-3 0 0-15,-3-2-8 16,-4 2 8-16,-4 0 8 0,-2 0 40 16,3 0-40-16,-3 0 56 31,0 0 16-31,0 0 0 15,0-2 96-15,0 2 48 0,0 0 48 16,0 0-8-16,0 0-32 16,0 0-40-16,0 0 8 0,0 0-79 0,0 0 7 15,0 0-40 16,0 0-40-31,0 0-40 0,0-1-8 16,0-5-344-16,-16-4-1409 0,-15-3-1424 16,-4 4-9153-16</inkml:trace>
  <inkml:trace contextRef="#ctx0" brushRef="#br0" timeOffset="47888">9891 6058 3288 0,'0'0'2969'32,"0"-2"-1289"-32,0 0-400 15,0 2 185-15,0 0-345 0,0 0-504 16,0 0-424-16,0 0-192 15,0 0 0-15,0 0-112 0,2 0-120 16,10 14 104-16,0 6 128 31,9 10 96-15,0 10 56-16,-5 4 32 0,2 4 8 0,-5-2-88 15,-2-1-56-15,-1-9-40 0,-4-8 48 16,-1-6-48-16,0-10 72 16,-5-6-72-16,1-4 88 31,-1-2 256-31,0 0 321 0,0 0 247 15,0-2 112-15,0-14-224 16,0-6-440-16,0-10-368 0,7-10-96 16,4-7 24-16,2-3-104 15,10 1-144-15,2 2 64 16,-2 7 80-1,-2 6-24-15,-3 8 40 0,-5 10-16 32,-7 6-24-32,1 8-152 0,-2 4-120 0,1 0-40 0,2 12 79 15,0 12 281-15,3 10 152 16,-2 4 48-1,0 4 24-15,-1-2-64 16,0-6 64-16,0-3-72 0,-1-7 0 16,3-5 0-1,-2-6-8-15,-2-3-56 0,1-3 56 0,1-5-56 16,-5 0 8-16,5-2 8 31,0 0 40-31,2 0 8 0,-1-15 48 16,3-10 88-16,-1-5-8 15,0-4-128-15,-1-4 0 16,-7 3-48-16,2 0-8 0,-5 7 48 15,0 4 8-15,0 8 56 32,0 6 72-32,0 4 217 0,0 6 143 15,0 0-56-15,-2 0-312 16,-2 4-120-16,2 11-200 0,0 8 128 15,2 3 72 1,0 0-48-16,0-3-40 0,0-4-8 31,5-4 24-31,7-4 16 0,-1-3 0 0,0-2-168 16,2-1-377-16,2-3-455 15,4-2-616-15,-1 0-1305 0,-7 0-2384 16</inkml:trace>
  <inkml:trace contextRef="#ctx0" brushRef="#br0" timeOffset="48395">10551 6008 4640 0,'0'0'1345'0,"0"0"-889"15,0 0 688-15,0 0 384 0,0 0-343 16,0 0-177-16,34 82-232 16,-26-57-216-16,-4 2-120 0,-3-1-168 31,2 0-176-16,1-2-16-15,-3-1-24 0,-1-4-40 0,2-4-16 16,-2-8 0-16,0-3 16 16,0-4 104-16,0 0 88 0,0 0 73 15,0-2 191-15,0-11 112 31,0-11-536-31,0-8-48 16,5-9-104-16,3-3-88 0,3-2 56 16,5 4-16-16,2 2 24 15,-3 6 32-15,4 8 0 0,-6 3 88 0,1 10-80 16,-5 4 40-1,-6 7-24 1,3 2-48-16,-1 0-33 16,3 0 25-1,0 11 0-15,4 8 96 0,-1 5 32 0,2 8 104 0,-2 2 56 16,2 0 41-16,-2 1-57 0,-1-4-88 31,-2-4 64-31,2-5-40 16,-2-2 16-16,-3-2-40 15,1-2-56 1,-6 11-705-16,0-6-1535 0,0-3-5610 0</inkml:trace>
  <inkml:trace contextRef="#ctx0" brushRef="#br0" timeOffset="50215">8638 6230 4905 0,'0'0'2496'0,"0"0"-1064"16,0 0-79-1,0 0-145-15,0 0-288 0,0 0-384 16,0 0-296-16,-2 0-120 0,2 0-64 16,0 0-56-16,0 0-64 15,0 0-64-15,5 0 24 16,13 0 104-16,8 0 80 0,9 0 48 31,9 0 40-31,4 0 32 16,10 0 8-16,4 0-8 0,5 0 33 15,6 0-9-15,-5 0 0 16,1-2-80-16,-4-4-40 0,-4-1-104 15,-7 1 64-15,-1-3-48 32,-1 3 48-17,-4 2-56-15,-4 0 40 0,-7 2-48 0,-3 2 8 16,-4 0-8-16,-7 0 8 15,-7 0 48-15,-1 0-56 0,-10 0 8 16,1 0 0-16,-3 0 40 31,-1 0-32-31,1 0 40 0,-1 0-40 16,-2 0-8-16,1 0-8 0,-1 0 0 15,2 0-560-15,-2 0-913 16,0 0-943-16,-10 0-2361 0</inkml:trace>
  <inkml:trace contextRef="#ctx0" brushRef="#br0" timeOffset="50984">9492 5994 600 0,'0'0'2424'0,"0"0"-792"15,0 0-199-15,0 0 207 16,0 0-232 0,0 0-367-16,0 0-353 15,-3-5-200-15,3 5-144 0,0 0-144 16,0 0-184-16,0 0-16 15,0 0 0-15,0 0 48 0,18 7 104 16,7 5 0 0,6-1 128-16,9 8-16 15,2 1-96-15,0 2-8 16,0 0-40-16,-3 2-32 0,-5-3-16 15,-6-2-16-15,-6-3-48 0,-4-2 56 16,-2-1-16-16,-5-6-40 31,-3-1 72-31,-4-4-8 16,-4 0 24-16,1-2 40 0,-1 2 97 15,0-2 135-15,0 0-8 16,0 0 24-16,0 0-56 0,0 0-8 16,0 0-32-16,0 0-40 31,0 0-56-31,0 0-40 15,0 0 72-15,0 0 200 0,0 0 72 16,-5 2 48-16,-7 2-47 16,-5 3-249-16,-7-1-168 0,-3 5-80 15,-12 4-176 1,-29 17-1601-16,12-6-2384 15,4-3-4489-15</inkml:trace>
  <inkml:trace contextRef="#ctx0" brushRef="#br0" timeOffset="61107">11217 6179 1696 0,'0'0'1480'0,"0"0"-336"0,0 0 225 16,0 0-129-16,0 0-192 16,0 0-296-16,0 0-31 15,0 0 23 1,0 0 32-16,0 0-136 0,0 2-64 15,0-2-64-15,0 0-56 16,0 0-96 0,0 0-40-16,0 0-31 0,0 0 15 0,0 0-56 15,0 0-216 1,0 0-32-16,6 0-184 15,14 0-48-15,14 1 224 16,12 1 8-16,16 0 8 16,6-2 72-16,9 0-72 15,-1 0 0-15,5 0 8 0,3 0-8 0,1 0 0 31,-2 0 0-31,-1-2-8 16,-9-1 8-16,-9-1 0 16,-10 1-8-16,-9 1 0 0,-15 0 8 31,-5 2 0-31,-11 0 8 15,-7-2 40-15,-7 2 168 0,0-2 496 16,0-2 384-16,0 0-56 16,-4-4-632-16,-10-2-416 15,-15-2-1216-15,1 2-1512 0,4 2-2586 0</inkml:trace>
  <inkml:trace contextRef="#ctx0" brushRef="#br0" timeOffset="61651">12116 6006 4905 0,'0'0'1520'0,"0"0"-1272"0,0 0 128 16,0 0 704-16,0 0 32 15,0 0-327-15,125 64-193 31,-85-42-96-15,2-2-32-16,-2 0-168 0,2 0-128 16,-6-4-24-16,-2 2 224 15,-5-4-112-15,-5-1-128 0,-13-2 24 16,-4-1 16-16,-2 1 88 15,-5 0 232-15,-7 6 497 0,-17 6-81 16,-10 5-520-16,-11 2-384 0,1 0-336 31,2-5-760-31,-3-11-553 16,11-10-1087-16,10-4-5122 0</inkml:trace>
  <inkml:trace contextRef="#ctx0" brushRef="#br0" timeOffset="62488">13042 6068 3344 0,'0'0'1569'15,"0"0"-745"-15,0 0 1048 16,0 0 153-16,0 0-217 31,0 0-552-31,-121-58-608 0,109 76-424 16,-1 14-224-16,2 12 72 15,1 8 56-15,7 3 128 0,3-4 25 0,0-4-57 16,0-11-216-1,11-6 8-15,9-6-8 16,-2-8 8 0,6-8-16-1,-2-6 104-15,6-2 48 0,-1-9 104 0,6-16 264 16,-3-10-160-16,-1-5-96 0,-4-5-72 15,-8-6-64 1,-10 3 24-16,-7 0 72 16,0 5-96-16,0 9-32 15,-18 9-8 1,0 7-40-16,5 8-48 0,0 5-160 0,2 5-408 15,5 0-576-15,2 0-625 0,4 13-1119 16,0 0-1465-16,10-2-1144 16</inkml:trace>
  <inkml:trace contextRef="#ctx0" brushRef="#br0" timeOffset="62820">13381 5789 6113 0,'0'0'1872'0,"0"0"-1016"0,0 0 377 0,0 0-345 15,0 0-272-15,0 0 176 16,0 141 56-1,-8-79-7-15,1 4-217 0,2 2-64 16,-1-2-40-16,4-4-288 16,2-7-112-16,0-8-64 15,0-6 24-15,0-9-80 0,0-8 0 16,0-6 48-1,0-5-40-15,0-8-8 16,0-3 8-16,0-2 136 0,0 0-144 16,0-7-464-16,4-32-832 15,7 1-1257-15,-1-2-2480 16</inkml:trace>
  <inkml:trace contextRef="#ctx0" brushRef="#br0" timeOffset="63620">13725 5846 464 0,'0'0'5801'0,"0"0"-3873"0,0 0-615 16,0 0 623-16,0 0-296 15,0 0-415-15,-7 1-385 16,-6 11-448-16,-3 5-104 0,-3 2 0 16,-4 5-144-1,-1 1-136 1,-3 3 48-16,1 0-48 0,-3 0-8 15,1-2 8-15,4-2 0 0,1-4 40 16,7-3-40-16,3-6-8 16,5-1 8-16,3-6-8 0,4-2-56 31,1-2-16-16,0 0 24-15,0 0 40 0,0 0 8 0,0 0 0 16,0 0 0-16,0 0 8 16,0 3-8-16,-3 1 0 0,-2 1-96 15,-3 3 96-15,-2 4 8 31,-1-2-8-31,3-2 0 16,3 0-144-16,-2-4 136 0,6-1 8 16,-3-1 0-16,4-2 56 15,0 0-56-15,0 0 8 0,0 0-8 16,0 0-16-16,0 0-48 31,0 0 48-31,0 0 16 0,0 0 0 16,0 0 80-16,0 0-80 15,0 0-40-15,0 0-104 0,4 0-112 16,9 4 168-16,3 1 88 0,1 1-8 15,6 2 0 1,-2 1 8 0,3 0-8-16,4 1 8 0,-4 3-8 15,0 0 0-15,0 6-8 16,4-2 16-16,1 8 0 15,2-1 0-15,1 2 24 0,-1 0-16 16,-2-4 40 0,-3-2-48-16,-1-1 16 15,-4-8 40-15,0 1-56 0,-6-6-152 16,-7-3-1473-16,-6-3-1591 15,-2 0-5730-15</inkml:trace>
  <inkml:trace contextRef="#ctx0" brushRef="#br0" timeOffset="82256">7926 11829 5433 0,'0'4'2552'0,"-5"5"-1856"15,-3 0-504-15,-4 3-16 0,-2 1 545 16,-1 2 271-16,-1 2-424 31,-3-4-272-31,1 4 64 0,-5-4 240 16,1 2-16-16,-6-2 48 15,1 4-279-15,-7 2-25 16,-5 2-144-16,0 1-24 0,-3 1-48 15,0 2 24-15,-3-1 8 0,2 0-88 16,-1 0 120-16,0-2-24 0,2-2 24 31,0-2 16-31,2-2 104 16,5-2 0-16,-1-3-16 15,2-4-40-15,3 1-56 0,2-2-64 16,5-1-48 0,-5 1 48-16,5-3-40 0,0 1-8 0,1 0 24 15,-1 0-88 1,-5 2-8-16,-4 1 16 15,1-1-8-15,-8 3-8 16,-1-1 8-16,-4 5 0 0,0-2 0 16,-7 4 40-16,-4 2-48 15,-4 2 0-15,-5 0-16 16,6 2 8-1,-1-1 8 1,5-4 0-16,5-4 8 0,-2-2 0 0,5-2 96 16,2-4-56-16,-2 2-40 15,4-4 8-15,1 0 64 16,-2 0-16-16,2 0 0 0,-6 0-48 31,4 0 40-31,-4-2-56 16,1 2 0-16,0-2 0 0,2 0 8 15,-4 0 8-15,2 0-8 16,1 0 40-16,2 0-40 15,-3 0 56-15,0 0-64 0,2 0 0 16,-2 0 0 0,4 0 0-16,1 0 8 15,1 0-8-15,1 0 0 16,0 0 0-16,-2 0 0 0,0 0 8 15,-4 0-8-15,1 0 0 16,-2 0 8-16,2 4-8 16,-5 0 0-16,2 0-16 15,-4 2-40-15,0 0 8 16,-1 2-24-1,1-2 24-15,4 3 48 16,-1-4 0-16,3 1 8 0,0 0 0 0,4-2-8 16,0 2 0-1,2-1 0-15,-2 0 0 16,2-1-8-16,-6 2-120 0,4 2-8 15,-3-1 24-15,-2 0 96 16,4 1-32-16,-2-2 40 16,-2 3 8-16,5-3 0 0,0-1 0 31,-3 1 8-31,6-2-8 15,0 0 8-15,2-2-8 0,3 1 8 16,0-3-8-16,3 0 8 16,1 0-8-1,-4 0-8-15,3 0 0 0,-1 0 8 0,1 0-8 31,-8-5 8-31,2 3 0 0,-5-2 0 16,-3 0 0-16,-2 2 0 0,4-3 0 16,-1 1 0-16,5-3 8 15,0 1 40-15,4-2-40 16,-1 2-8-16,4-1 0 15,-5-2-16 1,5 1 8-16,-2 2 0 16,1-3-8-16,8 0-40 0,-1-1 8 0,-2 0-72 15,4-2 48-15,-2-2 16 16,2 0 0-16,0-6 8 31,-5 0 0-31,4-4 32 0,-5-5 8 16,1-1-64-16,0-4 64 15,3-2-8-15,-2-1-48 0,6-3 16 16,-1 1 32-16,4 1 8 15,3 4 0-15,3 2-8 0,0-2-32 32,3 0 40-32,5-2-80 31,4-7-8-31,1 0 16 0,0-4 32 15,0-2-24-15,16-2-24 16,3-1 88-16,4 2-56 16,7 0 16-16,1-1 40 0,1 7-64 15,4 5 64-15,-1 2-88 16,3 8-64-16,2 0 32 0,8 5-16 15,3 0-32-15,7 0 48 0,6 2 64 16,4 0 48 0,2 2-32-16,5 0 32 0,1 0 8 15,5 1 0 1,-3 2-40-1,1-2 40-15,-2 4 0 0,1-2-48 0,-2 2 56 16,3-2 0-16,-5 4-8 16,2 2 8-16,-3 1-16 0,1 2 8 15,3 0-56 1,-1 0 56-16,2 2 8 15,3 0-8 1,-1 1 0-16,-1-2 8 0,2 3 0 0,3-2 0 16,0 2 0-16,3-2-8 15,-1-1 8-15,0 2-16 16,-7 1 16-1,-3 2 0-15,-7 2-8 16,-6 0 0-16,-2 0 0 0,-4 0 8 16,1 0 8-16,-3 8-8 15,1 0 0-15,-1-2 0 16,2 2 8-16,-1-2-8 0,3-2 0 31,-3 1 8-31,2-2 8 16,-4 1 0-16,-4-2-16 0,0-2 16 15,-2 2-16 1,-6 0 0-16,2 2-8 0,-2 0 0 15,0 0 8-15,0 3 0 0,0-4 0 16,1 3 0 0,-2-2 0-16,1-2 0 15,0 2 8-15,0-2 0 16,0 0-8-16,1 0-8 0,-4 1 8 15,1-1 0-15,1 0 0 16,-3 1 0-16,0 1 0 16,-3 2 8-16,-1 0-8 15,-2 3 8-15,1-1 8 16,-1-1 32-16,2 3-48 15,0 1 8-15,0-2 0 0,-2 1-8 32,2 1 8-32,3 0-8 0,-5-1 8 15,-1 3 0-15,0-4 0 31,1 4-8-31,-3-1 8 16,0-1 8-16,-3 4-8 0,1-1 0 16,-2 0 56-1,-1-2-56-15,0-1-8 0,-1 2 8 0,-4-3-8 16,4-2 8-16,-1 2-8 15,-2-2-8-15,-1 0 8 16,-3-2 0-16,2 2 0 0,-2 0 0 16,0-2 0-16,-1 2 0 15,1 0 0-15,2 0 8 0,-5 0-8 31,1 0 0-31,1-1 0 0,-1 0 0 16,2-1-8-16,-4-2 8 16,-1 0 0-16,4 1 0 0,-3-1 0 15,0 0 0-15,1 1 8 16,1 3-8-16,1 1 0 15,1-1 0 1,2-1 0-16,-2 3 0 16,2 1 0-16,-2-2 0 0,-5-1 0 15,4 1 0-15,-4-1 0 0,-3-4 0 31,2 0 0-31,-7-1 0 16,5 1 0-16,-5 0 0 16,2 1 0-16,5 1 8 0,-2 2-8 15,3 1 0-15,0 4 0 0,-3-1 0 16,4-3 0-16,-7 4 0 31,1-5-8-31,-3-1 8 0,1-3-8 16,0 1 8-16,-4-3 0 15,4-2-8-15,-4 2 8 16,1 0-8-16,2 0 8 0,-1 0-8 15,0 2 8-15,-1-2 0 16,-1-2 8-16,4 2 0 0,-4-2 40 31,0 0 16-31,0 0-48 16,0 0-8-16,0 0-8 15,0 0-56-15,0 0-80 0,3 2 16 0,-2 0-16 16,1 1-32 0,3 4 160-16,-2-1-40 0,2-2 40 15,1 2-64 1,-6-4-32-16,0 0-176 15,0 0-16-15,0-2-17 16,0 0-375-16,0 8-560 0,-11 0-952 16,-7 0-4554-16</inkml:trace>
  <inkml:trace contextRef="#ctx0" brushRef="#br0" timeOffset="88717">4726 13435 2760 0,'0'0'1480'0,"0"0"-799"15,0 0 71-15,0 0 304 0,0 0 56 16,0 0-312-16,0 0-304 31,0 0-103-31,0 0-57 16,0 0-104-16,0 0-48 0,0 0-40 15,0 0-16-15,0 0-24 0,0 0 24 16,0 0-16-16,0 0-8 0,0 0-32 16,0 0-24-1,0 0-40 1,0 0 64-16,0 0-64 15,0 0 88-15,0 0-88 0,0 0 0 16,0 0 0-16,0 0 0 16,0 0-8-16,0 0 8 0,0 0 0 0,0 0-8 31,0 0 0-31,0 0 0 15,0 0 0-15,0 0 0 16,0 0 0-16,0 0 0 0,0 0 0 16,0 0 0-16,0 0-8 15,2 0 8-15,4 0-16 0,7 0 16 31,3 0 0-31,4 0 48 16,2 0-32-16,1 0 48 0,-2 0-16 16,0 0-32-1,0 0 64-15,2 0-32 0,-2 0 8 16,3 2 32-16,3-2-24 0,2 0 0 31,2 0-16-31,1 2 0 16,1-2 8-16,2 0 16 0,6 0 48 15,-3 0-32-15,4 0 64 16,0 0-8-1,0 2-32-15,2-2 16 0,0 0 16 0,-1 0-40 16,1 0-16 0,3 0-72-16,-1 0 32 15,6 0 16-15,0 0 8 0,3 0 8 16,0 0-16-16,8 0 0 15,0 0 80-15,3-2 8 16,-3-6-23-16,1 0-57 16,-4 3-8-16,1-2 24 15,4 3 16-15,-4 0 24 16,4 2-48-16,0 2 16 0,-1 0-24 15,-4 0 16-15,0 0-24 16,-2-2 40-16,-2 0 8 31,-1 0-40-31,5-4-24 0,-3 1 128 16,1-4 144-16,0-1-136 0,-2 2-88 15,-1 0-24-15,-1 0 8 16,-4 4 48-16,1 0-72 16,-1 2 0-16,-3 2 8 0,-2 0-16 31,2 0-48-31,0 0 0 15,5 0 16-15,-5 0 32 0,1 0-32 16,2 0 0-16,-3 0-8 16,1 0 40-16,2 0-48 15,-1 0 8-15,3 0 0 0,1 4 0 31,3 0 0-31,-4 0 8 0,5-2-8 16,-4 2 0-16,-1 0 0 0,-2 0-8 16,1 2 8-16,9 0 0 15,-3 0 0-15,9-2 8 16,-2 3-8-16,1-4 8 15,4 1-8 1,-4 0 0 0,4 0 40-16,1 2-48 0,1 3 8 0,0-2-8 0,0 3 0 15,3-2-16-15,-1-1 16 16,5-3 8-16,4-4 0 15,0 0 40 1,4 0-32-16,1 0-16 16,0 0 16-1,-3-6-8-15,-3 1 0 0,-8-1-8 0,-2 4 8 16,-3 0-8-16,-7 2 8 15,2 0-8-15,0 0 0 0,-7 0 8 32,3 0-8-32,-1 2 0 15,-2 2 8-15,1 3-8 16,-2-1 16-16,0 1-16 0,1 1 8 15,-3 0 0-15,1 1-8 16,-1-2-8-16,-1 3 0 0,-2 1 8 31,0-1 0-31,3-1 0 16,-6 2 0-16,1-1 0 0,4-1 0 15,1 0 0 1,4-1 0-16,-2 0 8 0,3-1-8 0,0 0 0 16,-3-1 0-16,1 2 0 15,-2-2 0 1,-1-1 8-16,0 2 0 15,1-1 0-15,4 0-8 0,-5 0 0 16,4-1 16-16,-3 2-8 16,0-1-8-16,2 0 0 0,-1-2 0 15,2 2 8 1,4-4 0-16,-4 1-8 15,2 2 8-15,1 1-8 16,1-2 0-16,1 0-40 0,2 0 40 16,1 0 8-16,-2 0-8 15,2-1 8-15,-2-2-8 0,-4 1 0 31,1 0 0-31,-7 0 0 16,4 0 0-16,-2 0 0 0,-2-2 0 16,-3 2 0-16,-1-2 0 15,-4 0 0-15,-2 0 0 16,3 0 0-1,-4 0 0-15,0 0 0 16,-2 0 0-16,0 0 0 16,2 0 0-16,-6 0 0 0,1 0 8 15,0 0 0-15,-1 0 32 16,-1 0-40-16,2-4 0 31,-1 2 0-31,1-2 0 0,-1 1 8 0,1-2 0 16,-2-1-8-16,2 2 0 15,-3-2 8-15,0 2-8 16,2-2-8-1,-6 2 8-15,0 0-8 16,2-2 8-16,-1 2-8 16,-1-2 8-1,-1 0 8-15,0-1-8 0,-4 4 0 0,-1-1 8 0,-8 0-8 16,2 2 8-16,-9 2-8 0,-2-2 0 15,-1 2-8-15,-4 0 8 16,-2 0 8-16,3 0-8 16,-3 0 8-1,0 0 88-15,0 0-24 16,0 0 8-16,0 0 16 15,0 0-24-15,0 0-24 0,0-2 0 16,0 2-40-16,0 0 48 16,0 0-56-16,0 0 0 0,0 0 0 31,0 0 0-31,0 0-192 15,0 0-888-15,0 0-1264 16,-11 2-2025-16,-5 4-3721 0</inkml:trace>
  <inkml:trace contextRef="#ctx0" brushRef="#br0" timeOffset="93394">4885 14640 728 0,'0'0'1008'16,"0"0"120"-16,0 0 80 0,-15 0-63 15,15 0-193-15,0 0 120 16,0 0-32-16,0 0-152 15,0 0-223-15,0 0-169 0,0 0-144 16,0 0-160 0,0 0-88-16,0 0-104 15,0 0-56 1,0 0-112-16,3 0 80 15,17 0 88-15,7 0 624 16,4-6-168-16,4 0-160 16,1-3-24-1,3 0-16-15,-1 1 24 0,4-2 8 0,2 1 16 0,4 0-72 16,-1-1-88-16,5 1-8 15,1-4-64-15,1 3 105 16,2-2-57-16,-1 0 32 0,-2 2-40 16,1 0 80-16,-4 0-80 31,-2 0-16-31,-1 2-24 0,0-2 16 15,-2 0 32-15,2 2-24 16,-4 0-48-16,3 0 0 16,2 0-32-16,-6 0 48 0,3-1-8 15,2 2-48-15,0-1 0 31,0 2 48-31,0-1-40 0,-1 3 64 0,1 1 24 16,-2 1-104-16,-1 0 8 16,1 2 104-16,-3 0-24 15,-1 0 0-15,-3 0-80 0,-2 0 80 16,1 0-80-1,0 0 0 1,-1-2 8-16,-2 2 40 16,-2 0 24-16,2-2-16 0,-3 2-56 15,1 0 88-15,-3 0-40 0,-3 0-40 16,1 0-8-16,-1 0-8 0,-5 0 8 31,3 0-8-31,-1 0 8 16,1 0 40-16,-1 2-40 15,1 0 40 1,2 2-40-16,0-1 8 0,1-1-8 0,1 0 8 0,1 0 40 15,-2 1-48-15,4-3 0 32,-4 0-8-32,4 0 8 0,0 0-8 15,-1 2 0-15,7-2 0 16,1 0 0-1,2 0 8-15,2 0 0 0,3 2 0 0,2-2-8 16,1 0 16-16,4 0-8 31,3 0-8-31,3 0 8 0,-1 0-8 16,4 0 8-16,2 0-8 15,-2 0 0-15,2 0 0 0,2 0 0 16,-2-2 8-16,-2 0 64 0,2-1-72 16,2 1 8-1,1 0-8 1,-1 0 0-16,4 2 0 0,-4-2-8 15,-4 1 8-15,2-1 0 16,0 0 48-16,0 0-48 16,-3-2 0-1,4 2 0-15,-5-2-8 0,-1-1 0 16,1 1 8-16,-4 0-8 15,5 1 0-15,-3-1 8 0,1 0 0 32,3 2 0-32,-4-2 0 15,1 0 0 1,0 1 0-16,0-1 0 0,-3 2 0 0,-3 2-8 15,-1 0 8-15,-1 0 0 16,0 0 0-16,4 0 0 0,-7 0 8 16,1 0-8-16,2 9 0 31,0-1-8-31,-5 0 0 0,2-1 8 15,0-1 8-15,-3 1 0 16,2-3 0-16,-2 0 0 16,0 2 0-16,1-3 40 0,-2 6-48 15,4-1 8-15,-1 0-8 16,0 1-8-16,3 2-40 0,-2-1 48 15,1-2-8-15,-3 0 8 16,2 0-8 0,0-2 8-16,1 0-8 15,1 0 8-15,-1 0 0 0,1 0 0 16,4 2 0-16,-1 0-8 15,1 0 8-15,0 0 0 0,-1-2-8 16,-2 2 8 0,-6 1 0-1,-7-4 0-15,2 1 0 0,-6 0 8 16,1-2-8-16,-1 2 0 0,-3-1 0 15,-1 0 8-15,-1-3 0 16,-9 2 0-16,-1-2-8 0,-8-2 8 31,-4 2-8-31,-3-2 8 16,-1 0 88-1,-2 0 72-15,0 0 64 0,0 0 112 0,0 0-72 16,0 0-144-16,0 0-80 0,0 0-48 31,0 0-616-31,-32 6-1216 16,-5 1-2393-16,-9-5-6993 0</inkml:trace>
  <inkml:trace contextRef="#ctx0" brushRef="#br0" timeOffset="95198">7880 12106 1280 0,'0'0'2360'16,"0"0"-1055"-16,0 0-457 0,0 0-128 0,0 0-16 15,0 0-8-15,-5 0-232 16,5 0-64-16,0 0 168 15,-3 0 153 1,3 0-65-16,0 0-72 16,-3 0-16-16,3 0 0 15,0 0-64-15,0 0-96 0,0 0-184 16,0 0-152-16,0 0-72 15,0 0-56-15,10 0 48 0,9 0 8 32,4 2 16-32,7 2 64 15,9 1 0-15,3 2-8 0,5-1-8 16,5 0 0-16,3-2-8 15,3-2 17-15,1-2-17 16,0 0 48-16,0 0 48 0,-1 0 72 31,1 0 48-31,-3-4-72 16,-1-2 152-16,-3 2-120 0,-2 2-136 15,-8 0-40-15,-3 2 0 0,-4 0 8 16,-1 0-64 0,0 0 8-16,-5 0 0 0,0 0 48 15,-5-2-48 1,0 2 8-16,-7-2-8 15,-3-1 64-15,-3 3-56 0,-6-2-8 16,-3 2 64-16,3 0-64 16,-5-2 64-16,0 2-24 0,0 0 56 15,0 0-104 1,0 0-616-16,0-1-768 15,-12 1-689-15,-2 0-4928 32</inkml:trace>
  <inkml:trace contextRef="#ctx0" brushRef="#br0" timeOffset="95630">8961 11844 7289 0,'0'0'1608'16,"0"0"-1208"-16,0 0 121 15,0 0-33-15,0 0-336 0,0 0 304 16,64 11 16 0,-30-3-240-16,2 5 16 15,-1-4-64-15,-2 3-8 0,-8-1-168 16,-2 0 88-16,-5-1-88 15,-2 1 96 1,-6-2 16-16,-1 3 160 0,-2-1 152 16,-7 2 264-16,0 4 217 15,0 4 15-15,-8 5-144 16,-13 6-256-16,-8 7-264 0,-4 1-104 15,-4 0-160-15,2 0 0 16,4-5-344 0,7-8-264-16,6-11-624 15,13-16-465-15,4 0-863 16,1-5-4258-16</inkml:trace>
  <inkml:trace contextRef="#ctx0" brushRef="#br0" timeOffset="97095">9557 12034 2936 0,'0'0'2009'16,"0"0"-929"-16,0 0 168 0,0 0-40 31,0 0-311-31,0 0-441 16,0 0 32-16,19 44 272 15,-6-14 24-15,-2 7-264 0,1 6-32 16,-6 3-88-16,2 0-136 16,-6-2-16-16,-1-6-88 0,4-8-96 15,-5-6 1 1,0-7 7-16,0-7 24 15,0-6 32-15,0-4 176 16,0 0 176-16,0 0 80 0,0 0-48 16,0-2-88-16,0-12-304 15,0-8-120-15,0-8-80 16,0-12-112-16,0-5 64 15,13-3-64-15,10 4-32 16,-2 4 80-16,-2 10 48 16,0 8 40-16,-2 7-40 0,0 10-16 15,-4 7-88-15,3 0-48 16,-3 4 56-1,3 16 152 1,-4 4 40-16,-4 1 112 0,2 4 16 16,-4-3 0-16,0-6-128 0,-1-6-216 15,-3-5-552-15,3-5-345 16,-4-4-111-16,-1 0 184 0,0-2 352 31,0-11 328-15,0 3 96-16,0 2 192 0,4 4 64 15,4 4-97-15,3 0 105 0,2 10 105 16,6 6 183-16,1 2 152 15,-1 0-48-15,-3-4 40 0,0-2-224 32,-1-5-64-32,-4-5-88 0,0-2-8 15,1 0 56-15,-1-2 160 16,-6-13 408-16,3 0-72 0,-3-4-240 15,-4-1 0-15,-1 2 17 16,0 2 63-16,0 2 184 16,-6 2-136-1,-13 0-344-15,-6 4-144 16,-2 2-624-16,3 3-536 0,3 3-841 15,6 0-1280-15,9 0-4312 0</inkml:trace>
  <inkml:trace contextRef="#ctx0" brushRef="#br0" timeOffset="98000">10111 12102 3640 0,'0'0'1825'0,"0"0"-497"15,0 0 200 1,0 0-496-1,0 0-479-15,0 0-497 0,-2 0 64 0,20 0-120 16,4-4 704-16,7-7 144 16,2-2-136-16,5-1-64 0,-1-4-144 15,1 1-128-15,1 2-143 31,-5-2-129-31,0 3-24 0,-6 5-8 16,-2-2-72 0,-7 5-168-16,-6 2-761 0,-8 4-775 15,-3 0-945-15,0 0-1583 0</inkml:trace>
  <inkml:trace contextRef="#ctx0" brushRef="#br0" timeOffset="98585">10198 11899 368 0,'0'0'3944'15,"0"0"-2711"-15,0 0-457 0,0 0 216 16,0 0-168-16,0 0-296 16,0 7-248-1,9 10 265 1,4 5 183-16,5 9-32 0,-5 5-184 15,5 1-96-15,-2 4-144 16,2-1-120-16,-7-2 232 0,4-4-128 16,-4-2-64-16,2-6-40 15,-5-4 0-15,-3-2-32 31,-2-8 8-31,3-2 0 0,-6-6-32 16,4-2-8-16,-4-2 33 16,0 0 7-16,1 0-24 15,2 0-104-15,1 0-40 0,5-10-8 31,8-12-345-31,13-24-1087 0,-1 2-2689 16,-3 6-3616-16</inkml:trace>
  <inkml:trace contextRef="#ctx0" brushRef="#br0" timeOffset="101301">9621 11432 1200 0,'0'0'4153'16,"0"0"-2209"-16,0 0-336 15,0 0-15-15,-21 2-497 0,10 10-584 16,1 4-360-16,-4 6-72 15,2 1-32-15,1-2 8 0,5-1-56 32,1-1 8-32,-2-8-8 15,6-1 0-15,1-4 0 0,0-1-56 16,0-1-32-16,0 0-128 15,0-2-120 1,0 1 56-16,9 1-24 0,1 2 128 0,1-4-16 31,-1 3-40-31,0-3 112 16,-7-2 72-16,2 2 48 0,-5-2 8 15,0 4 0-15,0 0-8 16,0 5-56-16,0 6 16 16,0 4 40-16,0 6 0 0,0-1-136 15,-5 4-1177 1,3-8-1103-16,-2-8-2049 15</inkml:trace>
  <inkml:trace contextRef="#ctx0" brushRef="#br0" timeOffset="101513">9710 11567 2696 0,'0'0'1696'15,"0"0"-799"-15,0 0-513 0,0 0-184 16,0 0 192-1,0 0 152-15,0 0-144 16,0 0-200-16,47 77-72 0,-42-60-128 16,-2-3-152-16,0-5-680 15,-3-2-520-15,0-5-1073 0</inkml:trace>
  <inkml:trace contextRef="#ctx0" brushRef="#br0" timeOffset="101729">9710 11567 4777 0,'-19'-141'1192'0,"19"141"-720"0,0 0 152 16,0 0-256-16,1 0-344 15,7 0-24-15,10 4-352 16,-7 6-1344-16,1 0-2809 0</inkml:trace>
  <inkml:trace contextRef="#ctx0" brushRef="#br0" timeOffset="101976">9841 11594 776 0,'0'0'2504'16,"0"0"-1744"-16,0 0 337 0,0 0-33 31,0 0-280-31,0 0-136 15,115-4-200-15,-90-8-200 0,3 1-88 32,-6-2-160-32,-2 2-592 0,-4-4-1040 0,-5 3-897 15,-8 5-751-15</inkml:trace>
  <inkml:trace contextRef="#ctx0" brushRef="#br0" timeOffset="102369">10004 11444 3688 0,'0'0'1625'0,"0"0"-769"16,0 0-200-16,0 0-320 15,0 0 288 1,0 0-32-16,23 121-120 16,-15-85-168-16,1-6-120 0,-1-5-103 15,2-6-33-15,-5-5-48 16,-2-8-64-16,2-2-129 15,0-4-391-15,0 0-224 16,3-6-104-16,-2-14 232 16,4-5-24-16,-4-3-201 15,2 2 305-15,-4 7 368 0,-3 4 232 16,3 9 88-16,-1 6 280 31,-3 0 0-31,3 2 193 0,2 13 199 16,-2 0-128-16,2-2-160 15,1-3-200-15,-2-3-168 0,0-5-104 16,3-2-48-16,-1 0-424 15,1 0-184-15,1-9-128 16,2-6-561-16,1-1-375 16,0 3 152-1,2 0 753-15</inkml:trace>
  <inkml:trace contextRef="#ctx0" brushRef="#br0" timeOffset="102677">10275 11524 440 0,'0'0'224'15,"0"0"232"-15,0 0 496 16,0 0 352-16,0 0-88 16,18-32-175-16,-18 30-129 0,0 2 104 15,0 0-424 1,-2 2-344-16,2 13-184 15,-4 2-8-15,4 2-8 0,0-4-48 16,0-4 0-16,0-4-48 16,-4073-5-240-16,8146-2-488 15,-4073 0-136-15,4 0-56 16,1-3 31-1,2-12 25-15,-6 1 208 0,6 3 304 16,-7-2 376-16,0 5 24 0,3 4 608 16,-3 3 528-16,0 1-7 15,0 0-353-15,0 0-304 16,0 0-320-1,0 0-152 1,2 0-40-16,1 0 40 0,0 1-96 0,-3 3-480 16,3 8-464-16,-3-1-585 15,0-4-327-15</inkml:trace>
  <inkml:trace contextRef="#ctx0" brushRef="#br0" timeOffset="102850">10275 11524 1064 0,'54'-6'1872'0,"-45"-3"-464"15,1-4-279-15,3-1-529 16,1 0-320-16,1 2-176 31,3-1-104-31,1-2 8 0,2 3-8 16,-2 0-336-16,1-4-888 0,-4 3-633 15,-6 4-503 1</inkml:trace>
  <inkml:trace contextRef="#ctx0" brushRef="#br0" timeOffset="103506">10480 11311 120 0,'0'0'2464'16,"0"0"-103"-1,0 0-345-15,0 0-752 16,0 0-792-16,0 0-216 15,0 0 64-15,-13 105 33 0,13-77-121 0,0-4-184 16,0-6-48-16,0-6-184 16,0-5-665-1,12-5-591-15,-6-2-144 16,7 0 127-16,-2-17 281 15,1-3 216-15,-1 2 328 0,-1 4 632 32,-1 4 32-32,-5 6 520 0,0 4 128 0,0 0-64 0,-1 0-56 31,2 0 81-31,-2 0-89 15,2 4-112-15,0 0-288 16,0 0-152-16,1-2-40 0,4-2-520 16,-2 0-553-1,3 0 113-15,2 0 384 0,5 0 400 0,-5 0 168 31,4 0 32-31,-2 0 16 16,-2 0 16-16,-2 5 56 16,-3 0 32-16,-1-1 184 0,-7 2 256 0,0 0 288 15,0 0 1-15,0 0-105 16,0-2-304-16,0 2-144 15,5-2-176 1,1 0-104-16,-1 0-128 16,5-4-32-16,-2 0-152 15,5 0 24-15,1 0 96 0,-3-12 176 16,2-1-32-16,-1-4-80 0,-1 1 40 31,-3 2 32-31,2 0 56 0,-7 6 80 16,2 2 112-16,-4 6 32 15,3 0-56-15,-3 0-104 16,4 6 368-16,0 6 216 0,1 2 0 15,1-1-320-15,-1-4-200 0,4-3-128 32,-2-2-8-32,-1-4-216 15,2 0-224-15,-1 0 184 16,0-4 96-16,-1 0 112 0,-1 4 8 15,-4 0-200-15,-2 12-160 16,0 10-448-16,-5 2-1905 0</inkml:trace>
  <inkml:trace contextRef="#ctx0" brushRef="#br0" timeOffset="105097">10907 12074 1800 0,'0'0'2816'0,"0"0"-1303"16,0 0-161-16,0 0-216 0,0 0-648 31,0 0-167-31,0 0 263 15,19 50 360-15,-8-18-8 16,-6 4-256-16,0 0-224 0,-2-2-128 16,1-6-120-16,-1-2-112 15,-2-7-88-15,1-7 64 31,-2-5-56-31,2-3-8 0,-2-4 0 16,0 0-8-16,3 0 0 16,0 0-136-16,8-13-264 0,-1-10 392 0,6-3-48 15,2-6-72 1,0 4-96-16,1 2 80 15,-3 10 32 1,-1 6-72-16,1 10-96 0,2 0 8 16,-7 6 80-16,2 17 120 15,-2 2 72-15,-1 1 72 0,-2-2 0 16,-3-5 32-16,1-6-96 0,2-7-8 31,-3-4 0-31,2-2-8 31,-2 0 8-31,1-10 40 0,2-12 80 0,-1-6-120 0,-3-4-176 16,-2-2 16-16,0 0 80 0,2 4-16 15,1 7 16-15,-3 8 80 32,3 11-8-32,-4 4-192 0,3 0-80 15,2 8 248 1,1 10 32-16,-1 2 384 0,2 0-48 15,2-4-224-15,-5-2-40 0,1-6-72 16,2-2-40-16,-5-4-448 31,-1-2-464-31,1 0-385 0,-3 0-287 16,0-16 536-16,0-4-761 15,0-2-263-15,0-2 608 0,0 4 1360 16,3 4 144-16,1 4 848 16,4 6 88-16,-3 6 256 15,1 0-47 1,2 0 79-16,-3 13 64 0,3 8-40 15,-1 3-95-15,-4 0-41 16,2 0-336 0,-2-6-256-16,0-4-168 0,-3-8-176 0,0-2-88 15,0-4 0 1,0 0 0-16,3 0 8 15,-1-4-96-15,3-12-104 0,1-6 24 16,5-4-176-16,2 0-56 16,5 0 56-16,0 4 160 15,-2 6 16-15,0 3 8 0,-6 8-32 31,0 1 24-31,-4 4-24 0,1 0 8 16,-3 0 16-16,1 0 80 16,2 0 0-16,-2 0 144 0,-2 2 8 15,0 1 40-15,-1 1-88 31,1 0-8-31,0-2-24 16,-3 1-72-16,0-1-72 0,0 4-808 16,5 4-536-16,1 10-833 15,4-3-784-15,-3 2 169 0</inkml:trace>
  <inkml:trace contextRef="#ctx0" brushRef="#br0" timeOffset="105701">11543 12138 1408 0,'0'0'4201'0,"0"0"-2729"16,0 0-352-16,0 0 57 0,0 0-457 0,-2 20-264 15,10 0 40 1,4 4 88-16,4 4 16 15,2 0-96 1,1 0-96-16,-4-1 48 0,-2-5-96 16,-2-3 57-16,0 0-145 15,-4-6-168-15,-1-2-8 0,-1-1-88 16,1-4 8-16,1-5-16 0,-1-1-800 31,12-3-945-31,-3-16-2584 16,-1-4-2528-16</inkml:trace>
  <inkml:trace contextRef="#ctx0" brushRef="#br0" timeOffset="106777">12086 12220 5801 0,'0'0'2104'16,"0"0"-1392"-16,0 0 633 0,0 0 71 31,0 0-320-31,0 0-456 16,0 0-280-16,0 0-176 0,0 0-32 15,0 0-56-15,0 0-96 16,0 0 8-16,13 0 209 0,11 0 239 16,-2 0 24-16,12 0 0 31,5 0-40-31,1-2-80 0,12-6-128 15,1 2-56-15,1-2-96 16,2 0-72-16,-1 4 40 16,-8-1 0-16,-2 4-40 0,-4 1-8 15,-6 0 8-15,-4 0-8 31,-4 0 0-31,-1 0 0 0,-5 1-64 16,-3 4 64-16,-4 1 0 16,-1-4 8-16,-3 2 0 0,-5-4-8 31,-4 0-136-31,-1 0-488 0,0 0-384 0,0 0-225 15,-13-6-775 1,-4-5-4489-16</inkml:trace>
  <inkml:trace contextRef="#ctx0" brushRef="#br0" timeOffset="107151">12606 11957 7033 0,'0'0'3009'16,"0"0"-2257"-16,0 0-752 15,0 0 0-15,0 0 256 0,0 0 328 32,121 19-264-32,-76-6-176 0,-3 2-80 15,0 2 104-15,-5 2 88 16,-5-1 48-16,-6 0-88 15,-5-2 136-15,-9 2-16 0,-6-2 193 16,-6 0 175-16,0 2 176 31,0 1-16-31,-10 6-112 0,-6 3-296 16,-10 4-224-16,2 0-56 15,-5-4 64-15,5-2-135 16,4-5 7-16,1-8-48 0,8-5 24 16,3-1-88-16,4-5-96 15,1-2-769 1,3 0-895-16,0 0-857 0,0 0-2296 15</inkml:trace>
  <inkml:trace contextRef="#ctx0" brushRef="#br0" timeOffset="108388">13802 11789 5049 0,'0'0'1952'15,"0"0"-496"-15,0 0 673 0,0 0-249 32,0 0-552-32,0 0-679 15,0 0-537-15,0 0-104 0,-17 108 144 16,17-44 24-16,0 5 72 15,6-7-64-15,12-9-136 0,-2-10-48 16,5-11-80-16,-2-9 32 31,1-10 8-31,1-11 40 16,-4-2 8-1,3-11 208-15,2-26 416 0,-2-9-16 0,-4-10-152 16,-6-7-56-16,-9-1 160 0,-1 2 185 16,-5 6-81-16,-20 6-240 15,-3 12-112 1,-6 11-192-16,7 10-128 15,1 11-80-15,7 6-128 16,2 0-240-16,6 4-753 0,5 13-855 16,4 4-256-16,2 9-105 0,5-6-768 15,9-6-1712-15</inkml:trace>
  <inkml:trace contextRef="#ctx0" brushRef="#br0" timeOffset="108739">14177 11691 4913 0,'0'0'2704'0,"0"0"-1480"0,0 0 273 0,0 0-65 31,0 0-504-31,0 0-576 16,6 57-96-16,-2 20 1065 0,-3 34 39 31,1-2-352-31,-2-9-208 15,0-15-200-15,0-29-135 16,5 3-105-16,-2-7-208 0,2-14-80 16,-4-17-16-16,3-8-56 0,-1-9 0 15,-3-4 0-15,0 0-128 0,3-19-753 16,0-17-479-16,9-41-1344 15,1 6-1793-15,-4 7-2777 16</inkml:trace>
  <inkml:trace contextRef="#ctx0" brushRef="#br0" timeOffset="109205">14569 11627 6081 0,'0'0'2048'0,"0"0"-1272"16,0 0 569-16,0 0-73 0,0 0-168 31,0 0-368-31,0 0-248 15,-58 140-103-15,32-88-113 0,-3 5-168 16,0-4 0-16,-3-3-40 16,3-10-56-16,5-8 72 15,4-7 168-15,3-9 72 0,5-8 96 31,6-2 112-31,1-4-48 16,5-2-136-16,0 0-272 0,0 0-72 16,0 0-176-16,0 2-72 0,5 1 32 15,9 4 216-15,4 1 48 16,3 2 72-16,3 2 24 15,4-2 80 1,-2 4-16-16,1-2-40 16,-1 0-16-16,1 3-8 0,-1-6-72 15,-3 3 0-15,-1-3 16 0,-9-2-88 16,2-3-280-16,-1-4-1440 15,-6 0-1049 1,-4 0-2752-16</inkml:trace>
  <inkml:trace contextRef="#ctx0" brushRef="#br0" timeOffset="114657">14933 6150 6857 0,'0'0'2873'0,"0"0"-1993"0,0 0 16 31,0-1 184-31,0 1-184 16,0 0-368-16,6 0-311 0,7 11-201 16,10 10 160-16,7 5 256 15,3 6-104-15,-1 2-128 0,2-2 8 16,-3-4-16-16,-4-7-40 31,-3 0-40-31,-1-8-64 16,-5-2 0-16,-5-5-32 0,-2-4-8 15,0-2 0-15,-1 0 72 16,3 0 0-16,5-12 64 0,6-16 208 15,0-13 192-15,5-6-192 32,-1-4-160-32,-3 2-120 0,-5 6 32 15,-6 7 0-15,-1 10-32 0,-1 6 8 16,-6 8-32-16,-1 4 24 15,-2 4 24-15,-3 4 0 0,0 0-23 16,0 0-17 0,0 0-8-1,0 0 8-15,0 0 8 0,0 0-56 16,0 0 72-16,0 0-80 0,0 2-425 15,-5 12-1079-15,-4 0-1320 16,0 4-2770-16</inkml:trace>
  <inkml:trace contextRef="#ctx0" brushRef="#br0" timeOffset="118695">15697 11940 4320 0,'0'0'1601'0,"0"0"-873"16,0 0 288-16,0 0 120 16,0 0-95-1,0 0-137-15,0 0-136 16,0 0-120-16,0 0-152 15,0 0-200-15,0 0-240 0,0 0-48 16,11 13 88-16,5 6 152 16,3 2-16-16,4 5 128 0,1 4-7 31,2 2-97-31,-3 2-40 15,3 3 24-15,-5-3-16 16,1-4-56-16,-4-3-56 0,-5-8-64 16,-3-4-40-16,-4-8-8 15,0-3 8-15,-6-4 48 0,0 0-8 31,0 0 32-31,4 0 64 16,-4 0 56-16,0 0 120 16,1 0 120-16,1-6-40 0,8-8-48 0,1-6 8 15,3-6-104-15,3-8-128 16,0 0-112-16,4-3-8 15,-1 1 0 1,-2 2 8 0,-2 2-8-16,-2 4 0 0,1 4 0 15,-7 5 40-15,3 2-40 0,-9 3 0 0,7-2 0 16,-7 2 0-16,3 0 8 31,1-2-16-31,1 5 0 16,-2-2 0-16,1 1 0 15,-1 4-8-15,1 0 8 0,-2 2-8 16,-3 4 0-16,2 0 0 0,-3 2 8 15,0 0 0-15,0 0 8 32,0 0 0-32,0 0 48 0,0 0 0 15,0 0 0-15,0 0-56 16,-8 0-1016-16,-9 10-2000 15,-8-2-6730-15</inkml:trace>
  <inkml:trace contextRef="#ctx0" brushRef="#br0" timeOffset="124251">8563 15643 3528 0,'0'0'1481'0,"0"0"-649"0,0 0-512 0,0 0 176 15,0 0 24 1,0 0-88-16,0 0-216 15,0 0-56-15,0 0-40 0,13 0 8 16,5-2 160-16,13-6 280 16,3-2-79-16,8 0-89 15,8 2-128-15,0-1 0 16,6 4-64-16,6-1-40 15,6-2-8-15,3 0 96 16,5-2 32-16,3 2-64 0,1-2 8 16,1 3-120-16,-2 5-16 15,4 2 0-15,2 0-16 31,4 0 0-31,0 2 24 0,3 9 40 16,-2-1-32-16,-1-2 8 0,-6 0-40 16,-4-2-72-16,-7 0 56 15,-4-2 0-15,-2 0-48 16,-3 0-8-16,-1 2 64 0,-4 0-48 31,2 2 32-31,-2-2 24 16,0 2 16-16,0-2-40 0,-1-2-8 15,-1-2-32-15,-1-2 32 16,2 0-48-16,-1 0 16 15,2 0 32-15,0-6-32 0,2 0-8 32,-5-2 0-32,1 2 40 0,3 4-32 15,0 0-16-15,0 2 8 0,5 0-8 16,1 0 0-16,1 8 0 15,5 4 0-15,-2 2 8 16,1 3-8-16,-4 0 8 16,2 2 0-1,0-4 0-15,0 2 0 0,3-6 0 16,0-1 0-16,3-1-8 0,2-2 8 15,-3 1 0-15,2 0 0 16,-2 1 73-16,-5 2-73 16,-2 2 8-1,2 1 40-15,-2-3 48 16,2 2 64-1,1-5-32-15,-1-1-16 0,2-5-24 0,-4-2-16 16,2 0 0-16,-4 0 24 16,-2 0-32-16,-9-7 24 0,-3-1 8 31,-6 0-48-31,-4-1 40 15,-6 3-24-15,-5 1-64 16,-5 1 40-16,-6 0-48 0,-5 0 8 16,-5 1-8-16,-5 3 0 15,-3 0 80-15,0 0-80 0,0-2-144 31,-14-8-1256-31,-15-1-761 16,-5-2-6577-16</inkml:trace>
  <inkml:trace contextRef="#ctx0" brushRef="#br0" timeOffset="126702">10425 16786 1032 0,'0'0'1472'31,"0"0"-1040"-31,0 0-248 0,0 0 368 16,0 0 280-16,0 0 105 16,0-2-177-16,0 2-80 0,0 0 40 15,0 0-16-15,0 0 0 16,0 0 41-16,0 0-97 31,0 0-96-31,0 0-152 0,0 0-160 16,0 0-88-16,0 0-72 15,0 0-80-15,0 0 0 0,0 0-64 16,0 0-64-16,9 0 40 15,7 0 8-15,6 0 80 32,11 0-8-32,13 4 8 0,16 4 8 0,10 2 48 15,16 0 144-15,12-4 32 16,0 0-120-1,5-1-8-15,3-5-96 0,13 0 0 0,20 0-8 16,15-11 8 0,3-1 0-1,-29 3 48-15,-34 2-48 0,-33 3 160 0,-4-2 48 16,1 2-88-1,8 0-24-15,3 2-96 0,-8 0 168 16,-5 0-48-16,-3 0-32 0,-8 0 32 31,1 0-40-31,-6 0 0 16,-4 0 0-16,-3 0-8 0,-4 2-72 31,-1-2 56-31,-2 0 0 31,-2 0-56-31,1 0 40 0,1 2-48 0,2-2 0 0,7 2 16 16,-1 0-16-16,8 0 0 0,-1-2 0 15,2 2 0-15,2 0 8 16,-2-2-8-16,1 2 16 0,-3-2 41 16,1 0-1-16,3-1-40 31,-5 2 88-31,1-3-48 15,-1 2 16-15,0-2 32 0,-5 2-8 16,-3 2-96-16,-5 0 8 16,-6 0 0-16,-5 0 48 0,-10 0-56 15,-3 0 64-15,-2 0 0 0,-3 0 176 16,0 0 160-1,0 0 96 1,0 0-80-16,0 0-64 0,0 0-112 16,0 0-240-16,-44 0-496 15,1 0-3345-15,-9 0-8201 0</inkml:trace>
  <inkml:trace contextRef="#ctx0" brushRef="#br0" timeOffset="141831">826 13800 56 0,'-1'0'1904'0,"1"0"-576"0,0 0-56 16,-4 0 65-16,4 0 31 31,0 0-176-31,0 0-199 0,0 0-289 15,0 0-88-15,0 0-80 0,0 0-144 16,0 0-112-16,0 0-56 0,0 0-136 16,0 0-88-16,0 0-72 15,0 0-8 1,0 0-40-1,0 0 24-15,0 0 88 0,15 0 8 16,3 0 8-16,4 0-8 16,7-4 48-16,4-4-40 0,7 0 112 0,-3-2 16 15,10-2-40 1,3 0-16-1,3-2 56-15,-6 0-40 16,2-2 24-16,-4 1-32 0,-5 2-16 31,-7 1-16-31,-4 0 8 0,-5 0 64 16,0-1 0-16,-1 0 56 15,-2-4-64-15,3 0 8 16,3-6 40-16,4-3-23 0,3-4-41 16,2-4 72-16,-1 0-56 15,-3 0-16-15,-3 2-96 0,0 4 64 16,-6 2-64-16,0 0 16 15,-1-3 56-15,-2-1 72 32,2-2-8-32,3-6-96 0,-1-5 32 15,5-6 24-15,-2-5-104 16,2 0 96-16,0 0-88 0,-4 3 48 15,-3 8-56-15,-4 7 0 0,-5 10 0 16,-5 7 0 0,0 6 0-1,-5 2 8-15,2 3 48 0,-3 0-48 16,1-3 0-16,3-6 40 15,-4-3-32-15,3-2-16 0,1 2 0 16,-1 0 0-16,-3 8 0 16,1 2 0-1,-1 3 0 1,-2 6 8-16,3 1 72 0,-3 0 8 0,0 0 16 15,0 0 40-15,0 0 152 16,0 0 0-16,0 0-24 0,0 0-48 16,0 0-72-16,0 0-56 31,0 0-16-31,0 0 16 0,0 0 0 15,0 0-24 1,0 0 40-16,0 0-24 0,0 0-40 0,0 0-40 16,0 0 0-16,0 0 0 15,0 0-8-15,0 0 0 31,0 0-48-31,0 0 40 0,0 0-56 16,0 0 56-16,0 0 8 16,0 0 8-16,0 0 64 0,0 0 8 15,0 0 0-15,0 0-8 16,-3 8-64-16,-5 4-8 15,-4 8-48 1,-4 10 0-16,-6 6 40 0,1 0 8 16,0 2 0-16,1-6 48 31,2-4-40-31,1-1 40 0,2-5-40 0,4-5 0 0,-4-2 48 15,4-3-40 1,1-2-16 0,4-2 8-16,-4075 0 8 0,8147-4 48 0,-4071 0-16 15,1-1-32-15,2-3 40 31,-1 0 16-31,1 0-56 0,2 0-16 0,0 0-120 0,0 0-120 32,0 0 8-32,0 0-8 0,0 0-8 15,0-5 0-15,0-5 48 16,0-9 104-16,11-2 48 15,1-7-80-15,1-2-120 16,4 0 16-16,0 0 32 16,-3 1-32-1,5 5 80-15,-4 2-72 0,4 4-24 16,1 6-16-16,-6 4 88 15,4 2 24-15,-5 2 32 0,3 4 40 16,-9-2 32-16,2 2 24 16,-2 0 16-16,-2 0-40 31,-2 0 40-31,0 0 8 0,-1 0 0 15,-2 0 0-15,0 0 0 0,3 0 0 16,-3 0 8-16,0 0-8 16,0 0 8-16,0 0 64 0,0 0-24 15,0 0 0 1,0 0 8-1,0 0-8-15,0 0-40 0,0 0-8 16,0 0 0-16,0 0 0 16,0 0-80-16,0 0 32 0,3 0-208 15,4 0-49-15,2 0 201 0,-2 0 8 31,2 0-32-31,-5 0 16 16,2 0 48-16,-4 0 56 0,-1 0-48 16,1 0 48-16,1 0 0 15,0 2-64-15,-3 0-24 0,4 4 8 16,0 4 88-16,0 6 136 31,1 7 248-31,-1 5 24 0,3 6-55 16,-2 6 31-16,1 1-88 15,1 6-112-15,1 1-72 16,0 0-48-16,0-4-48 0,3-5 32 15,-4-11-48-15,-1-9-8 32,4-4 0-32,-10-7 8 15,1-5 0-15,3-1 104 0,-4-2 0 16,0 0-104-16,0 0-96 15,0-2-1449-15,-5-11-2647 0</inkml:trace>
  <inkml:trace contextRef="#ctx0" brushRef="#br0" timeOffset="147311">955 8382 600 0,'0'0'1504'16,"0"0"-376"-16,0 0 256 16,0 0 25-16,0 0-121 0,0 0-144 31,0 0-288-31,0 0-207 15,0 0-153-15,0 0-40 0,0 0-64 16,0 0-112-16,0 0-152 16,0 0-48-16,0 0-72 15,0 0-8-15,0 0 0 0,0 0 8 31,0 0-8-31,0 0 8 16,0 0 0-16,0 0 0 0,0 0-8 16,0 0-56-16,0 0 0 15,0 0-40-15,7 0 24 16,9-2 72-16,-5 0 0 0,6-2 8 15,0 0 56 1,1-2-56-16,0 1 64 16,-4 2-24-1,1-1 8-15,-2-2-8 0,-2 2-40 0,2 0 72 16,5-2-64-16,-2-2 40 15,10 0 24-15,0-4 24 16,4 0 0 0,4-2 40-16,-1-3-88 0,-4 4 24 15,-2-2-32 16,-4 2-32-31,-6 1 64 0,-2 1-32 0,-2 2-40 16,1 1 8-16,-2-3 32 16,1 1-40-16,0-4 40 0,3 0-40 15,1-1 88-15,0-2-8 16,0 1-40-16,-2 0 8 0,1 0-40 15,-5 2-8-15,2 2 8 16,-1-2-8-16,2 0-8 0,-1 0 8 31,2-2-8-31,2-2 8 16,3-3-8-16,-1 0 8 15,0-1-8-15,4-3 8 0,-4 1 0 16,-1 1 0-16,0 0 0 16,0 3 48-16,-7 1-40 0,0 0 32 31,1 1-40-31,-1 4-8 15,0-1 8-15,-3-2 0 0,4 1 0 16,-1-2 8-16,0-2-8 0,2-2 0 16,-2-2 40-16,1-2 0 15,2 0-32-15,-4-4 48 16,5-1-48-1,-4-1 40-15,3-2-40 16,-6 2-16-16,4 2 8 16,-7 2-8-16,4 0 16 0,-1-2-8 15,-3 2 0-15,2-4 0 0,2 0 0 16,-2 0-8-1,-1 1 8-15,2 3-8 16,-4 2 8-16,0 7-8 16,1 2 8-16,-3 4-8 15,0 2 8-15,1 1-8 0,-3 2 8 16,1 1 0-16,-1-4-8 0,0 1 56 31,2-1-48-31,-2-4-8 16,0 1 8-16,0-2 0 15,0 2-8-15,0 2 8 0,3 4-8 16,-3 0 0-16,0 6 8 15,0 0-8-15,0-1 8 0,0 1-8 32,0 1 8-17,0-1-8-15,2-2-8 0,1-2 0 16,-1-2 8-16,-2 2-8 0,0-1 8 15,1 2 0-15,-1 3 0 0,0 0 16 16,0 2 65-16,0 0-25 16,0 0-48-1,0 0 8-15,0 0-8 16,0 0-8-16,0 0 8 15,0 0-8-15,0 0 8 0,0 0-8 16,0 0 0-16,0 0 200 16,0 0-72-16,0 0 24 15,0 2-56-15,0 5-88 16,-6 4-8-16,-2 5 8 31,-4 2 0-31,1 6 0 0,-2 2-8 0,-1 2 8 0,-4 4-8 16,3 2 0-16,-2 1 8 15,2-5 0 1,-3-3 72-16,5-1-72 15,2-5 0-15,0-6 8 16,-1-2-8 0,6-3 40-16,1-7-32 0,4 1 0 0,-1-4 32 15,2 0-40-15,0 0 40 0,0 0-40 31,0 0 0-31,0 0-8 16,0 0-56-16,0 0-48 16,0-2 0-16,0-9-40 0,0-10-8 15,0-7-56-15,8-2-40 16,3-2 7-16,2 0 97 0,-1 0 96 15,4 2-8 1,-5 2-24-16,0 1 0 16,1 0-16-16,-4 5-24 15,1 4-8-15,-5 6-24 0,2 4 40 16,-4 4 8-1,-2-1 56-15,1 5 32 0,-1 0-32 16,0 0 40 0,0 0-8-16,0 0 8 0,0 0-8 15,0 0-40-15,0 0 48 16,0 0-48-16,0 0 0 0,0 0 8 15,0 0 40-15,0 0-72 16,0 0 64 0,0 0-32-16,0 0 40 15,2 0 0-15,4 0 8 16,-1 7 0-16,5 7 0 0,3 8 64 15,5 8 64-15,1 10 0 16,8 5 32-16,-2 4 16 31,-1 0-80-31,3-4-80 0,-4-2 56 16,0-5-56-16,-6-8 48 15,-2-6-48-15,-1-4-8 0,-6-8-8 16,-1-4 8-16,-1-4 0 16,-2-4 8-16,-4 0 48 31,0 0 80-31,0 0 16 0,0 0 192 15,0 0 1-15,0 0-353 0,0-12-353 16,0-4-1615-16,0 2-7706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cm"/>
          <inkml:channel name="T" type="integer" max="2.14748E9" units="dev"/>
        </inkml:traceFormat>
        <inkml:channelProperties>
          <inkml:channelProperty channel="X" name="resolution" value="3854.94116" units="1/cm"/>
          <inkml:channelProperty channel="Y" name="resolution" value="5461.16602" units="1/cm"/>
          <inkml:channelProperty channel="F" name="resolution" value="91.01945" units="1/cm"/>
          <inkml:channelProperty channel="T" name="resolution" value="1" units="1/dev"/>
        </inkml:channelProperties>
      </inkml:inkSource>
      <inkml:timestamp xml:id="ts0" timeString="2022-03-21T02:33:18.110"/>
    </inkml:context>
    <inkml:brush xml:id="br0">
      <inkml:brushProperty name="width" value="0.05292" units="cm"/>
      <inkml:brushProperty name="height" value="0.05292" units="cm"/>
      <inkml:brushProperty name="color" value="#FF0000"/>
    </inkml:brush>
  </inkml:definitions>
  <inkml:trace contextRef="#ctx0" brushRef="#br0">2587 9705 4689 0,'0'0'2776'0,"0"0"-1624"15,0 0-432-15,0 0 417 16,0 0 199-16,0-4-184 0,4 4-480 16,-2-1-344-16,13-1-328 0,14 0-152 15,45-2 128-15,66-5 24 16,59 1 529-1,30 2-41-15,15 3-208 16,-8 3-80-16,-18 0-104 16,3 0-88-16,-8 0 64 0,-14 0-56 15,-26 1-16-15,-39 9-48 16,-40 1 48-16,-31-3 0 15,-18 1 0 1,0-1 0-16,-5 1-200 0,-4-3-360 16,-30-6-585-16,-6 0-1103 15,-6 0-681-15</inkml:trace>
  <inkml:trace contextRef="#ctx0" brushRef="#br0" timeOffset="882">2641 7151 1304 0,'0'0'1640'0,"0"0"-784"15,0 0 225-15,0 0 351 0,0 0-88 16,0 0-536-16,0-2-272 15,0 2-216 1,0 0-119 0,0 0 7-16,0 0-112 0,0 0-96 15,2 0-104-15,27 0 104 16,36 0 40-16,49 2 224 0,56 1 176 0,29-1 184 15,14-2-216 1,-3 0-232 0,-12 0-48-16,9-7-32 15,5-3-40-15,1-3 16 0,-11 6-56 16,-18-1-8-16,-44 6 0 15,-36 2 0-15,-35 0 0 0,-12 0 0 16,1 2-8-16,0 4 0 31,-5 1 8-15,-14 0-8-16,-13-7-8 0,-26-9-688 0,0-15-1489 15,-12-5-5304-15</inkml:trace>
  <inkml:trace contextRef="#ctx0" brushRef="#br0" timeOffset="8063">7305 7839 3424 0,'0'0'1881'0,"0"0"-969"15,0 0 488-15,-6 0 168 0,1 0-47 16,-3 0-257-16,-2 0-272 16,2 0-272-16,-5 8-95 31,-1 11-281-31,-9 16-272 0,4 15-72 15,-4 14-72-15,4 11 72 16,8 0 0-16,9-3-56 0,2-5 8 16,8-9 0-1,19-12-16-15,6-8-385 0,12-12-527 16,23-22-912-1,-12-4-1977-15,-9-2-2280 0</inkml:trace>
  <inkml:trace contextRef="#ctx0" brushRef="#br0" timeOffset="8927">7672 7923 2816 0,'0'0'1472'15,"0"0"-1031"1,0 0 231-16,0 0 344 0,0 0-160 0,0 0 80 15,0 0 184-15,24 106-7 16,-21-56-33-16,1 2-232 16,-4 3-192-1,0-6-288-15,0-2-224 0,0-3-144 16,0-6-40-16,0 6-1008 15,0-10-1152-15,0-8-2633 0</inkml:trace>
  <inkml:trace contextRef="#ctx0" brushRef="#br0" timeOffset="9527">8050 8252 1400 0,'0'0'4241'0,"0"0"-3129"15,0 0-384-15,0 0 648 16,0 0 257-16,0 0-313 0,-16 40-400 15,8-18-152-15,-4 4-215 32,-4 6-345-32,0 4-208 0,-15 8-849 15,6-7-1967-15,0-18-7210 0</inkml:trace>
  <inkml:trace contextRef="#ctx0" brushRef="#br0" timeOffset="10565">8265 7981 3592 0,'0'0'2681'16,"0"0"-1665"-16,0 0-456 15,0 0 480-15,0 0-199 0,0 0-273 16,32-21-216-16,-9 19-144 31,2 2-24-31,1 0-88 0,3 0 8 16,0 2-24-16,-3 11 32 15,-2 3 8-15,-1 2-8 16,-7 2 0-16,-1 4 32 0,-4 2-72 16,-6 2 112-16,-5 2-40 31,0 0 40-31,0 4 40 0,-13-2-40 15,-8 4-32-15,-3-4-56 16,-2 1-8-16,-2-6-40 16,-2-2 8-16,2-7-8 0,6-2-48 0,-1-4 80 15,4-4-32 1,7-2 8-1,9-4-48 1,0-2-8-16,3 0-96 0,0 0-40 0,0 0-8 16,3 0-64-16,12 0 208 15,4-4 0-15,7-6 296 0,5 0-8 16,3-4-56-1,1 0-80-15,-4 2-55 16,-1 2-89-16,-2 2-8 31,-1 3 0-31,-6 0 8 0,0 3-8 0,-1-2-305 0,-4 0-359 16,3-6-936-16,-3-2-1545 0,-4 0-3736 15</inkml:trace>
  <inkml:trace contextRef="#ctx0" brushRef="#br0" timeOffset="11212">8709 7781 3632 0,'0'0'1401'16,"0"0"-1081"-16,0 0 176 15,0 0 0-15,0 0 16 0,0 0-120 16,116 34-8-16,-80-4 64 31,-1 4-8-31,1 8 312 16,-7 2-175-16,-7 4-89 0,-4 0 152 0,-8 0-144 15,-7 1-240-15,-3 1-88 16,0 3-168-16,-15 2-256 0,-30 19-896 15,3-16-1721 1,-3-10-4712 0</inkml:trace>
  <inkml:trace contextRef="#ctx0" brushRef="#br0" timeOffset="13762">5797 8173 5433 0,'0'0'3096'16,"0"0"-1767"-16,0 0-329 15,0 0 64-15,0 0-384 16,0 0-552-16,0 0-120 15,-6 73 120-15,6-43 32 0,0-4 40 16,0-4-88-16,0-6-48 16,0-6-56-1,0-2 40-15,0-4 32 16,0-2-80-16,0-2-376 15,0 0-696-15,0 0-936 0,-7 0-3241 16</inkml:trace>
  <inkml:trace contextRef="#ctx0" brushRef="#br0" timeOffset="13970">5795 7979 1776 0,'0'0'4617'0,"0"0"-3321"16,0 0-328-16,0 0 217 16,0 0-201-16,0 0-824 0,2 0-160 15,3 26-1496-15,1 0-377 0,-1 1-2152 16</inkml:trace>
  <inkml:trace contextRef="#ctx0" brushRef="#br0" timeOffset="14511">5926 8182 6081 0,'0'0'1616'16,"0"0"-1248"-1,0 0 72-15,0 0 417 16,0 0-9-16,0 102-328 15,0-72-288-15,0-6-104 16,0-6-24 0,0-6-104-16,0-6 88 15,0-4-32-15,0-2 104 0,0 0 120 0,0 0 112 16,0-4 32-16,0-12-376 15,3-11-48-15,4-5-344 16,1-6-16 0,7 1-168-16,-1 3 48 0,2 7 144 0,0 11 184 15,-3 8 0 1,0 8 64-16,3 0-8 15,-4 2 8-15,-1 17 88 16,-1 1 80-16,-1 1 104 0,-1 2-160 16,0-1-24-16,5-7-1153 15,-1-4-1639-15,-3-7-2857 0</inkml:trace>
  <inkml:trace contextRef="#ctx0" brushRef="#br0" timeOffset="14729">6254 8099 5825 0,'0'0'1784'16,"0"0"-1312"-16,0 0 48 16,0 102 457-16,0-47-265 0,0 5-80 15,5 0-376-15,1 2-112 0,2-2 48 16,1-5-104-16,-1-8-88 15,1-6-48-15,-1-9-576 16,0-7-872 0,-6-10-737-16,0-9-1792 15</inkml:trace>
  <inkml:trace contextRef="#ctx0" brushRef="#br0" timeOffset="15013">6183 8079 2616 0,'0'0'1664'0,"0"0"-1199"16,0 0 263-16,0 0-224 15,0 0 16 1,94-14-48-16,-70 14-168 0,-1 0-8 0,-4 0-24 15,-3 8-24-15,-5 7-24 0,-4 2 240 16,-4 7 185-16,-3 6-209 16,0 6-56-16,-8 0-384 31,-7 0-224-31,-2-6-1281 0,4-7-1327 15,5-14-2137 1</inkml:trace>
  <inkml:trace contextRef="#ctx0" brushRef="#br0" timeOffset="15373">6453 8135 368 0,'0'0'2712'0,"0"0"-1680"0,0 0-608 0,0 0 609 15,0 0 47-15,0 0-360 0,0 0-328 31,34 113-240-31,-26-91-72 16,3-4-80-16,0-4-152 0,2-6-208 16,3-6-80-1,2-2 16-15,0 0-88 0,-2-15-152 16,3-8 48-16,-7-7 111 0,1-4 273 31,-2-5-112-31,-1 1 216 0,-2 6 128 16,-8 10 584-16,1 8 609 15,-1 10 351-15,0 4-256 0,0 0-896 16,0 6-336-16,4 13 40 15,0 2 120-15,3 1-64 32,1 3-152-32,2-4 0 0,-2-1-624 15,3-1-520-15,-3-7-904 16,-6-5-929-16</inkml:trace>
  <inkml:trace contextRef="#ctx0" brushRef="#br0" timeOffset="15557">6718 8097 2920 0,'0'0'1504'16,"0"0"-31"-16,0 0-497 16,0 0-144-1,0 0-408-15,135-41-216 16,-106 30-208-16,8-1-552 0,-14 3-1064 15,-4 0-1449-15</inkml:trace>
  <inkml:trace contextRef="#ctx0" brushRef="#br0" timeOffset="15827">6766 7911 3584 0,'0'0'688'0,"0"0"-255"31,0 0 631-31,0 0-72 0,16 132-32 16,-5-87-144-16,1-2-232 16,-4-1 537-16,3-1-273 0,0-7-416 15,-4-4-120-15,3-6-184 16,-2-6 8-16,3-2 16 31,0-8-80-15,7-4-72-16,3-4 0 0,31-34-568 0,-2-13-1080 0,-8-6-4674 15</inkml:trace>
  <inkml:trace contextRef="#ctx0" brushRef="#br0" timeOffset="17071">7716 7335 264 0,'0'0'2240'16,"0"0"-552"-16,0 0-119 0,0 0 23 16,0 0-48-16,0-26-119 15,-2 26-513-15,-8 0-352 16,-1 12-296-16,-2 13-192 15,-6 13 0 1,1 5-64-16,3 6 72 0,9-3-80 16,4-6 0-16,2-8-72 15,0-8-8-15,0-8-32 16,12-4 64-16,-1-8-48 0,0-4-64 15,4 0-112-15,4-18-48 32,-3-10 120-32,5-8-288 0,-3-7-192 15,-5-4-33-15,-2-4 193 16,-4-1 104-16,-2 0 24 15,-5 0 128-15,0 6 200 0,0 8 64 16,0 7 280-16,0 14 248 16,0 9 248-1,0 8-23-15,0 0-249 0,0 2-504 16,0 18-72-16,0 12 72 15,0 8 72 17,0 4 56-17,0 3-24-15,8-4-104 0,8-5 0 16,2-4-72-16,1-8-168 0,4-7-376 15,1-7 127-15,-2-9-503 0,1-3 56 16,0 0 136-16,-4-15 88 16,-1-9 136-16,-5-3 87 15,-5 1 193-15,-7 0 272 0,-1 5 24 16,0 4 601-16,-4 5 335 15,-8 9 8-15,-1 3 120 16,2 0-240-16,0 11-480 0,-1 13-216 16,4 7-80-16,5 3 16 0,3-2 137 31,0-2-65-31,0-2-16 15,0-9-112-15,11-2-8 0,1-8 0 16,-1-2 0-16,0-7-8 16,1 0-80-16,1-3-241 15,1-14-7-15,1-7-88 0,-3-5-272 16,0 1-8-16,-6 0 368 31,-1 9 288-31,-5 2 48 0,0 9 616 16,0 7 632-16,0 1-207 0,0 0-465 15,0 0-376-15,0 15-104 16,0 5-32-16,0 5-64 0,7-1-8 15,9-1 0-15,3 0-320 16,4-5-513-16,-2-4-887 16,-4-9-1008-1</inkml:trace>
  <inkml:trace contextRef="#ctx0" brushRef="#br0" timeOffset="17271">8163 7371 2512 0,'0'0'1552'0,"0"0"-55"0,0 0-393 31,0 0-400-31,145-32-312 0,-108 22-216 16,-3-1-176-16,0-4-656 15,-10 3-1000-15,-7 2-2313 0</inkml:trace>
  <inkml:trace contextRef="#ctx0" brushRef="#br0" timeOffset="17506">8255 7205 3976 0,'0'0'1177'0,"0"0"-401"15,0 0 552-15,0 0-136 0,0 136-312 16,0-95-47-16,0-3-289 16,6-3-264-16,6-6-144 15,-1-3-136-15,2-7-32 0,16-4-872 0,-10-5-1433 31,1-9-2208-31</inkml:trace>
  <inkml:trace contextRef="#ctx0" brushRef="#br0" timeOffset="18062">8689 7254 3488 0,'0'0'1457'0,"0"0"-97"0,0 0 96 16,0 0-416-16,0 0-183 16,-135 53-297-1,114-19-376-15,1 5-112 16,9 1 32-16,6-1-96 0,5-5-8 15,0-2-64-15,0-7 56 16,13-7-48-16,0-4 8 0,2-8-24 16,2-5 72-16,3-1 0 15,-4 0-120 1,6-13 8-16,1-11 48 15,0-6-176 1,-4-4-329-16,-3-4-183 16,-1 2 160-16,-7 2 72 15,-2 6 208-15,-4 3 312 0,-2 11 104 16,0 8 568-16,0 4 368 15,0 2-135-15,0 0-393 0,0 11-256 16,0 8-16 0,0 5 72-16,0 3-56 0,0-3-56 0,6-3-88 15,4-2-104-15,1-4 0 31,7 0-8-31,16-11-64 16,-3-2-1064-16,-1-2-1625 0</inkml:trace>
  <inkml:trace contextRef="#ctx0" brushRef="#br0" timeOffset="30063">10337 7420 3080 0,'1'0'2689'16,"1"5"-1569"-16,3 5-88 0,3 3 368 15,0-2-311-15,0 2-521 16,3-5-264-16,4-2-8 0,-4-3-72 15,2-1 144 1,-2-2 40-16,-3 0-80 0,4 0 48 16,-6-11 40-16,1-8-15 0,-3-2-73 15,-4-5-144-15,0-2-40 0,0-1-144 16,-8-1-72-16,-11 6-200 15,0 4-113-15,-4 8 81 32,4 8 128-17,-2 4-32-15,1 10-272 0,4 20 40 0,-2 9 216 16,7 3 144-16,9 1 80 0,2-4-16 15,0-5-32-15,12-9-32 16,4-4-24-16,-2-7 48 16,6-6-24-16,-6-4 16 0,2-4 64 31,-1 0 0-31,4-4 8 0,1-14 88 15,-1-7-96-15,-1-7-400 0,0-2-752 16,-7-2-465-16,-1 0-71 16,-9 2-40-16,-1 4 231 15,0 6 793-15,0 9 704 16,0 4 600-1,0 7 649-15,0 4-105 0,2 0-416 16,9 0-520-16,5 2 312 0,4 11 208 16,2 0 24-16,3 4-279 31,-3 0-193-31,1-2-152 15,-4 0-48-15,-1-2-24 0,-2-3-56 16,-5-3-528 0,1-7-825-16,-4 0-1223 0,-8 0-497 0</inkml:trace>
  <inkml:trace contextRef="#ctx0" brushRef="#br0" timeOffset="30256">10685 7175 2704 0,'0'0'2617'15,"0"0"-777"-15,0 0-560 16,0 0-448-16,0 0-271 31,-24 102-97-31,18-63-184 0,1 0-112 16,-2-3-168-16,3-4-168 15,4-7-1065-15,0-10-1239 0,0-8-1801 0</inkml:trace>
  <inkml:trace contextRef="#ctx0" brushRef="#br0" timeOffset="30473">10727 7257 1408 0,'0'0'2296'0,"0"0"-1263"16,0 0 199 0,0 116 40-16,0-66-264 15,0 1-464-15,0-3-200 0,0-4 17 16,5-8-185-16,-1-4-8 15,-1-8-152-15,-3-8 80 0,3-3-96 16,-3-10-440-16,0-3-809 31,0-5-695-31,0-12-3161 0</inkml:trace>
  <inkml:trace contextRef="#ctx0" brushRef="#br0" timeOffset="30730">10727 7227 960 0,'0'0'1664'16,"0"0"-88"-16,0 0-335 16,0 0-425-16,0 0-200 0,0 0-16 15,93 10-136-15,-82 0-88 16,-5 2 112-16,1 0 56 0,-4 5 25 15,-3 4 55 1,0 5 64-16,0 2-224 16,-13 4-232-16,-1 0-144 15,-3-4-88-15,0 1-888 0,5-11-1593 16,3-8-3856-16</inkml:trace>
  <inkml:trace contextRef="#ctx0" brushRef="#br0" timeOffset="31153">10984 7301 672 0,'0'0'1720'0,"0"0"-184"15,0 0-255-15,0 0-233 32,0 0-168-32,0 0-336 0,0 0-248 15,0 0-104-15,92 4 56 16,-88-12-48-16,-1-3-48 15,-3-2 32-15,0-3-24 0,0 0-56 16,-5-5-24-16,-8 4-80 31,-3 1-32-31,0 8-64 0,-2 8-16 16,2 4 112-16,-4 26-80 0,3 11 80 31,2 6 128-31,5 4 16 0,4-8-88 0,6-5-16 0,0-10-40 16,2-5-104-1,12-10-128 1,4-6-392-16,0-7-592 0,12-2-520 15,-2-16-537-15,-4-5-783 0</inkml:trace>
  <inkml:trace contextRef="#ctx0" brushRef="#br0" timeOffset="31305">11191 7237 1088 0,'0'0'2736'0,"0"0"-439"0,0 0-753 16,0 0-976-16,0 0-112 16,-39 104-40-16,34-72-103 0,5-6-129 15,0-3-184-15,0-10 0 31,8-4-24-31,9-5-241 0,-1-4-583 16,5-2-768-16,0-15-336 16,-4 2-2129-16</inkml:trace>
  <inkml:trace contextRef="#ctx0" brushRef="#br0" timeOffset="31476">11260 7249 808 0,'0'0'1752'16,"0"0"-8"-16,0 0-335 0,0 0-481 0,0 0-328 15,115-16-312 1,-86 2-288 0,2-2-280-16,-1-8-448 0,-5 3-1449 15,-8 6-631-15</inkml:trace>
  <inkml:trace contextRef="#ctx0" brushRef="#br0" timeOffset="31653">11412 7092 1136 0,'0'0'2200'15,"0"0"-591"-15,0 0-137 0,0 0-264 16,0 0-144-16,-13 105-287 15,13-69-337-15,0-2-176 16,7-2-208-16,2-4-56 0,-1-5-728 31,4-10-721-15,7-9-703-16,4-4-601 0,-7 0 329 0</inkml:trace>
  <inkml:trace contextRef="#ctx0" brushRef="#br0" timeOffset="32246">11614 7293 592 0,'0'0'1592'16,"0"0"-552"-16,0 0 344 31,0 0-367-31,0 0-257 0,0 0-64 15,0 0-96 1,0 0-184-16,69-48 136 0,-69 44 177 16,0 0-321-16,-1 2-216 0,-12 2-192 15,0 0-80-15,-1 0 72 16,2 12-40-1,7 2 40-15,2 0 8 0,3 2-8 32,0-2 8-32,0-3-72 0,11-4-40 0,4-3-136 15,3-4-321-15,6 0-63 0,3 0 320 16,4-16 296-1,3-4-88-15,0-4-168 16,-5 0-8 0,-10 0 152-1,-1 4 88-15,-16 4 40 0,1 8 176 16,-3 8 544-16,0 0-216 15,-3 2-176-15,-7 18-216 0,2 6-8 16,2 0-24-16,6-2-80 31,0-4-8-31,0-6-88 16,0-3 16-16,6-8-104 0,2-3-152 15,0 0-296-15,3-12 256 0,1-9 0 16,-7-8-376-16,1-5-344 16,-4-4 455-16,-2-2 329 15,0 0 312-15,0 2 8 0,0 1 128 16,-7 12 305-16,2 4 415 15,4 14 104 1,-4 2-360-16,5 5-600 0,0 0-160 0,0 20 160 31,0 8 56-31,0 8 360 16,0 7 0-16,5 1 32 0,3-4-112 0,6-2-160 15,6-7-136-15,22-12-40 16,-7-9-744-16,2-7-2096 0</inkml:trace>
  <inkml:trace contextRef="#ctx0" brushRef="#br0" timeOffset="33182">12359 7225 4424 0,'0'0'2673'16,"0"0"-1761"0,0 0-264-16,0 0 313 15,-15 132-201 1,15-103-376-16,3-7-368 0,13-7 16 0,-3-7-32 15,5-8 0-15,-3 0 0 16,2-6 128-16,1-16 136 0,-3-8-16 31,-4-2-112-31,-3-2-56 16,-8 0 16-16,0 2 0 15,0 8 8-15,-10 4-104 0,-3 11-72 16,-1 9-112-16,6 0-192 0,3 9-592 16,5 9-209-16,0-2 57 31,0-4-96-31,18-4-136 15,0-5 383-15,4-3 257 0,-4 0 280 32,0 0 224-32,-5 0 208 0,-2-3 16 0,-5 3 256 0,2 0 144 15,-4 0 80-15,2 12 329 16,-6 4-49-1,3 0-16-15,2-2-216 16,-2-2-304-16,5-4-184 0,4-4-56 16,1-4-80-16,1 0-168 15,4-10-48-15,3-10-272 0,-2-4-104 16,-1 0 480-1,-5 4-248-15,-3 5 384 16,-5 6 56-16,-4 7 728 16,-1 2 144-16,0 0-304 0,0 8-208 15,0 8 232 1,0 2-88-16,0 0-248 0,5-1-152 0,-5-4-56 31,8-1-48-31,0-3-840 16,-1-4-1208-16,-4-3-2177 0</inkml:trace>
  <inkml:trace contextRef="#ctx0" brushRef="#br0" timeOffset="33362">12796 7243 1608 0,'0'0'1960'16,"0"0"-495"-16,0 0-321 15,0 0-448-15,0 0-96 0,125-30-200 16,-98 20-400-16,-3-5-424 16,-4 0-800-16,-6-2-833 31,-11 6-895-31</inkml:trace>
  <inkml:trace contextRef="#ctx0" brushRef="#br0" timeOffset="33533">12908 7073 1280 0,'0'0'1816'16,"0"0"-1032"-16,0 0 729 15,0 0-105-15,0 0-272 0,0 136-456 0,6-98-216 16,2-4-63-16,3-4-273 16,6-8-128-16,0-3 0 15,14-14-945 1,-8-5-1335-1,-1 0-945-15</inkml:trace>
  <inkml:trace contextRef="#ctx0" brushRef="#br0" timeOffset="33730">13190 7173 2496 0,'0'0'1296'0,"0"0"-87"0,0 0 423 0,15 104-48 16,-12-60-512-16,2 2-423 15,0-1-113-15,-2-2-144 16,3-5-160-16,-2-4-160 0,0-9-72 31,0-7-56-31,1-12-968 16,-2-6-1449-16,-3 0-2304 0</inkml:trace>
  <inkml:trace contextRef="#ctx0" brushRef="#br0" timeOffset="33978">13163 7135 3888 0,'0'0'857'0,"0"0"47"15,0 0 64-15,0 0-128 16,0 0-16-16,0 0-208 16,0 0-95-16,0 0 71 15,116 64 184-15,-116-43-56 16,0 6 0-1,-5 3-184-15,-14 2-200 0,-4 0-336 0,-1-2-48 16,6-8-896-16,9-12-784 16,7-8-2369-1,2-2-1192-15</inkml:trace>
  <inkml:trace contextRef="#ctx0" brushRef="#br0" timeOffset="34321">13374 7183 672 0,'0'0'4361'0,"0"0"-2561"15,0 0-320-15,0 0-183 31,0 0-713-31,0 0-200 0,0 0 272 16,0 0-168-16,29 78-136 16,-17-58-192-1,-4-2-40-15,0-4-64 0,0-4-56 0,0-4 0 16,-2-4-168-1,-1-2-328-15,-1 0 32 16,0-8 336-16,3-12 128 0,-1-4-80 16,4 2-104-16,-4 2 56 15,1 6 72-15,-2 8 56 16,-4 4 80-16,3 2-80 15,-3 0 0-15,4 16 96 16,0 0 296-16,-2 2-168 16,2-2-88-16,1-2-136 0,1-6-328 15,3-8-976-15,-4 0-1313 16,-1 0-1408-16</inkml:trace>
  <inkml:trace contextRef="#ctx0" brushRef="#br0" timeOffset="34476">13568 7223 2720 0,'0'0'2057'31,"0"0"-1009"-31,0 0 712 16,0 0-296-16,0 0-391 0,0 0-377 16,81-36-376-16,-59 22-136 15,3-5-184-15,-3 2-32 0,-2-1-408 16,-3 2-792-16,-5-1-505 15,-9 6-583-15,-3 2-785 0</inkml:trace>
  <inkml:trace contextRef="#ctx0" brushRef="#br0" timeOffset="34725">13655 6983 2760 0,'0'0'1584'0,"0"0"-295"16,0 0 239-16,0 0-376 15,0 118-128 1,0-80-247-1,0 2-81-15,4-4-72 0,2-6-160 0,0-4-136 0,1-6-168 16,-1-4-88-16,6-3-72 16,-1-4 48-16,2-3-48 15,10-6-768 1,-2 0-1176-16,-7-14-2681 15</inkml:trace>
  <inkml:trace contextRef="#ctx0" brushRef="#br0" timeOffset="35980">11608 7824 2632 0,'0'0'2353'0,"0"0"-577"16,0 0 88-16,0 0-327 15,0 0-433 1,0 0-544-16,0 0-272 15,-86 104 112-15,65-55 48 16,8 5 64-16,3 5 8 16,9-1-31-16,1-3-193 0,0-2-168 15,6-10-128-15,15-2 8 0,5-9-8 31,2-8 0-31,25-12-1065 16,-8-8-951-16,-3-4-2193 0</inkml:trace>
  <inkml:trace contextRef="#ctx0" brushRef="#br0" timeOffset="37757">11966 7792 1032 0,'0'0'1912'0,"0"0"-736"15,0 0 281-15,0 0-313 0,0 0-240 32,66 27-248-17,-51-10-104-15,1 7 145 0,-5 5-49 0,-3 1 112 16,-3 2-240-16,-5 0-128 15,0 0-80-15,0-2-40 0,-6-2-48 16,-12-4-96-16,0-3 40 31,4-6 24-31,-6-5 48 16,6-5 208-16,-2-5 33 0,3 0-265 15,0 0-88-15,-2-3-128 0,6-3 0 16,5 0-72-16,4 2-208 16,0 2-161-16,0-1-159 31,8-1 216-31,9 2 304 0,2 2 8 15,2 0 64 1,2 0-72-16,-6 0 64 0,1 6 16 0,-5 3-8 16,-5-1-8-16,2 3 16 15,-9-4 8-15,-1 3 240 16,0 1 272-1,0 2 112-15,-6 4-79 0,-9-1-169 16,-4-2-104 0,0 0-80-16,-4-5-120 0,5 0 32 15,2-5-112-15,2-4-488 16,4 0-584-1,10-4-577-15,0-12-1215 0,0-5-3346 16</inkml:trace>
  <inkml:trace contextRef="#ctx0" brushRef="#br0" timeOffset="38110">12317 7790 2600 0,'0'0'1168'0,"0"0"-231"0,0 0 447 31,0 0 24-31,0 0-8 0,58 113-311 16,-50-71-137-16,-7 4-8 0,-1 2-320 15,0 1-184 1,-9-2-248-16,-14 2-160 0,-19 11-32 0,5-12-1160 31,-2-11-2753-31</inkml:trace>
  <inkml:trace contextRef="#ctx0" brushRef="#br0" timeOffset="40835">5689 7217 1096 0,'0'0'4905'16,"0"0"-3633"-16,0 0-232 15,0 0 185-15,-39-2-177 0,31 2-352 32,-2 0-208-32,-1 0-120 15,0 2-8-15,-1 6 144 16,3 0-120-16,-6 4-184 0,4 0-88 0,-2 2-32 15,0 4-64-15,2 2 40 16,-2 0 0-16,-2 3-48 16,2 3 8-16,-4 1 32 15,0 3 17 1,0 2-1-16,-1 3-56 15,3 1 0-15,1 2-8 0,1 2 0 0,0-1 0 16,2 0 16 0,1 1-16-16,4 0 0 0,2 5 0 0,-4 0 8 31,5 2 0-31,-2-1 104 15,2-4-32-15,3-2-72 16,0-4-8-16,0-4-8 16,0-2-8-16,3-4 8 0,2-1 0 15,5-1-64-15,-2-3 24 0,3 5 24 16,2 3-32-16,2 1 8 31,4 0 48-31,0 2-8 0,4 0 8 16,3 0-57-16,-4-2 57 15,3 0 49-15,0-2-49 16,0 1 0-16,4 1-8 0,-2 2-9 31,7 2 17-31,-2 3 17 31,-1 2-9-31,-2-3 40 0,-5-4 72 0,-1-7-72 31,-5-8-48-31,-7-4-8 0,-3-7 0 0,-3-3 8 16,-5-3 8-16,2 0-8 0,4 0-32 16,17-30-1497-16,1-6-1535 15,3-8-4114-15</inkml:trace>
  <inkml:trace contextRef="#ctx0" brushRef="#br0" timeOffset="42345">14203 7075 1880 0,'0'0'1264'0,"0"0"-400"31,0 0 313-31,0 0 15 16,0 0-120-16,0 0-312 0,0 0-136 16,0 0-160-16,103 124-23 15,-80-96 39-15,-1 2 40 16,3 4-56-16,0 2 72 15,-2 0 112 1,-2 2-192-16,-3-2-48 16,-4 3-104-16,1 1-120 0,-2-1-56 15,-5 4 0-15,2 1-31 0,-1 1 31 16,-2-2-80-16,1 1-48 15,-8-3 0-15,0-3 64 16,0-2 16 0,0-2-8-16,0-4 120 15,-18 0 8-15,0-4 24 16,0 2-80-16,-4-4-64 0,-1 3-72 15,2-4 56-15,-3 1-64 0,-5 0 8 16,0 1 40 0,-3-1 8-1,-1 1-40-15,-1-2-8 0,-4072-1 8 16,8149-3 24-16,-4073-2-32 15,1-2 48-15,1 2-56 0,2-1 0 16,-3 0 8-16,0 0-8 16,2 0 0-1,-4 2 0-15,0-2 8 16,2 4 0-16,-1 0-8 15,1 2 0-15,3-1 0 0,2-1-8 16,3-3 0-16,4-5 8 16,6-3 8-16,5-5 8 0,1-2 80 15,0 0 16-15,3-2 40 31,2 0 96-31,0 0 0 16,0 0-48-16,0 0-16 0,0 0-40 16,0 0-80-16,0 0-64 15,0 0-128-15,0-4-880 0,0-11-1009 16,-1 2-3832-1</inkml:trace>
  <inkml:trace contextRef="#ctx0" brushRef="#br0" timeOffset="43895">5308 8382 1776 0,'0'0'2712'15,"0"0"-1303"-15,0 0-65 16,0 0 216-1,0 0-191-15,0 0-281 16,0 0-400-16,-10 0-280 0,-1 0 160 16,-9 0-32-16,-2 0-152 15,-9 2-111-15,-3 10-89 0,-8 4-112 16,-3 6-16-16,1 4-48 31,-1 3 88-31,-3 1-40 16,-2 2-48-16,6-2-8 0,-1-2 8 15,4-3 48-15,9 0-48 0,3-1-8 16,8 0 0-16,2 2-72 15,4 4-40-15,2 3-8 32,2 2 48-32,4 1 72 0,4-2-8 15,0-4 8-15,3-7-48 16,0-8-32-16,0-2 72 0,0-7 0 15,0-4-8-15,0 0 8 16,0-2-8-16,0 0 8 31,0 0 0-31,0 0-49 0,0 0-903 0,3 0-1440 16,0-8-3618-16</inkml:trace>
  <inkml:trace contextRef="#ctx0" brushRef="#br0" timeOffset="44445">4442 8675 3392 0,'0'0'2489'0,"0"0"-1121"15,0 0-184-15,0 0-135 31,0 0-201-31,0 0-416 0,0 0-432 16,0 12-136-16,0 6 136 16,3 7 184-16,5 2 104 15,4 1-136-15,-1-2 0 0,0-2-24 16,2-1-8-16,2-2-104 31,-1 3 112-31,4-1 8 0,0 1-16 16,-2-5-40-16,2 2-24 15,-2-4-40-15,-2-4 32 16,-2-3-48-16,-7-5 8 15,1-3 8-15,-4 1 64 0,-2-3 56 16,0 0 200 0,0 0 176-16,0 0 88 0,0 0-15 15,0 0-105-15,6 0-168 16,-3-9-144-16,9-4-64 0,4-8 144 15,6-3-152-15,4-4-24 0,5 1-16 32,1 1-56-32,1-1-168 15,2 5-1016-15,22-4-953 0,-9 6-1776 16,-8 8-3280-16</inkml:trace>
  <inkml:trace contextRef="#ctx0" brushRef="#br0" timeOffset="47316">7544 7721 1984 0,'0'0'1760'0,"0"0"-711"0,0 0 287 15,0 0 224-15,0 0-424 16,0 0-415-1,0 2-113-15,0-2 8 16,0 0-48-16,0 0-8 0,0 0 0 16,0 0 32-16,0 0 72 15,0 0 17-15,0 0 31 0,0 0 24 16,0 0-104-1,0 0-208-15,0 0-88 16,0 0 24-16,0 0 56 16,0 0 48-16,0-2-63 0,0-5-153 15,-4 1-128-15,-5-2-112 16,1-2 40-16,-1-2 48 0,-1 0-40 31,2 1-48-31,-3-2 56 16,-1 1-64-16,3 0 8 0,-3-2-8 15,-1-1 8 1,2 0-16-16,-7-2 8 0,1 2 0 0,-3-2 72 15,-2 2 32-15,-1-2-40 32,0 2 32-32,-2-2-88 0,0 4 96 15,3-2 16-15,-1 2 24 16,4-2-72-16,-4 1 64 15,1 1-72-15,-3-4-56 0,-1 2 56 16,-1-2-56-16,-5 1 40 31,1-2-48-31,-1 2 0 0,-2-2 0 0,0 2 64 16,3 0-64-16,-1 2 112 15,3 0-32 1,-2 0-32 0,4 2-32-16,-6-2 0 0,1 0 32 0,-3 0-48 15,-3 0 8 1,-8-4-8-16,-6 2 16 15,-6-3 32-15,-2 2-48 0,-1-2 0 0,-1 2 0 16,3-2 8-16,5 4 48 16,6 0-56-1,4 4 0-15,9 0-8 16,4 3 0-16,4 2 8 15,2 0 0-15,3 1 0 16,2-2-8-16,1 3-8 0,-2-2-56 16,2 2 72-16,-4-2 8 0,0 2-8 15,1-2-8 1,1 0 0-1,3 0-56-15,2 2 8 16,3 2 8-16,3 0-8 0,5 0-32 16,2 2 8-16,0 0 32 15,1 0-16-15,2 0 64 0,0 0 0 16,0 0 0-16,0 0 0 15,0 0-8-15,0 0 8 32,0 0 0-32,0 0-128 0,0 0 16 15,0 0-56-15,0 0 8 16,0 0 0-16,0 0 32 0,0 0 24 15,0 0 96-15,0 0-64 32,0 0 72-17,0 0-48-15,0 0 0 16,0 0 32-16,0 0-112 0,0 4-64 15,0 8 24-15,2 4 152 0,8 4 16 16,-2 2 16-16,1-1 48 0,-2-4-64 16,-1-1 0-1,-4-2 0-15,1 1 8 0,0-6-8 16,-1 1 8-16,0-1 0 0,-1-3 0 15,2-2 0-15,-3-3 0 16,0-1-8-16,2 0 48 0,-2 0-48 31,0 0 0-31,2 0 64 16,-2 0-64-1,0 0 8-15,0 0 48 0,0 0-56 0,0 0-48 16,3-7 48-16,-3-6-8 0,0-6-48 16,0-10-88-16,0-3 8 31,0-2-89-31,0 0 81 15,0 2 0-15,0 6 40 16,-5 2 40-16,-1 4 64 0,2 2 0 16,-4 3 0-16,5 4-8 0,-3 1 8 15,4 3-8-15,2 5 8 16,-2 0-16-1,2 2-56-15,-1 0-8 16,1 0 8-16,0 0 0 0,0 0 64 16,0 0-120-16,0 0 120 15,0 0-104-15,0 0 48 0,0 0 0 16,0 0 16-1,0 0-112-15,0 0-16 16,0 0-136-16,13 0 152 16,6-1 112-16,10-3 48 0,-1 0 0 31,2 0 8-31,4 0 0 0,0-1-8 0,-2 1 0 0,-3 0 0 31,-3 2 0-31,-3 2 0 16,1 0 0-16,-6 0 0 0,0 0 0 15,-1 0 0-15,0-2 0 16,-3 1 0-1,-6-1 48-15,-3 2-40 0,-3 0 48 0,-1 0-56 32,-1 0-56-32,0 0-752 15,0 0-1137-15,0 0-3336 0</inkml:trace>
  <inkml:trace contextRef="#ctx0" brushRef="#br0" timeOffset="58826">7286 9613 1424 0,'0'0'2168'0,"0"0"-1376"15,0 0-560-15,0 0-23 16,0 0 407-16,0 0 144 0,0 0-208 16,0 0-248-16,0 0-88 0,0 0 192 15,0 2-24 1,0-2-8-16,0 0-64 15,0 0-88-15,0 0-96 16,0 0-120 0,0 0 0-16,0 0-8 15,0 0 8-15,0 0 0 16,0 0 48-16,0 0-8 0,0 0 8 15,0 0-48-15,0 0 73 16,0 0-9-16,2 0-48 16,4 0 128-16,5 0 32 15,4 0 56-15,3 0 56 16,1 0-8-16,4 0-48 0,1 0-8 0,0-4-56 31,-1-2-24-31,-4 2-72 16,-3 1-24-16,-1 1-8 15,-2 0-40-15,0 2 0 0,0-3 0 16,3 1 64-1,1-2-24-15,1 0-40 0,0 0 16 0,1 0 72 32,4-2 16-32,0 3-32 0,-1-2 0 15,4-1 48-15,2 2 88 16,1 0 40-16,0 0-24 0,1 2-80 15,-1-2-16-15,-4 2-80 16,2 0 8-16,-3 2-56 16,4-2 0-16,-2 2 8 15,1 0 72 1,0-2-40-16,3 0 24 0,-1 0-64 15,0 0 0-15,5 0-8 0,0 2 0 16,1-2 72-16,1 0-72 31,-2 2 24-31,-4-2-16 16,-1 2 40-16,-1 0-40 0,-6 0 8 15,6 0-16-15,-4 0 8 0,5 0 56 16,-1 0-56-16,2 0 0 16,1 0 0-16,4 0 56 31,6 4-56-31,1 0 65 0,1 2-25 15,1 0 56-15,6-2-32 16,0 2 16-16,0 0-24 0,0 0 0 16,7 3 8-16,-4-4-64 15,0 1 0-15,4 0 208 16,3-2 8-16,3 0-96 15,1-4-64 1,4 0-16-16,3 0-32 0,3 0 0 16,2 0 24-16,3-4-40 0,-3-4 0 15,5 0 0-15,-5 0 0 16,0-2 8-1,-5 2-8 1,-3 0 0 0,-4 2 8-16,1 0 0 0,-4 0 0 0,4 2 0 0,1-2-8 15,-5 2 0-15,1-1 0 0,-1 2 0 16,-1 1 0-16,-5-2 0 31,1 2 0-31,-4-2 8 16,-8 2-8-16,-2 0 0 15,-4-2 0-15,-2 0 8 0,-2 1 0 16,-3 0-8-1,-2-1 0-15,-2 2 0 16,1 0 0-16,-1-2 0 16,2 2 8-16,-3 0-8 0,3 0 0 15,0 2 8-15,3-2-8 16,-1 2 0-1,3-2 0-15,3 0-8 0,2-1 8 0,3 1 0 16,5 0 8-16,1 0-8 16,-1-1 0-16,1 1 8 0,-1-2 16 31,0 2-24-31,5 0 8 15,-5 2-8-15,4-2 0 16,3 2-8-16,0 0 8 0,0 0 0 0,1 0 0 16,0 0 0-1,3 0 0 1,-2 0-16-16,1 0 16 0,-1 0 16 15,1 0-8-15,-4 0-8 16,0 0 0-16,-3 2 0 0,4 2-8 16,-3 0 8-16,3 1 0 15,-1-1 0-15,0 1 0 16,4-1 0-16,-4 0 8 15,4 0-8-15,-2 0 0 16,1 2 0-16,-1-4 0 16,1 1 0-16,-1-3 8 0,2 0 0 15,-7 0-8 1,2 0 8-1,-6 0 0-15,0 0-8 16,1 0 0 0,-2 0 0-16,0 0 0 15,2-2 0-15,0 2 0 0,1 0 0 16,2 0-8-16,0 0 8 15,7 0-8-15,-4 0 8 16,5 0 0-16,0 0 0 0,2-3-8 16,1 1 8-16,1 0-8 31,-2 0-72-31,-1 0 72 0,4 2 0 15,2-2 8-15,-2 2-8 16,-2-2 0 0,1 0 8-16,-6-2-8 0,-1 2 0 0,-7-3 8 0,-6 3-8 15,-6-2 8-15,-2 3-8 16,-8-1 8-16,-7 2 0 0,-4 0 0 15,-6 0-552-15,-9 5-961 16,-9 12-1759 0,-17 0-3842-1</inkml:trace>
  <inkml:trace contextRef="#ctx0" brushRef="#br0" timeOffset="61153">2767 10720 3344 0,'0'0'1481'16,"0"0"-1193"-16,0 0-208 16,0 0-80-16,0 0 96 0,0 12 272 0,0-9 48 31,5-1-128-31,-2 0 72 15,6 1 216-15,0 1-40 16,7 0-88-16,-3 2-8 0,10-2-72 16,6 3-15-16,10-3-65 15,4-3-32-15,11 1-16 0,9-2-32 31,6 0 96-31,4 0 8 16,3-5-80 0,4-6-48-16,4-1 24 15,5 1-56-15,2-2-88 16,2-1 24-16,-2 0-16 0,1 0-16 15,-3 0-48-15,-5 2 40 16,-2 0-40-16,-1 2-8 16,-7 2 8-16,-3-2 88 15,-10 3-32-15,-4 2-16 0,-10 1-48 16,-5 0 80-16,-12 2 72 0,-7 0 80 15,-4 0-32-15,-7 0-16 32,-4 0-40-32,-2 2-32 0,-4 0 16 15,-2-2 16-15,0 2 64 0,0 0 49 16,0 0-33-16,0 0-72 15,0 0-96-15,0 0-56 0,0-5-817 16,-11 3-1151 0,-4 0-4345-16</inkml:trace>
  <inkml:trace contextRef="#ctx0" brushRef="#br0" timeOffset="62455">9775 10857 3000 0,'0'0'992'0,"0"0"-840"16,0 0-144-16,164 19 48 0,-76-11 272 0,8-3 41 15,6-1 199 1,6-4-120-16,-4 0 96 0,1 0-336 0,-8 0 128 15,-5 0 344-15,-8-9-88 16,-13-1-96-16,-8 1-120 16,-13 1-119-1,-11 1-113-15,-12 1-56 16,-8 2-48-16,-7 3-40 15,-12-1-825-15,0 2-1295 0,0-2-1977 0</inkml:trace>
  <inkml:trace contextRef="#ctx0" brushRef="#br0" timeOffset="66192">5907 12017 1568 0,'0'0'1472'16,"0"0"-288"-16,0 0 33 0,0 0-17 15,0 0-24-15,0 0-224 0,-21 0-303 16,21 0-401 0,0 0-248-16,21 0-160 0,21 0 160 31,22-2 8-31,40-5 136 0,38-3 24 15,36-1 0-15,11 2-80 16,-2 5 16-16,-14 4-40 0,-15 0 40 16,-5 0 104-16,-28 2 88 15,-32 3-120-15,-26-3 8 31,-16-2-32-31,7 0-24 0,-4 0 152 16,-1 0 80-16,-6 0-104 16,-17-4-72-16,-2 1-88 0,-9-1-96 15,-4 2-584 1,-12 2-1112-16,-3 6-2345 15,0 5-2311-15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smtClean="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1B0A9D7-2049-40C3-89F4-FDE8A803A61B}" type="slidenum">
              <a:rPr lang="en-US" altLang="zh-CN"/>
              <a:pPr>
                <a:defRPr/>
              </a:pPr>
              <a:t>‹#›</a:t>
            </a:fld>
            <a:endParaRPr lang="en-US" altLang="zh-CN"/>
          </a:p>
        </p:txBody>
      </p:sp>
    </p:spTree>
    <p:extLst>
      <p:ext uri="{BB962C8B-B14F-4D97-AF65-F5344CB8AC3E}">
        <p14:creationId xmlns:p14="http://schemas.microsoft.com/office/powerpoint/2010/main" val="140630330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FA4841EF-E585-44AF-AE85-F1852AF758AD}" type="slidenum">
              <a:rPr lang="en-US" altLang="zh-CN" sz="1200">
                <a:ea typeface="宋体" panose="02010600030101010101" pitchFamily="2" charset="-122"/>
              </a:rPr>
              <a:pPr algn="r"/>
              <a:t>1</a:t>
            </a:fld>
            <a:endParaRPr lang="en-US" altLang="zh-CN" sz="1200">
              <a:ea typeface="宋体" panose="02010600030101010101" pitchFamily="2" charset="-122"/>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837290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B9868-F633-4B6D-ADEC-7BF726806977}" type="slidenum">
              <a:rPr lang="zh-CN" altLang="en-US"/>
              <a:pPr/>
              <a:t>10</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79233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11</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850776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12</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75506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13</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968922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14</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0890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15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02951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16</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90367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17</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4195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21</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503963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C43F5-E01B-472C-9516-A4B7E0F73540}" type="slidenum">
              <a:rPr lang="zh-CN" altLang="en-US"/>
              <a:pPr/>
              <a:t>22</a:t>
            </a:fld>
            <a:endParaRPr lang="en-US" altLang="zh-CN"/>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39043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A3EB3C50-045A-41D5-97DB-8A50EB36F55F}" type="slidenum">
              <a:rPr lang="en-US" altLang="zh-CN" sz="1200">
                <a:ea typeface="宋体" panose="02010600030101010101" pitchFamily="2" charset="-122"/>
              </a:rPr>
              <a:pPr algn="r"/>
              <a:t>2</a:t>
            </a:fld>
            <a:endParaRPr lang="en-US" altLang="zh-CN" sz="1200">
              <a:ea typeface="宋体" panose="02010600030101010101" pitchFamily="2" charset="-122"/>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581536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3D31ED-94B9-4293-8863-2A02D608F7BA}" type="slidenum">
              <a:rPr lang="zh-CN" altLang="en-US"/>
              <a:pPr/>
              <a:t>23</a:t>
            </a:fld>
            <a:endParaRPr lang="en-US" altLang="zh-CN"/>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13732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6ABCF-D250-4ABB-8013-C6B452DAE9A7}" type="slidenum">
              <a:rPr lang="zh-CN" altLang="en-US"/>
              <a:pPr/>
              <a:t>24</a:t>
            </a:fld>
            <a:endParaRPr lang="en-US" altLang="zh-CN"/>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3977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DEAB64-4074-457B-8391-A2E485683CF8}" type="slidenum">
              <a:rPr lang="zh-CN" altLang="en-US"/>
              <a:pPr/>
              <a:t>25</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39331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73F20-8525-40C7-A6E0-9464A4D1B9CA}" type="slidenum">
              <a:rPr lang="zh-CN" altLang="en-US"/>
              <a:pPr/>
              <a:t>26</a:t>
            </a:fld>
            <a:endParaRPr lang="en-US" altLang="zh-CN"/>
          </a:p>
        </p:txBody>
      </p:sp>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49959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749740-D536-4D70-B14E-0603D487EC3D}" type="slidenum">
              <a:rPr lang="zh-CN" altLang="en-US"/>
              <a:pPr/>
              <a:t>27</a:t>
            </a:fld>
            <a:endParaRPr lang="en-US" altLang="zh-CN"/>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29868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01FDBB-8E3E-44C0-AD50-BC5B333DAA37}" type="slidenum">
              <a:rPr lang="zh-CN" altLang="en-US"/>
              <a:pPr/>
              <a:t>28</a:t>
            </a:fld>
            <a:endParaRPr lang="en-US" altLang="zh-CN"/>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89351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E25453-E1DD-4FBD-BF25-AB6390F22BCB}" type="slidenum">
              <a:rPr lang="zh-CN" altLang="en-US"/>
              <a:pPr/>
              <a:t>29</a:t>
            </a:fld>
            <a:endParaRPr lang="en-US" altLang="zh-CN"/>
          </a:p>
        </p:txBody>
      </p:sp>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71680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901FF0-09A1-4AEB-87A4-8D9471A38C88}" type="slidenum">
              <a:rPr lang="zh-CN" altLang="en-US"/>
              <a:pPr/>
              <a:t>30</a:t>
            </a:fld>
            <a:endParaRPr lang="en-US" altLang="zh-CN"/>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473274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C07A0-3F0A-4632-A4E3-16F537ACEC6E}" type="slidenum">
              <a:rPr lang="zh-CN" altLang="en-US"/>
              <a:pPr/>
              <a:t>31</a:t>
            </a:fld>
            <a:endParaRPr lang="en-US" altLang="zh-CN"/>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77981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32</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7952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3</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5764935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9B9868-F633-4B6D-ADEC-7BF726806977}" type="slidenum">
              <a:rPr lang="zh-CN" altLang="en-US"/>
              <a:pPr/>
              <a:t>33</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61730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34</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290868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35</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8532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36</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389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500F4-446B-4DDD-A0BC-39B4398184FC}" type="slidenum">
              <a:rPr lang="zh-CN" altLang="en-US"/>
              <a:pPr/>
              <a:t>37</a:t>
            </a:fld>
            <a:endParaRPr lang="en-US" altLang="zh-CN"/>
          </a:p>
        </p:txBody>
      </p:sp>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44106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38</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474287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43512-D66B-4A6D-81D2-176C2D5AB06A}" type="slidenum">
              <a:rPr lang="zh-CN" altLang="en-US"/>
              <a:pPr/>
              <a:t>39</a:t>
            </a:fld>
            <a:endParaRPr lang="en-US" altLang="zh-CN"/>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5999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0DCE1-DA3D-40FE-A9B6-6619A0CFDD79}" type="slidenum">
              <a:rPr lang="zh-CN" altLang="en-US"/>
              <a:pPr/>
              <a:t>40</a:t>
            </a:fld>
            <a:endParaRPr lang="en-US" altLang="zh-CN"/>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53870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BA972-934F-4206-88D8-F7EE7884163E}" type="slidenum">
              <a:rPr lang="zh-CN" altLang="en-US"/>
              <a:pPr/>
              <a:t>41</a:t>
            </a:fld>
            <a:endParaRPr lang="en-US" altLang="zh-CN"/>
          </a:p>
        </p:txBody>
      </p:sp>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93570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B1E60B-1A54-46D0-B70F-87E6AE53F84E}" type="slidenum">
              <a:rPr lang="zh-CN" altLang="en-US"/>
              <a:pPr/>
              <a:t>42</a:t>
            </a:fld>
            <a:endParaRPr lang="en-US" altLang="zh-CN"/>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1574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5F5927A-54F0-4D8D-A258-6A84A3EF3DAE}" type="slidenum">
              <a:rPr lang="en-US" altLang="zh-CN" sz="1200">
                <a:ea typeface="宋体" panose="02010600030101010101" pitchFamily="2" charset="-122"/>
              </a:rPr>
              <a:pPr algn="r"/>
              <a:t>4</a:t>
            </a:fld>
            <a:endParaRPr lang="en-US" altLang="zh-CN" sz="1200">
              <a:ea typeface="宋体" panose="02010600030101010101" pitchFamily="2" charset="-122"/>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41649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2D5A8F-F787-40E3-B0FD-6B9B852C421B}" type="slidenum">
              <a:rPr lang="zh-CN" altLang="en-US"/>
              <a:pPr/>
              <a:t>43</a:t>
            </a:fld>
            <a:endParaRPr lang="en-US" altLang="zh-CN"/>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66784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977B3D-90EF-45D9-ACDF-46C2D1C036C0}" type="slidenum">
              <a:rPr lang="zh-CN" altLang="en-US"/>
              <a:pPr/>
              <a:t>44</a:t>
            </a:fld>
            <a:endParaRPr lang="en-US" altLang="zh-CN"/>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986520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E31F9-4ED6-49E0-88BC-4A8343486392}" type="slidenum">
              <a:rPr lang="zh-CN" altLang="en-US"/>
              <a:pPr/>
              <a:t>45</a:t>
            </a:fld>
            <a:endParaRPr lang="en-US" altLang="zh-CN"/>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7809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46</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23133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47</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26443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48</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747397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027DF-02BE-4A99-8F1C-5673412ACB0C}" type="slidenum">
              <a:rPr lang="zh-CN" altLang="en-US"/>
              <a:pPr/>
              <a:t>49</a:t>
            </a:fld>
            <a:endParaRPr lang="en-US" altLang="zh-CN"/>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6524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A9ADB-1471-4C69-94C2-FCB354645262}" type="slidenum">
              <a:rPr lang="zh-CN" altLang="en-US"/>
              <a:pPr/>
              <a:t>50</a:t>
            </a:fld>
            <a:endParaRPr lang="en-US" altLang="zh-CN"/>
          </a:p>
        </p:txBody>
      </p:sp>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04900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73AB8-5665-42E6-B42A-B1443A0BDE7E}" type="slidenum">
              <a:rPr lang="zh-CN" altLang="en-US"/>
              <a:pPr/>
              <a:t>51</a:t>
            </a:fld>
            <a:endParaRPr lang="en-US" altLang="zh-CN"/>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47923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57FF55-2C17-4D82-B18B-2AEB4C3842A4}" type="slidenum">
              <a:rPr lang="zh-CN" altLang="en-US"/>
              <a:pPr/>
              <a:t>52</a:t>
            </a:fld>
            <a:endParaRPr lang="en-US" altLang="zh-CN"/>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8007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5</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29413017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D2DA20-049A-478B-9B9C-19E4191943AB}" type="slidenum">
              <a:rPr lang="zh-CN" altLang="en-US"/>
              <a:pPr/>
              <a:t>53</a:t>
            </a:fld>
            <a:endParaRPr lang="en-US" altLang="zh-CN"/>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097078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7349C-F9B5-4632-B5D3-26E1FA3EB854}" type="slidenum">
              <a:rPr lang="zh-CN" altLang="en-US"/>
              <a:pPr/>
              <a:t>54</a:t>
            </a:fld>
            <a:endParaRPr lang="en-US" altLang="zh-CN"/>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60203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C66658-1B76-4FBF-B5C5-187AFBCFAEAD}" type="slidenum">
              <a:rPr lang="zh-CN" altLang="en-US"/>
              <a:pPr/>
              <a:t>55</a:t>
            </a:fld>
            <a:endParaRPr lang="en-US" altLang="zh-CN"/>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3727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8464E3-ED38-4271-9BFF-8935F02243D5}" type="slidenum">
              <a:rPr lang="zh-CN" altLang="en-US"/>
              <a:pPr/>
              <a:t>56</a:t>
            </a:fld>
            <a:endParaRPr lang="en-US" altLang="zh-CN"/>
          </a:p>
        </p:txBody>
      </p:sp>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7851837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7FDE30-C5C1-4CCB-970B-AF8F0F14835F}" type="slidenum">
              <a:rPr lang="zh-CN" altLang="en-US"/>
              <a:pPr/>
              <a:t>57</a:t>
            </a:fld>
            <a:endParaRPr lang="en-US" altLang="zh-CN"/>
          </a:p>
        </p:txBody>
      </p:sp>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71633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DAD9F-7119-4E1D-B0FD-3AC410750070}" type="slidenum">
              <a:rPr lang="zh-CN" altLang="en-US"/>
              <a:pPr/>
              <a:t>58</a:t>
            </a:fld>
            <a:endParaRPr lang="en-US" altLang="zh-CN"/>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42057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7CE36-5494-4D59-A928-089FB350970B}" type="slidenum">
              <a:rPr lang="zh-CN" altLang="en-US"/>
              <a:pPr/>
              <a:t>59</a:t>
            </a:fld>
            <a:endParaRPr lang="en-US" altLang="zh-CN"/>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0833014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C0955D-0285-4222-9AE7-979F3B06B91E}" type="slidenum">
              <a:rPr lang="zh-CN" altLang="en-US"/>
              <a:pPr/>
              <a:t>60</a:t>
            </a:fld>
            <a:endParaRPr lang="en-US" altLang="zh-CN"/>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893661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B42C06-208E-406F-99F4-C9209C3FCE27}" type="slidenum">
              <a:rPr lang="zh-CN" altLang="en-US"/>
              <a:pPr/>
              <a:t>61</a:t>
            </a:fld>
            <a:endParaRPr lang="en-US" altLang="zh-CN"/>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426792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89C2E-1DB7-4491-9600-4274EF19529F}" type="slidenum">
              <a:rPr lang="zh-CN" altLang="en-US"/>
              <a:pPr/>
              <a:t>62</a:t>
            </a:fld>
            <a:endParaRPr lang="en-US" altLang="zh-CN"/>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55745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6</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51259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763E0A-C8C8-4BA8-B3B3-FBC62BFBFAAA}" type="slidenum">
              <a:rPr lang="zh-CN" altLang="en-US"/>
              <a:pPr/>
              <a:t>63</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780406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C234CC-18E7-4C43-BE99-8E9C0660254A}" type="slidenum">
              <a:rPr lang="zh-CN" altLang="en-US"/>
              <a:pPr/>
              <a:t>64</a:t>
            </a:fld>
            <a:endParaRPr lang="en-US" altLang="zh-CN"/>
          </a:p>
        </p:txBody>
      </p:sp>
      <p:sp>
        <p:nvSpPr>
          <p:cNvPr id="437250" name="Rectangle 2"/>
          <p:cNvSpPr>
            <a:spLocks noGrp="1" noRot="1" noChangeAspect="1" noChangeArrowheads="1" noTextEdit="1"/>
          </p:cNvSpPr>
          <p:nvPr>
            <p:ph type="sldImg"/>
          </p:nvPr>
        </p:nvSpPr>
        <p:spPr>
          <a:ln/>
        </p:spPr>
      </p:sp>
      <p:sp>
        <p:nvSpPr>
          <p:cNvPr id="437251"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20010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774E6A-3D0A-4AC5-8969-93D16A4C27C2}" type="slidenum">
              <a:rPr lang="zh-CN" altLang="en-US"/>
              <a:pPr/>
              <a:t>65</a:t>
            </a:fld>
            <a:endParaRPr lang="en-US" altLang="zh-CN"/>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72198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1B0A9D7-2049-40C3-89F4-FDE8A803A61B}" type="slidenum">
              <a:rPr lang="en-US" altLang="zh-CN" smtClean="0"/>
              <a:pPr>
                <a:defRPr/>
              </a:pPr>
              <a:t>66</a:t>
            </a:fld>
            <a:endParaRPr lang="en-US" altLang="zh-CN"/>
          </a:p>
        </p:txBody>
      </p:sp>
    </p:spTree>
    <p:extLst>
      <p:ext uri="{BB962C8B-B14F-4D97-AF65-F5344CB8AC3E}">
        <p14:creationId xmlns:p14="http://schemas.microsoft.com/office/powerpoint/2010/main" val="1016435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7</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44509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8</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289135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r"/>
            <a:fld id="{370B7790-72F6-42D8-BEA4-C2C7E26DDB8E}" type="slidenum">
              <a:rPr lang="en-US" altLang="zh-CN" sz="1200">
                <a:ea typeface="宋体" panose="02010600030101010101" pitchFamily="2" charset="-122"/>
              </a:rPr>
              <a:pPr algn="r"/>
              <a:t>9</a:t>
            </a:fld>
            <a:endParaRPr lang="en-US" altLang="zh-CN" sz="1200">
              <a:ea typeface="宋体" panose="02010600030101010101" pitchFamily="2" charset="-122"/>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1669057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15" desc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7" descr="北方交通大学—世纪钟（校钟）"/>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48338" y="179388"/>
            <a:ext cx="842962"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descr="北方交通大学—思源楼"/>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29500" y="184150"/>
            <a:ext cx="9525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descr="09525834336"/>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91300" y="179388"/>
            <a:ext cx="8382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descr="19楼"/>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382000" y="184150"/>
            <a:ext cx="7620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2" descr="20055131012136649"/>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67275" y="184150"/>
            <a:ext cx="8810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400"/>
            </a:lvl1pPr>
          </a:lstStyle>
          <a:p>
            <a:pPr lvl="0"/>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smtClean="0"/>
              <a:t>单击此处编辑母版副标题样式</a:t>
            </a:r>
          </a:p>
        </p:txBody>
      </p:sp>
      <p:pic>
        <p:nvPicPr>
          <p:cNvPr id="1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09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4906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81825" y="152400"/>
            <a:ext cx="2162175" cy="61817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0538" y="152400"/>
            <a:ext cx="6338887" cy="61817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8447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914400" y="1600200"/>
            <a:ext cx="7772400" cy="4530725"/>
          </a:xfrm>
        </p:spPr>
        <p:txBody>
          <a:bodyPr/>
          <a:lstStyle/>
          <a:p>
            <a:endParaRPr lang="zh-CN" altLang="en-US"/>
          </a:p>
        </p:txBody>
      </p:sp>
      <p:sp>
        <p:nvSpPr>
          <p:cNvPr id="4" name="日期占位符 3"/>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781800" y="6248400"/>
            <a:ext cx="1905000" cy="457200"/>
          </a:xfrm>
        </p:spPr>
        <p:txBody>
          <a:bodyPr/>
          <a:lstStyle>
            <a:lvl1pPr>
              <a:defRPr/>
            </a:lvl1pPr>
          </a:lstStyle>
          <a:p>
            <a:fld id="{78C97B3C-6A4B-48BD-AB17-303E0536F893}" type="slidenum">
              <a:rPr lang="zh-CN" altLang="en-US"/>
              <a:pPr/>
              <a:t>‹#›</a:t>
            </a:fld>
            <a:endParaRPr lang="en-US" altLang="zh-CN"/>
          </a:p>
        </p:txBody>
      </p:sp>
    </p:spTree>
    <p:extLst>
      <p:ext uri="{BB962C8B-B14F-4D97-AF65-F5344CB8AC3E}">
        <p14:creationId xmlns:p14="http://schemas.microsoft.com/office/powerpoint/2010/main" val="3442506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909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710972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0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1538" y="1268413"/>
            <a:ext cx="4038600" cy="50657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4161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205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39119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1884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979282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1026" name="Picture 12" descr="badgeb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279525" y="1131888"/>
            <a:ext cx="709295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9906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algn="ctr">
              <a:defRPr sz="2400">
                <a:solidFill>
                  <a:schemeClr val="tx1"/>
                </a:solidFill>
                <a:latin typeface="Arial" panose="020B0604020202020204" pitchFamily="34" charset="0"/>
                <a:ea typeface="黑体" panose="02010609060101010101" pitchFamily="49" charset="-122"/>
              </a:defRPr>
            </a:lvl1pPr>
            <a:lvl2pPr marL="742950" indent="-285750" algn="ctr">
              <a:defRPr sz="2400">
                <a:solidFill>
                  <a:schemeClr val="tx1"/>
                </a:solidFill>
                <a:latin typeface="Arial" panose="020B0604020202020204" pitchFamily="34" charset="0"/>
                <a:ea typeface="黑体" panose="02010609060101010101" pitchFamily="49" charset="-122"/>
              </a:defRPr>
            </a:lvl2pPr>
            <a:lvl3pPr marL="1143000" indent="-228600" algn="ctr">
              <a:defRPr sz="2400">
                <a:solidFill>
                  <a:schemeClr val="tx1"/>
                </a:solidFill>
                <a:latin typeface="Arial" panose="020B0604020202020204" pitchFamily="34" charset="0"/>
                <a:ea typeface="黑体" panose="02010609060101010101" pitchFamily="49" charset="-122"/>
              </a:defRPr>
            </a:lvl3pPr>
            <a:lvl4pPr marL="1600200" indent="-228600" algn="ctr">
              <a:defRPr sz="2400">
                <a:solidFill>
                  <a:schemeClr val="tx1"/>
                </a:solidFill>
                <a:latin typeface="Arial" panose="020B0604020202020204" pitchFamily="34" charset="0"/>
                <a:ea typeface="黑体" panose="02010609060101010101" pitchFamily="49" charset="-122"/>
              </a:defRPr>
            </a:lvl4pPr>
            <a:lvl5pPr marL="2057400" indent="-228600" algn="ctr">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9" name="Rectangle 4"/>
          <p:cNvSpPr>
            <a:spLocks noGrp="1" noChangeArrowheads="1"/>
          </p:cNvSpPr>
          <p:nvPr>
            <p:ph type="title"/>
          </p:nvPr>
        </p:nvSpPr>
        <p:spPr bwMode="auto">
          <a:xfrm>
            <a:off x="2438400" y="152400"/>
            <a:ext cx="6705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1030" name="Rectangle 5"/>
          <p:cNvSpPr>
            <a:spLocks noGrp="1" noChangeArrowheads="1"/>
          </p:cNvSpPr>
          <p:nvPr>
            <p:ph type="body" idx="1"/>
          </p:nvPr>
        </p:nvSpPr>
        <p:spPr bwMode="auto">
          <a:xfrm>
            <a:off x="490538"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pic>
        <p:nvPicPr>
          <p:cNvPr id="2050" name="Picture 2" descr="https://timgsa.baidu.com/timg?image&amp;quality=80&amp;size=b9999_10000&amp;sec=1583378920329&amp;di=e25020f7c280b3bc5a1a0bc6e7f7af6c&amp;imgtype=0&amp;src=http%3A%2F%2Fimg.sanhao.com%2Fcommunity_news%2F12877%2F20170314150347967.jp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68916" y="56935"/>
            <a:ext cx="2277422" cy="93366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timing>
    <p:tnLst>
      <p:par>
        <p:cTn id="1" dur="indefinite" restart="never" nodeType="tmRoot"/>
      </p:par>
    </p:tnLst>
  </p:timing>
  <p:hf hdr="0" ftr="0"/>
  <p:txStyles>
    <p:title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p:titleStyle>
    <p:bodyStyle>
      <a:lvl1pPr marL="449263" indent="-449263" algn="l" rtl="0" eaLnBrk="0" fontAlgn="base" hangingPunct="0">
        <a:lnSpc>
          <a:spcPct val="110000"/>
        </a:lnSpc>
        <a:spcBef>
          <a:spcPct val="20000"/>
        </a:spcBef>
        <a:spcAft>
          <a:spcPct val="0"/>
        </a:spcAft>
        <a:buSzPct val="120000"/>
        <a:buBlip>
          <a:blip r:embed="rId17"/>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pche@bjtu.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9.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21.xml"/></Relationships>
</file>

<file path=ppt/slides/_rels/slide2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28.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3.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5.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52.emf"/><Relationship Id="rId4" Type="http://schemas.openxmlformats.org/officeDocument/2006/relationships/customXml" Target="../ink/ink35.xml"/></Relationships>
</file>

<file path=ppt/slides/_rels/slide39.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42.xml"/><Relationship Id="rId5" Type="http://schemas.openxmlformats.org/officeDocument/2006/relationships/image" Target="../media/image57.png"/><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4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8.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customXml" Target="../ink/ink48.xml"/><Relationship Id="rId4" Type="http://schemas.openxmlformats.org/officeDocument/2006/relationships/image" Target="../media/image63.emf"/></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50.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50.xml"/></Relationships>
</file>

<file path=ppt/slides/_rels/slide58.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9.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63.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6.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3.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4.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2400" y="1752600"/>
            <a:ext cx="8839200" cy="1927225"/>
          </a:xfrm>
        </p:spPr>
        <p:txBody>
          <a:bodyPr/>
          <a:lstStyle/>
          <a:p>
            <a:pPr algn="ctr" eaLnBrk="1" hangingPunct="1"/>
            <a:r>
              <a:rPr lang="en-US" altLang="zh-CN" sz="4000" dirty="0" smtClean="0">
                <a:latin typeface="Cambria" panose="02040503050406030204" pitchFamily="18" charset="0"/>
              </a:rPr>
              <a:t>Software Quality Assurance and Testing Technology</a:t>
            </a:r>
            <a:endParaRPr lang="zh-CN" altLang="zh-CN" sz="4000" dirty="0" smtClean="0">
              <a:latin typeface="Cambria" panose="02040503050406030204" pitchFamily="18" charset="0"/>
            </a:endParaRPr>
          </a:p>
        </p:txBody>
      </p:sp>
      <p:sp>
        <p:nvSpPr>
          <p:cNvPr id="5123" name="Rectangle 3"/>
          <p:cNvSpPr>
            <a:spLocks noGrp="1" noChangeArrowheads="1"/>
          </p:cNvSpPr>
          <p:nvPr>
            <p:ph type="subTitle" idx="1"/>
          </p:nvPr>
        </p:nvSpPr>
        <p:spPr>
          <a:xfrm>
            <a:off x="1600200" y="4419600"/>
            <a:ext cx="6172200" cy="1524000"/>
          </a:xfrm>
        </p:spPr>
        <p:txBody>
          <a:bodyPr/>
          <a:lstStyle/>
          <a:p>
            <a:pPr eaLnBrk="1" hangingPunct="1"/>
            <a:r>
              <a:rPr lang="en-US" altLang="zh-CN" sz="1800" b="1" dirty="0">
                <a:solidFill>
                  <a:srgbClr val="133984"/>
                </a:solidFill>
                <a:latin typeface="Cambria" panose="02040503050406030204" pitchFamily="18" charset="0"/>
                <a:ea typeface="华文新魏" panose="02010800040101010101" pitchFamily="2" charset="-122"/>
              </a:rPr>
              <a:t>2</a:t>
            </a:r>
            <a:r>
              <a:rPr lang="en-US" altLang="zh-CN" sz="1800" b="1" baseline="30000" dirty="0" smtClean="0">
                <a:solidFill>
                  <a:srgbClr val="133984"/>
                </a:solidFill>
                <a:latin typeface="Cambria" panose="02040503050406030204" pitchFamily="18" charset="0"/>
                <a:ea typeface="华文新魏" panose="02010800040101010101" pitchFamily="2" charset="-122"/>
              </a:rPr>
              <a:t>nd</a:t>
            </a:r>
            <a:r>
              <a:rPr lang="en-US" altLang="zh-CN" sz="1800" b="1" dirty="0" smtClean="0">
                <a:solidFill>
                  <a:srgbClr val="133984"/>
                </a:solidFill>
                <a:latin typeface="Cambria" panose="02040503050406030204" pitchFamily="18" charset="0"/>
                <a:ea typeface="华文新魏" panose="02010800040101010101" pitchFamily="2" charset="-122"/>
              </a:rPr>
              <a:t> Semester, Spring 2022</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Xiaoping CHE (</a:t>
            </a:r>
            <a:r>
              <a:rPr lang="en-US" altLang="zh-CN" sz="1800" b="1" dirty="0" smtClean="0">
                <a:solidFill>
                  <a:srgbClr val="133984"/>
                </a:solidFill>
                <a:latin typeface="Cambria" panose="02040503050406030204" pitchFamily="18" charset="0"/>
                <a:ea typeface="华文新魏" panose="02010800040101010101" pitchFamily="2" charset="-122"/>
                <a:hlinkClick r:id="rId3"/>
              </a:rPr>
              <a:t>xpche@bjtu.edu.cn</a:t>
            </a:r>
            <a:r>
              <a:rPr lang="en-US" altLang="zh-CN" sz="1800" b="1" dirty="0" smtClean="0">
                <a:solidFill>
                  <a:srgbClr val="133984"/>
                </a:solidFill>
                <a:latin typeface="Cambria" panose="02040503050406030204" pitchFamily="18" charset="0"/>
                <a:ea typeface="华文新魏" panose="02010800040101010101" pitchFamily="2" charset="-122"/>
              </a:rPr>
              <a:t>)</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Associate Professor </a:t>
            </a:r>
            <a:endParaRPr lang="en-US" altLang="zh-CN" sz="1800" b="1" dirty="0">
              <a:solidFill>
                <a:srgbClr val="133984"/>
              </a:solidFill>
              <a:latin typeface="Cambria" panose="02040503050406030204" pitchFamily="18" charset="0"/>
              <a:ea typeface="华文新魏" panose="02010800040101010101" pitchFamily="2" charset="-122"/>
            </a:endParaRP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School of Software Engineering</a:t>
            </a:r>
          </a:p>
          <a:p>
            <a:pPr eaLnBrk="1" hangingPunct="1"/>
            <a:r>
              <a:rPr lang="en-US" altLang="zh-CN" sz="1800" b="1" dirty="0" smtClean="0">
                <a:solidFill>
                  <a:srgbClr val="133984"/>
                </a:solidFill>
                <a:latin typeface="Cambria" panose="02040503050406030204" pitchFamily="18" charset="0"/>
                <a:ea typeface="华文新魏" panose="02010800040101010101" pitchFamily="2" charset="-122"/>
              </a:rPr>
              <a:t>Beijing </a:t>
            </a:r>
            <a:r>
              <a:rPr lang="en-US" altLang="zh-CN" sz="1800" b="1" dirty="0" err="1" smtClean="0">
                <a:solidFill>
                  <a:srgbClr val="133984"/>
                </a:solidFill>
                <a:latin typeface="Cambria" panose="02040503050406030204" pitchFamily="18" charset="0"/>
                <a:ea typeface="华文新魏" panose="02010800040101010101" pitchFamily="2" charset="-122"/>
              </a:rPr>
              <a:t>Jiaotong</a:t>
            </a:r>
            <a:r>
              <a:rPr lang="en-US" altLang="zh-CN" sz="1800" b="1" dirty="0" smtClean="0">
                <a:solidFill>
                  <a:srgbClr val="133984"/>
                </a:solidFill>
                <a:latin typeface="Cambria" panose="02040503050406030204" pitchFamily="18" charset="0"/>
                <a:ea typeface="华文新魏" panose="02010800040101010101" pitchFamily="2" charset="-122"/>
              </a:rPr>
              <a:t> University</a:t>
            </a:r>
            <a:endParaRPr lang="zh-CN" altLang="zh-CN" sz="2800" b="1" dirty="0" smtClean="0">
              <a:solidFill>
                <a:srgbClr val="133984"/>
              </a:solidFill>
              <a:latin typeface="Cambria" panose="02040503050406030204" pitchFamily="18" charset="0"/>
              <a:ea typeface="华文新魏" panose="02010800040101010101" pitchFamily="2" charset="-122"/>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1041480" y="3460680"/>
              <a:ext cx="3372120" cy="1949760"/>
            </p14:xfrm>
          </p:contentPart>
        </mc:Choice>
        <mc:Fallback>
          <p:pic>
            <p:nvPicPr>
              <p:cNvPr id="2" name="墨迹 1"/>
              <p:cNvPicPr/>
              <p:nvPr/>
            </p:nvPicPr>
            <p:blipFill>
              <a:blip r:embed="rId5"/>
              <a:stretch>
                <a:fillRect/>
              </a:stretch>
            </p:blipFill>
            <p:spPr>
              <a:xfrm>
                <a:off x="1032120" y="3451320"/>
                <a:ext cx="3390840" cy="196848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b="1" dirty="0">
              <a:solidFill>
                <a:srgbClr val="133984"/>
              </a:solidFill>
              <a:latin typeface="Cambria" panose="02040503050406030204" pitchFamily="18" charset="0"/>
            </a:endParaRPr>
          </a:p>
        </p:txBody>
      </p:sp>
      <p:grpSp>
        <p:nvGrpSpPr>
          <p:cNvPr id="495651" name="Group 35"/>
          <p:cNvGrpSpPr>
            <a:grpSpLocks/>
          </p:cNvGrpSpPr>
          <p:nvPr/>
        </p:nvGrpSpPr>
        <p:grpSpPr bwMode="auto">
          <a:xfrm>
            <a:off x="533400" y="1600200"/>
            <a:ext cx="7858658" cy="3810000"/>
            <a:chOff x="795" y="1248"/>
            <a:chExt cx="3985" cy="1924"/>
          </a:xfrm>
        </p:grpSpPr>
        <p:sp>
          <p:nvSpPr>
            <p:cNvPr id="495620" name="Freeform 4"/>
            <p:cNvSpPr>
              <a:spLocks/>
            </p:cNvSpPr>
            <p:nvPr/>
          </p:nvSpPr>
          <p:spPr bwMode="auto">
            <a:xfrm>
              <a:off x="2687" y="1377"/>
              <a:ext cx="224" cy="74"/>
            </a:xfrm>
            <a:custGeom>
              <a:avLst/>
              <a:gdLst>
                <a:gd name="T0" fmla="*/ 0 w 294"/>
                <a:gd name="T1" fmla="*/ 61 h 93"/>
                <a:gd name="T2" fmla="*/ 65 w 294"/>
                <a:gd name="T3" fmla="*/ 92 h 93"/>
                <a:gd name="T4" fmla="*/ 293 w 294"/>
                <a:gd name="T5" fmla="*/ 30 h 93"/>
                <a:gd name="T6" fmla="*/ 228 w 294"/>
                <a:gd name="T7" fmla="*/ 0 h 93"/>
                <a:gd name="T8" fmla="*/ 0 w 294"/>
                <a:gd name="T9" fmla="*/ 61 h 93"/>
              </a:gdLst>
              <a:ahLst/>
              <a:cxnLst>
                <a:cxn ang="0">
                  <a:pos x="T0" y="T1"/>
                </a:cxn>
                <a:cxn ang="0">
                  <a:pos x="T2" y="T3"/>
                </a:cxn>
                <a:cxn ang="0">
                  <a:pos x="T4" y="T5"/>
                </a:cxn>
                <a:cxn ang="0">
                  <a:pos x="T6" y="T7"/>
                </a:cxn>
                <a:cxn ang="0">
                  <a:pos x="T8" y="T9"/>
                </a:cxn>
              </a:cxnLst>
              <a:rect l="0" t="0" r="r" b="b"/>
              <a:pathLst>
                <a:path w="294" h="93">
                  <a:moveTo>
                    <a:pt x="0" y="61"/>
                  </a:moveTo>
                  <a:lnTo>
                    <a:pt x="65" y="92"/>
                  </a:lnTo>
                  <a:lnTo>
                    <a:pt x="293" y="30"/>
                  </a:lnTo>
                  <a:lnTo>
                    <a:pt x="228" y="0"/>
                  </a:lnTo>
                  <a:lnTo>
                    <a:pt x="0" y="61"/>
                  </a:lnTo>
                </a:path>
              </a:pathLst>
            </a:custGeom>
            <a:solidFill>
              <a:srgbClr val="7FFFD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nvGrpSpPr>
            <p:cNvPr id="495621" name="Group 5"/>
            <p:cNvGrpSpPr>
              <a:grpSpLocks/>
            </p:cNvGrpSpPr>
            <p:nvPr/>
          </p:nvGrpSpPr>
          <p:grpSpPr bwMode="auto">
            <a:xfrm>
              <a:off x="3419" y="1586"/>
              <a:ext cx="580" cy="573"/>
              <a:chOff x="3808" y="1163"/>
              <a:chExt cx="760" cy="730"/>
            </a:xfrm>
          </p:grpSpPr>
          <p:sp>
            <p:nvSpPr>
              <p:cNvPr id="495622" name="Freeform 6"/>
              <p:cNvSpPr>
                <a:spLocks/>
              </p:cNvSpPr>
              <p:nvPr/>
            </p:nvSpPr>
            <p:spPr bwMode="auto">
              <a:xfrm>
                <a:off x="4340" y="1598"/>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3" name="Freeform 7"/>
              <p:cNvSpPr>
                <a:spLocks/>
              </p:cNvSpPr>
              <p:nvPr/>
            </p:nvSpPr>
            <p:spPr bwMode="auto">
              <a:xfrm>
                <a:off x="3907" y="1230"/>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4" name="Freeform 8"/>
              <p:cNvSpPr>
                <a:spLocks/>
              </p:cNvSpPr>
              <p:nvPr/>
            </p:nvSpPr>
            <p:spPr bwMode="auto">
              <a:xfrm>
                <a:off x="3808" y="1531"/>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5" name="Freeform 9"/>
              <p:cNvSpPr>
                <a:spLocks/>
              </p:cNvSpPr>
              <p:nvPr/>
            </p:nvSpPr>
            <p:spPr bwMode="auto">
              <a:xfrm>
                <a:off x="3808" y="1330"/>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6" name="Freeform 10"/>
              <p:cNvSpPr>
                <a:spLocks/>
              </p:cNvSpPr>
              <p:nvPr/>
            </p:nvSpPr>
            <p:spPr bwMode="auto">
              <a:xfrm>
                <a:off x="4340" y="1163"/>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27" name="Group 11"/>
            <p:cNvGrpSpPr>
              <a:grpSpLocks/>
            </p:cNvGrpSpPr>
            <p:nvPr/>
          </p:nvGrpSpPr>
          <p:grpSpPr bwMode="auto">
            <a:xfrm>
              <a:off x="2723" y="2546"/>
              <a:ext cx="426" cy="626"/>
              <a:chOff x="2876" y="2432"/>
              <a:chExt cx="560" cy="798"/>
            </a:xfrm>
          </p:grpSpPr>
          <p:sp>
            <p:nvSpPr>
              <p:cNvPr id="495628" name="Freeform 12"/>
              <p:cNvSpPr>
                <a:spLocks/>
              </p:cNvSpPr>
              <p:nvPr/>
            </p:nvSpPr>
            <p:spPr bwMode="auto">
              <a:xfrm>
                <a:off x="3010" y="2734"/>
                <a:ext cx="60" cy="496"/>
              </a:xfrm>
              <a:custGeom>
                <a:avLst/>
                <a:gdLst>
                  <a:gd name="T0" fmla="*/ 59 w 60"/>
                  <a:gd name="T1" fmla="*/ 495 h 496"/>
                  <a:gd name="T2" fmla="*/ 59 w 60"/>
                  <a:gd name="T3" fmla="*/ 33 h 496"/>
                  <a:gd name="T4" fmla="*/ 0 w 60"/>
                  <a:gd name="T5" fmla="*/ 0 h 496"/>
                  <a:gd name="T6" fmla="*/ 0 w 60"/>
                  <a:gd name="T7" fmla="*/ 429 h 496"/>
                  <a:gd name="T8" fmla="*/ 59 w 60"/>
                  <a:gd name="T9" fmla="*/ 495 h 496"/>
                </a:gdLst>
                <a:ahLst/>
                <a:cxnLst>
                  <a:cxn ang="0">
                    <a:pos x="T0" y="T1"/>
                  </a:cxn>
                  <a:cxn ang="0">
                    <a:pos x="T2" y="T3"/>
                  </a:cxn>
                  <a:cxn ang="0">
                    <a:pos x="T4" y="T5"/>
                  </a:cxn>
                  <a:cxn ang="0">
                    <a:pos x="T6" y="T7"/>
                  </a:cxn>
                  <a:cxn ang="0">
                    <a:pos x="T8" y="T9"/>
                  </a:cxn>
                </a:cxnLst>
                <a:rect l="0" t="0" r="r" b="b"/>
                <a:pathLst>
                  <a:path w="60" h="496">
                    <a:moveTo>
                      <a:pt x="59" y="495"/>
                    </a:moveTo>
                    <a:lnTo>
                      <a:pt x="59" y="33"/>
                    </a:lnTo>
                    <a:lnTo>
                      <a:pt x="0" y="0"/>
                    </a:lnTo>
                    <a:lnTo>
                      <a:pt x="0" y="429"/>
                    </a:lnTo>
                    <a:lnTo>
                      <a:pt x="59" y="4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29" name="Freeform 13"/>
              <p:cNvSpPr>
                <a:spLocks/>
              </p:cNvSpPr>
              <p:nvPr/>
            </p:nvSpPr>
            <p:spPr bwMode="auto">
              <a:xfrm>
                <a:off x="2943" y="2466"/>
                <a:ext cx="493" cy="764"/>
              </a:xfrm>
              <a:custGeom>
                <a:avLst/>
                <a:gdLst>
                  <a:gd name="T0" fmla="*/ 230 w 493"/>
                  <a:gd name="T1" fmla="*/ 0 h 764"/>
                  <a:gd name="T2" fmla="*/ 492 w 493"/>
                  <a:gd name="T3" fmla="*/ 133 h 764"/>
                  <a:gd name="T4" fmla="*/ 362 w 493"/>
                  <a:gd name="T5" fmla="*/ 198 h 764"/>
                  <a:gd name="T6" fmla="*/ 362 w 493"/>
                  <a:gd name="T7" fmla="*/ 663 h 764"/>
                  <a:gd name="T8" fmla="*/ 132 w 493"/>
                  <a:gd name="T9" fmla="*/ 763 h 764"/>
                  <a:gd name="T10" fmla="*/ 132 w 493"/>
                  <a:gd name="T11" fmla="*/ 299 h 764"/>
                  <a:gd name="T12" fmla="*/ 0 w 493"/>
                  <a:gd name="T13" fmla="*/ 365 h 764"/>
                  <a:gd name="T14" fmla="*/ 230 w 493"/>
                  <a:gd name="T15" fmla="*/ 0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764">
                    <a:moveTo>
                      <a:pt x="230" y="0"/>
                    </a:moveTo>
                    <a:lnTo>
                      <a:pt x="492" y="133"/>
                    </a:lnTo>
                    <a:lnTo>
                      <a:pt x="362" y="198"/>
                    </a:lnTo>
                    <a:lnTo>
                      <a:pt x="362" y="663"/>
                    </a:lnTo>
                    <a:lnTo>
                      <a:pt x="132" y="763"/>
                    </a:lnTo>
                    <a:lnTo>
                      <a:pt x="132" y="299"/>
                    </a:lnTo>
                    <a:lnTo>
                      <a:pt x="0" y="365"/>
                    </a:lnTo>
                    <a:lnTo>
                      <a:pt x="230" y="0"/>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0" name="Freeform 14"/>
              <p:cNvSpPr>
                <a:spLocks/>
              </p:cNvSpPr>
              <p:nvPr/>
            </p:nvSpPr>
            <p:spPr bwMode="auto">
              <a:xfrm>
                <a:off x="2876" y="2432"/>
                <a:ext cx="294" cy="396"/>
              </a:xfrm>
              <a:custGeom>
                <a:avLst/>
                <a:gdLst>
                  <a:gd name="T0" fmla="*/ 65 w 294"/>
                  <a:gd name="T1" fmla="*/ 395 h 396"/>
                  <a:gd name="T2" fmla="*/ 0 w 294"/>
                  <a:gd name="T3" fmla="*/ 362 h 396"/>
                  <a:gd name="T4" fmla="*/ 228 w 294"/>
                  <a:gd name="T5" fmla="*/ 0 h 396"/>
                  <a:gd name="T6" fmla="*/ 293 w 294"/>
                  <a:gd name="T7" fmla="*/ 33 h 396"/>
                  <a:gd name="T8" fmla="*/ 65 w 294"/>
                  <a:gd name="T9" fmla="*/ 395 h 396"/>
                </a:gdLst>
                <a:ahLst/>
                <a:cxnLst>
                  <a:cxn ang="0">
                    <a:pos x="T0" y="T1"/>
                  </a:cxn>
                  <a:cxn ang="0">
                    <a:pos x="T2" y="T3"/>
                  </a:cxn>
                  <a:cxn ang="0">
                    <a:pos x="T4" y="T5"/>
                  </a:cxn>
                  <a:cxn ang="0">
                    <a:pos x="T6" y="T7"/>
                  </a:cxn>
                  <a:cxn ang="0">
                    <a:pos x="T8" y="T9"/>
                  </a:cxn>
                </a:cxnLst>
                <a:rect l="0" t="0" r="r" b="b"/>
                <a:pathLst>
                  <a:path w="294" h="396">
                    <a:moveTo>
                      <a:pt x="65" y="395"/>
                    </a:moveTo>
                    <a:lnTo>
                      <a:pt x="0" y="362"/>
                    </a:lnTo>
                    <a:lnTo>
                      <a:pt x="228" y="0"/>
                    </a:lnTo>
                    <a:lnTo>
                      <a:pt x="293" y="33"/>
                    </a:lnTo>
                    <a:lnTo>
                      <a:pt x="65" y="3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1" name="Group 15"/>
            <p:cNvGrpSpPr>
              <a:grpSpLocks/>
            </p:cNvGrpSpPr>
            <p:nvPr/>
          </p:nvGrpSpPr>
          <p:grpSpPr bwMode="auto">
            <a:xfrm>
              <a:off x="2064" y="1680"/>
              <a:ext cx="1470" cy="1152"/>
              <a:chOff x="1994" y="1288"/>
              <a:chExt cx="1929" cy="1468"/>
            </a:xfrm>
          </p:grpSpPr>
          <p:sp>
            <p:nvSpPr>
              <p:cNvPr id="495632" name="Freeform 16"/>
              <p:cNvSpPr>
                <a:spLocks/>
              </p:cNvSpPr>
              <p:nvPr/>
            </p:nvSpPr>
            <p:spPr bwMode="auto">
              <a:xfrm>
                <a:off x="1994" y="1858"/>
                <a:ext cx="394" cy="898"/>
              </a:xfrm>
              <a:custGeom>
                <a:avLst/>
                <a:gdLst>
                  <a:gd name="T0" fmla="*/ 0 w 394"/>
                  <a:gd name="T1" fmla="*/ 0 h 898"/>
                  <a:gd name="T2" fmla="*/ 393 w 394"/>
                  <a:gd name="T3" fmla="*/ 232 h 898"/>
                  <a:gd name="T4" fmla="*/ 393 w 394"/>
                  <a:gd name="T5" fmla="*/ 897 h 898"/>
                  <a:gd name="T6" fmla="*/ 0 w 394"/>
                  <a:gd name="T7" fmla="*/ 664 h 898"/>
                  <a:gd name="T8" fmla="*/ 0 w 394"/>
                  <a:gd name="T9" fmla="*/ 0 h 898"/>
                </a:gdLst>
                <a:ahLst/>
                <a:cxnLst>
                  <a:cxn ang="0">
                    <a:pos x="T0" y="T1"/>
                  </a:cxn>
                  <a:cxn ang="0">
                    <a:pos x="T2" y="T3"/>
                  </a:cxn>
                  <a:cxn ang="0">
                    <a:pos x="T4" y="T5"/>
                  </a:cxn>
                  <a:cxn ang="0">
                    <a:pos x="T6" y="T7"/>
                  </a:cxn>
                  <a:cxn ang="0">
                    <a:pos x="T8" y="T9"/>
                  </a:cxn>
                </a:cxnLst>
                <a:rect l="0" t="0" r="r" b="b"/>
                <a:pathLst>
                  <a:path w="394" h="898">
                    <a:moveTo>
                      <a:pt x="0" y="0"/>
                    </a:moveTo>
                    <a:lnTo>
                      <a:pt x="393" y="232"/>
                    </a:lnTo>
                    <a:lnTo>
                      <a:pt x="393" y="897"/>
                    </a:lnTo>
                    <a:lnTo>
                      <a:pt x="0" y="664"/>
                    </a:lnTo>
                    <a:lnTo>
                      <a:pt x="0" y="0"/>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3" name="Freeform 17"/>
              <p:cNvSpPr>
                <a:spLocks/>
              </p:cNvSpPr>
              <p:nvPr/>
            </p:nvSpPr>
            <p:spPr bwMode="auto">
              <a:xfrm>
                <a:off x="1994" y="1288"/>
                <a:ext cx="1929" cy="797"/>
              </a:xfrm>
              <a:custGeom>
                <a:avLst/>
                <a:gdLst>
                  <a:gd name="T0" fmla="*/ 0 w 1929"/>
                  <a:gd name="T1" fmla="*/ 564 h 797"/>
                  <a:gd name="T2" fmla="*/ 399 w 1929"/>
                  <a:gd name="T3" fmla="*/ 796 h 797"/>
                  <a:gd name="T4" fmla="*/ 1928 w 1929"/>
                  <a:gd name="T5" fmla="*/ 200 h 797"/>
                  <a:gd name="T6" fmla="*/ 1594 w 1929"/>
                  <a:gd name="T7" fmla="*/ 0 h 797"/>
                  <a:gd name="T8" fmla="*/ 0 w 1929"/>
                  <a:gd name="T9" fmla="*/ 564 h 797"/>
                </a:gdLst>
                <a:ahLst/>
                <a:cxnLst>
                  <a:cxn ang="0">
                    <a:pos x="T0" y="T1"/>
                  </a:cxn>
                  <a:cxn ang="0">
                    <a:pos x="T2" y="T3"/>
                  </a:cxn>
                  <a:cxn ang="0">
                    <a:pos x="T4" y="T5"/>
                  </a:cxn>
                  <a:cxn ang="0">
                    <a:pos x="T6" y="T7"/>
                  </a:cxn>
                  <a:cxn ang="0">
                    <a:pos x="T8" y="T9"/>
                  </a:cxn>
                </a:cxnLst>
                <a:rect l="0" t="0" r="r" b="b"/>
                <a:pathLst>
                  <a:path w="1929" h="797">
                    <a:moveTo>
                      <a:pt x="0" y="564"/>
                    </a:moveTo>
                    <a:lnTo>
                      <a:pt x="399" y="796"/>
                    </a:lnTo>
                    <a:lnTo>
                      <a:pt x="1928" y="200"/>
                    </a:lnTo>
                    <a:lnTo>
                      <a:pt x="1594" y="0"/>
                    </a:lnTo>
                    <a:lnTo>
                      <a:pt x="0" y="564"/>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4" name="Freeform 18"/>
              <p:cNvSpPr>
                <a:spLocks/>
              </p:cNvSpPr>
              <p:nvPr/>
            </p:nvSpPr>
            <p:spPr bwMode="auto">
              <a:xfrm>
                <a:off x="2395" y="1490"/>
                <a:ext cx="1528" cy="1266"/>
              </a:xfrm>
              <a:custGeom>
                <a:avLst/>
                <a:gdLst>
                  <a:gd name="T0" fmla="*/ 0 w 1528"/>
                  <a:gd name="T1" fmla="*/ 598 h 1266"/>
                  <a:gd name="T2" fmla="*/ 0 w 1528"/>
                  <a:gd name="T3" fmla="*/ 1265 h 1266"/>
                  <a:gd name="T4" fmla="*/ 1527 w 1528"/>
                  <a:gd name="T5" fmla="*/ 565 h 1266"/>
                  <a:gd name="T6" fmla="*/ 1527 w 1528"/>
                  <a:gd name="T7" fmla="*/ 0 h 1266"/>
                  <a:gd name="T8" fmla="*/ 0 w 1528"/>
                  <a:gd name="T9" fmla="*/ 598 h 1266"/>
                </a:gdLst>
                <a:ahLst/>
                <a:cxnLst>
                  <a:cxn ang="0">
                    <a:pos x="T0" y="T1"/>
                  </a:cxn>
                  <a:cxn ang="0">
                    <a:pos x="T2" y="T3"/>
                  </a:cxn>
                  <a:cxn ang="0">
                    <a:pos x="T4" y="T5"/>
                  </a:cxn>
                  <a:cxn ang="0">
                    <a:pos x="T6" y="T7"/>
                  </a:cxn>
                  <a:cxn ang="0">
                    <a:pos x="T8" y="T9"/>
                  </a:cxn>
                </a:cxnLst>
                <a:rect l="0" t="0" r="r" b="b"/>
                <a:pathLst>
                  <a:path w="1528" h="1266">
                    <a:moveTo>
                      <a:pt x="0" y="598"/>
                    </a:moveTo>
                    <a:lnTo>
                      <a:pt x="0" y="1265"/>
                    </a:lnTo>
                    <a:lnTo>
                      <a:pt x="1527" y="565"/>
                    </a:lnTo>
                    <a:lnTo>
                      <a:pt x="1527" y="0"/>
                    </a:lnTo>
                    <a:lnTo>
                      <a:pt x="0" y="598"/>
                    </a:lnTo>
                  </a:path>
                </a:pathLst>
              </a:custGeom>
              <a:solidFill>
                <a:schemeClr val="tx1"/>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35" name="Group 19"/>
            <p:cNvGrpSpPr>
              <a:grpSpLocks/>
            </p:cNvGrpSpPr>
            <p:nvPr/>
          </p:nvGrpSpPr>
          <p:grpSpPr bwMode="auto">
            <a:xfrm>
              <a:off x="2551" y="1402"/>
              <a:ext cx="493" cy="521"/>
              <a:chOff x="2645" y="920"/>
              <a:chExt cx="649" cy="663"/>
            </a:xfrm>
          </p:grpSpPr>
          <p:sp>
            <p:nvSpPr>
              <p:cNvPr id="495636" name="Freeform 20"/>
              <p:cNvSpPr>
                <a:spLocks/>
              </p:cNvSpPr>
              <p:nvPr/>
            </p:nvSpPr>
            <p:spPr bwMode="auto">
              <a:xfrm>
                <a:off x="3066" y="1246"/>
                <a:ext cx="228" cy="86"/>
              </a:xfrm>
              <a:custGeom>
                <a:avLst/>
                <a:gdLst>
                  <a:gd name="T0" fmla="*/ 64 w 228"/>
                  <a:gd name="T1" fmla="*/ 85 h 86"/>
                  <a:gd name="T2" fmla="*/ 227 w 228"/>
                  <a:gd name="T3" fmla="*/ 27 h 86"/>
                  <a:gd name="T4" fmla="*/ 156 w 228"/>
                  <a:gd name="T5" fmla="*/ 0 h 86"/>
                  <a:gd name="T6" fmla="*/ 0 w 228"/>
                  <a:gd name="T7" fmla="*/ 58 h 86"/>
                  <a:gd name="T8" fmla="*/ 64 w 228"/>
                  <a:gd name="T9" fmla="*/ 85 h 86"/>
                </a:gdLst>
                <a:ahLst/>
                <a:cxnLst>
                  <a:cxn ang="0">
                    <a:pos x="T0" y="T1"/>
                  </a:cxn>
                  <a:cxn ang="0">
                    <a:pos x="T2" y="T3"/>
                  </a:cxn>
                  <a:cxn ang="0">
                    <a:pos x="T4" y="T5"/>
                  </a:cxn>
                  <a:cxn ang="0">
                    <a:pos x="T6" y="T7"/>
                  </a:cxn>
                  <a:cxn ang="0">
                    <a:pos x="T8" y="T9"/>
                  </a:cxn>
                </a:cxnLst>
                <a:rect l="0" t="0" r="r" b="b"/>
                <a:pathLst>
                  <a:path w="228" h="86">
                    <a:moveTo>
                      <a:pt x="64" y="85"/>
                    </a:moveTo>
                    <a:lnTo>
                      <a:pt x="227" y="27"/>
                    </a:lnTo>
                    <a:lnTo>
                      <a:pt x="156" y="0"/>
                    </a:lnTo>
                    <a:lnTo>
                      <a:pt x="0" y="58"/>
                    </a:lnTo>
                    <a:lnTo>
                      <a:pt x="64" y="8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7" name="Freeform 21"/>
              <p:cNvSpPr>
                <a:spLocks/>
              </p:cNvSpPr>
              <p:nvPr/>
            </p:nvSpPr>
            <p:spPr bwMode="auto">
              <a:xfrm>
                <a:off x="2717" y="920"/>
                <a:ext cx="577" cy="663"/>
              </a:xfrm>
              <a:custGeom>
                <a:avLst/>
                <a:gdLst>
                  <a:gd name="T0" fmla="*/ 183 w 577"/>
                  <a:gd name="T1" fmla="*/ 66 h 663"/>
                  <a:gd name="T2" fmla="*/ 414 w 577"/>
                  <a:gd name="T3" fmla="*/ 0 h 663"/>
                  <a:gd name="T4" fmla="*/ 414 w 577"/>
                  <a:gd name="T5" fmla="*/ 411 h 663"/>
                  <a:gd name="T6" fmla="*/ 576 w 577"/>
                  <a:gd name="T7" fmla="*/ 351 h 663"/>
                  <a:gd name="T8" fmla="*/ 316 w 577"/>
                  <a:gd name="T9" fmla="*/ 662 h 663"/>
                  <a:gd name="T10" fmla="*/ 0 w 577"/>
                  <a:gd name="T11" fmla="*/ 562 h 663"/>
                  <a:gd name="T12" fmla="*/ 183 w 577"/>
                  <a:gd name="T13" fmla="*/ 496 h 663"/>
                  <a:gd name="T14" fmla="*/ 183 w 577"/>
                  <a:gd name="T15" fmla="*/ 66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7" h="663">
                    <a:moveTo>
                      <a:pt x="183" y="66"/>
                    </a:moveTo>
                    <a:lnTo>
                      <a:pt x="414" y="0"/>
                    </a:lnTo>
                    <a:lnTo>
                      <a:pt x="414" y="411"/>
                    </a:lnTo>
                    <a:lnTo>
                      <a:pt x="576" y="351"/>
                    </a:lnTo>
                    <a:lnTo>
                      <a:pt x="316" y="662"/>
                    </a:lnTo>
                    <a:lnTo>
                      <a:pt x="0" y="562"/>
                    </a:lnTo>
                    <a:lnTo>
                      <a:pt x="183" y="496"/>
                    </a:lnTo>
                    <a:lnTo>
                      <a:pt x="183"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8" name="Freeform 22"/>
              <p:cNvSpPr>
                <a:spLocks/>
              </p:cNvSpPr>
              <p:nvPr/>
            </p:nvSpPr>
            <p:spPr bwMode="auto">
              <a:xfrm>
                <a:off x="2645" y="1389"/>
                <a:ext cx="251" cy="93"/>
              </a:xfrm>
              <a:custGeom>
                <a:avLst/>
                <a:gdLst>
                  <a:gd name="T0" fmla="*/ 70 w 251"/>
                  <a:gd name="T1" fmla="*/ 92 h 93"/>
                  <a:gd name="T2" fmla="*/ 0 w 251"/>
                  <a:gd name="T3" fmla="*/ 59 h 93"/>
                  <a:gd name="T4" fmla="*/ 185 w 251"/>
                  <a:gd name="T5" fmla="*/ 0 h 93"/>
                  <a:gd name="T6" fmla="*/ 250 w 251"/>
                  <a:gd name="T7" fmla="*/ 30 h 93"/>
                  <a:gd name="T8" fmla="*/ 70 w 251"/>
                  <a:gd name="T9" fmla="*/ 92 h 93"/>
                </a:gdLst>
                <a:ahLst/>
                <a:cxnLst>
                  <a:cxn ang="0">
                    <a:pos x="T0" y="T1"/>
                  </a:cxn>
                  <a:cxn ang="0">
                    <a:pos x="T2" y="T3"/>
                  </a:cxn>
                  <a:cxn ang="0">
                    <a:pos x="T4" y="T5"/>
                  </a:cxn>
                  <a:cxn ang="0">
                    <a:pos x="T6" y="T7"/>
                  </a:cxn>
                  <a:cxn ang="0">
                    <a:pos x="T8" y="T9"/>
                  </a:cxn>
                </a:cxnLst>
                <a:rect l="0" t="0" r="r" b="b"/>
                <a:pathLst>
                  <a:path w="251" h="93">
                    <a:moveTo>
                      <a:pt x="70" y="92"/>
                    </a:moveTo>
                    <a:lnTo>
                      <a:pt x="0" y="59"/>
                    </a:lnTo>
                    <a:lnTo>
                      <a:pt x="185" y="0"/>
                    </a:lnTo>
                    <a:lnTo>
                      <a:pt x="250" y="30"/>
                    </a:lnTo>
                    <a:lnTo>
                      <a:pt x="70" y="92"/>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39" name="Freeform 23"/>
              <p:cNvSpPr>
                <a:spLocks/>
              </p:cNvSpPr>
              <p:nvPr/>
            </p:nvSpPr>
            <p:spPr bwMode="auto">
              <a:xfrm>
                <a:off x="2836" y="953"/>
                <a:ext cx="60" cy="462"/>
              </a:xfrm>
              <a:custGeom>
                <a:avLst/>
                <a:gdLst>
                  <a:gd name="T0" fmla="*/ 0 w 60"/>
                  <a:gd name="T1" fmla="*/ 429 h 462"/>
                  <a:gd name="T2" fmla="*/ 59 w 60"/>
                  <a:gd name="T3" fmla="*/ 461 h 462"/>
                  <a:gd name="T4" fmla="*/ 59 w 60"/>
                  <a:gd name="T5" fmla="*/ 33 h 462"/>
                  <a:gd name="T6" fmla="*/ 0 w 60"/>
                  <a:gd name="T7" fmla="*/ 0 h 462"/>
                  <a:gd name="T8" fmla="*/ 0 w 60"/>
                  <a:gd name="T9" fmla="*/ 429 h 462"/>
                </a:gdLst>
                <a:ahLst/>
                <a:cxnLst>
                  <a:cxn ang="0">
                    <a:pos x="T0" y="T1"/>
                  </a:cxn>
                  <a:cxn ang="0">
                    <a:pos x="T2" y="T3"/>
                  </a:cxn>
                  <a:cxn ang="0">
                    <a:pos x="T4" y="T5"/>
                  </a:cxn>
                  <a:cxn ang="0">
                    <a:pos x="T6" y="T7"/>
                  </a:cxn>
                  <a:cxn ang="0">
                    <a:pos x="T8" y="T9"/>
                  </a:cxn>
                </a:cxnLst>
                <a:rect l="0" t="0" r="r" b="b"/>
                <a:pathLst>
                  <a:path w="60" h="462">
                    <a:moveTo>
                      <a:pt x="0" y="429"/>
                    </a:moveTo>
                    <a:lnTo>
                      <a:pt x="59" y="461"/>
                    </a:lnTo>
                    <a:lnTo>
                      <a:pt x="59" y="33"/>
                    </a:lnTo>
                    <a:lnTo>
                      <a:pt x="0" y="0"/>
                    </a:lnTo>
                    <a:lnTo>
                      <a:pt x="0" y="429"/>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grpSp>
          <p:nvGrpSpPr>
            <p:cNvPr id="495640" name="Group 24"/>
            <p:cNvGrpSpPr>
              <a:grpSpLocks/>
            </p:cNvGrpSpPr>
            <p:nvPr/>
          </p:nvGrpSpPr>
          <p:grpSpPr bwMode="auto">
            <a:xfrm>
              <a:off x="1715" y="2264"/>
              <a:ext cx="580" cy="573"/>
              <a:chOff x="1528" y="2059"/>
              <a:chExt cx="760" cy="730"/>
            </a:xfrm>
          </p:grpSpPr>
          <p:sp>
            <p:nvSpPr>
              <p:cNvPr id="495641" name="Freeform 25"/>
              <p:cNvSpPr>
                <a:spLocks/>
              </p:cNvSpPr>
              <p:nvPr/>
            </p:nvSpPr>
            <p:spPr bwMode="auto">
              <a:xfrm>
                <a:off x="2060" y="2494"/>
                <a:ext cx="94" cy="228"/>
              </a:xfrm>
              <a:custGeom>
                <a:avLst/>
                <a:gdLst>
                  <a:gd name="T0" fmla="*/ 93 w 94"/>
                  <a:gd name="T1" fmla="*/ 227 h 228"/>
                  <a:gd name="T2" fmla="*/ 93 w 94"/>
                  <a:gd name="T3" fmla="*/ 65 h 228"/>
                  <a:gd name="T4" fmla="*/ 0 w 94"/>
                  <a:gd name="T5" fmla="*/ 0 h 228"/>
                  <a:gd name="T6" fmla="*/ 0 w 94"/>
                  <a:gd name="T7" fmla="*/ 162 h 228"/>
                  <a:gd name="T8" fmla="*/ 93 w 94"/>
                  <a:gd name="T9" fmla="*/ 227 h 228"/>
                </a:gdLst>
                <a:ahLst/>
                <a:cxnLst>
                  <a:cxn ang="0">
                    <a:pos x="T0" y="T1"/>
                  </a:cxn>
                  <a:cxn ang="0">
                    <a:pos x="T2" y="T3"/>
                  </a:cxn>
                  <a:cxn ang="0">
                    <a:pos x="T4" y="T5"/>
                  </a:cxn>
                  <a:cxn ang="0">
                    <a:pos x="T6" y="T7"/>
                  </a:cxn>
                  <a:cxn ang="0">
                    <a:pos x="T8" y="T9"/>
                  </a:cxn>
                </a:cxnLst>
                <a:rect l="0" t="0" r="r" b="b"/>
                <a:pathLst>
                  <a:path w="94" h="228">
                    <a:moveTo>
                      <a:pt x="93" y="227"/>
                    </a:moveTo>
                    <a:lnTo>
                      <a:pt x="93" y="65"/>
                    </a:lnTo>
                    <a:lnTo>
                      <a:pt x="0" y="0"/>
                    </a:lnTo>
                    <a:lnTo>
                      <a:pt x="0" y="162"/>
                    </a:lnTo>
                    <a:lnTo>
                      <a:pt x="93" y="227"/>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2" name="Freeform 26"/>
              <p:cNvSpPr>
                <a:spLocks/>
              </p:cNvSpPr>
              <p:nvPr/>
            </p:nvSpPr>
            <p:spPr bwMode="auto">
              <a:xfrm>
                <a:off x="1627" y="2126"/>
                <a:ext cx="661" cy="663"/>
              </a:xfrm>
              <a:custGeom>
                <a:avLst/>
                <a:gdLst>
                  <a:gd name="T0" fmla="*/ 528 w 661"/>
                  <a:gd name="T1" fmla="*/ 165 h 663"/>
                  <a:gd name="T2" fmla="*/ 0 w 661"/>
                  <a:gd name="T3" fmla="*/ 364 h 663"/>
                  <a:gd name="T4" fmla="*/ 0 w 661"/>
                  <a:gd name="T5" fmla="*/ 662 h 663"/>
                  <a:gd name="T6" fmla="*/ 528 w 661"/>
                  <a:gd name="T7" fmla="*/ 430 h 663"/>
                  <a:gd name="T8" fmla="*/ 528 w 661"/>
                  <a:gd name="T9" fmla="*/ 596 h 663"/>
                  <a:gd name="T10" fmla="*/ 660 w 661"/>
                  <a:gd name="T11" fmla="*/ 265 h 663"/>
                  <a:gd name="T12" fmla="*/ 528 w 661"/>
                  <a:gd name="T13" fmla="*/ 0 h 663"/>
                  <a:gd name="T14" fmla="*/ 528 w 661"/>
                  <a:gd name="T15" fmla="*/ 165 h 6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1" h="663">
                    <a:moveTo>
                      <a:pt x="528" y="165"/>
                    </a:moveTo>
                    <a:lnTo>
                      <a:pt x="0" y="364"/>
                    </a:lnTo>
                    <a:lnTo>
                      <a:pt x="0" y="662"/>
                    </a:lnTo>
                    <a:lnTo>
                      <a:pt x="528" y="430"/>
                    </a:lnTo>
                    <a:lnTo>
                      <a:pt x="528" y="596"/>
                    </a:lnTo>
                    <a:lnTo>
                      <a:pt x="660" y="265"/>
                    </a:lnTo>
                    <a:lnTo>
                      <a:pt x="528" y="0"/>
                    </a:lnTo>
                    <a:lnTo>
                      <a:pt x="528" y="1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3" name="Freeform 27"/>
              <p:cNvSpPr>
                <a:spLocks/>
              </p:cNvSpPr>
              <p:nvPr/>
            </p:nvSpPr>
            <p:spPr bwMode="auto">
              <a:xfrm>
                <a:off x="1528" y="2427"/>
                <a:ext cx="92" cy="362"/>
              </a:xfrm>
              <a:custGeom>
                <a:avLst/>
                <a:gdLst>
                  <a:gd name="T0" fmla="*/ 91 w 92"/>
                  <a:gd name="T1" fmla="*/ 66 h 362"/>
                  <a:gd name="T2" fmla="*/ 91 w 92"/>
                  <a:gd name="T3" fmla="*/ 361 h 362"/>
                  <a:gd name="T4" fmla="*/ 0 w 92"/>
                  <a:gd name="T5" fmla="*/ 295 h 362"/>
                  <a:gd name="T6" fmla="*/ 0 w 92"/>
                  <a:gd name="T7" fmla="*/ 0 h 362"/>
                  <a:gd name="T8" fmla="*/ 91 w 92"/>
                  <a:gd name="T9" fmla="*/ 66 h 362"/>
                </a:gdLst>
                <a:ahLst/>
                <a:cxnLst>
                  <a:cxn ang="0">
                    <a:pos x="T0" y="T1"/>
                  </a:cxn>
                  <a:cxn ang="0">
                    <a:pos x="T2" y="T3"/>
                  </a:cxn>
                  <a:cxn ang="0">
                    <a:pos x="T4" y="T5"/>
                  </a:cxn>
                  <a:cxn ang="0">
                    <a:pos x="T6" y="T7"/>
                  </a:cxn>
                  <a:cxn ang="0">
                    <a:pos x="T8" y="T9"/>
                  </a:cxn>
                </a:cxnLst>
                <a:rect l="0" t="0" r="r" b="b"/>
                <a:pathLst>
                  <a:path w="92" h="362">
                    <a:moveTo>
                      <a:pt x="91" y="66"/>
                    </a:moveTo>
                    <a:lnTo>
                      <a:pt x="91" y="361"/>
                    </a:lnTo>
                    <a:lnTo>
                      <a:pt x="0" y="295"/>
                    </a:lnTo>
                    <a:lnTo>
                      <a:pt x="0" y="0"/>
                    </a:lnTo>
                    <a:lnTo>
                      <a:pt x="91" y="66"/>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4" name="Freeform 28"/>
              <p:cNvSpPr>
                <a:spLocks/>
              </p:cNvSpPr>
              <p:nvPr/>
            </p:nvSpPr>
            <p:spPr bwMode="auto">
              <a:xfrm>
                <a:off x="1528" y="2226"/>
                <a:ext cx="626" cy="261"/>
              </a:xfrm>
              <a:custGeom>
                <a:avLst/>
                <a:gdLst>
                  <a:gd name="T0" fmla="*/ 0 w 626"/>
                  <a:gd name="T1" fmla="*/ 195 h 261"/>
                  <a:gd name="T2" fmla="*/ 98 w 626"/>
                  <a:gd name="T3" fmla="*/ 260 h 261"/>
                  <a:gd name="T4" fmla="*/ 625 w 626"/>
                  <a:gd name="T5" fmla="*/ 65 h 261"/>
                  <a:gd name="T6" fmla="*/ 525 w 626"/>
                  <a:gd name="T7" fmla="*/ 0 h 261"/>
                  <a:gd name="T8" fmla="*/ 0 w 626"/>
                  <a:gd name="T9" fmla="*/ 195 h 261"/>
                </a:gdLst>
                <a:ahLst/>
                <a:cxnLst>
                  <a:cxn ang="0">
                    <a:pos x="T0" y="T1"/>
                  </a:cxn>
                  <a:cxn ang="0">
                    <a:pos x="T2" y="T3"/>
                  </a:cxn>
                  <a:cxn ang="0">
                    <a:pos x="T4" y="T5"/>
                  </a:cxn>
                  <a:cxn ang="0">
                    <a:pos x="T6" y="T7"/>
                  </a:cxn>
                  <a:cxn ang="0">
                    <a:pos x="T8" y="T9"/>
                  </a:cxn>
                </a:cxnLst>
                <a:rect l="0" t="0" r="r" b="b"/>
                <a:pathLst>
                  <a:path w="626" h="261">
                    <a:moveTo>
                      <a:pt x="0" y="195"/>
                    </a:moveTo>
                    <a:lnTo>
                      <a:pt x="98" y="260"/>
                    </a:lnTo>
                    <a:lnTo>
                      <a:pt x="625" y="65"/>
                    </a:lnTo>
                    <a:lnTo>
                      <a:pt x="525" y="0"/>
                    </a:lnTo>
                    <a:lnTo>
                      <a:pt x="0" y="19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95645" name="Freeform 29"/>
              <p:cNvSpPr>
                <a:spLocks/>
              </p:cNvSpPr>
              <p:nvPr/>
            </p:nvSpPr>
            <p:spPr bwMode="auto">
              <a:xfrm>
                <a:off x="2060" y="2059"/>
                <a:ext cx="94" cy="227"/>
              </a:xfrm>
              <a:custGeom>
                <a:avLst/>
                <a:gdLst>
                  <a:gd name="T0" fmla="*/ 93 w 94"/>
                  <a:gd name="T1" fmla="*/ 65 h 227"/>
                  <a:gd name="T2" fmla="*/ 0 w 94"/>
                  <a:gd name="T3" fmla="*/ 0 h 227"/>
                  <a:gd name="T4" fmla="*/ 0 w 94"/>
                  <a:gd name="T5" fmla="*/ 161 h 227"/>
                  <a:gd name="T6" fmla="*/ 93 w 94"/>
                  <a:gd name="T7" fmla="*/ 226 h 227"/>
                  <a:gd name="T8" fmla="*/ 93 w 94"/>
                  <a:gd name="T9" fmla="*/ 65 h 227"/>
                </a:gdLst>
                <a:ahLst/>
                <a:cxnLst>
                  <a:cxn ang="0">
                    <a:pos x="T0" y="T1"/>
                  </a:cxn>
                  <a:cxn ang="0">
                    <a:pos x="T2" y="T3"/>
                  </a:cxn>
                  <a:cxn ang="0">
                    <a:pos x="T4" y="T5"/>
                  </a:cxn>
                  <a:cxn ang="0">
                    <a:pos x="T6" y="T7"/>
                  </a:cxn>
                  <a:cxn ang="0">
                    <a:pos x="T8" y="T9"/>
                  </a:cxn>
                </a:cxnLst>
                <a:rect l="0" t="0" r="r" b="b"/>
                <a:pathLst>
                  <a:path w="94" h="227">
                    <a:moveTo>
                      <a:pt x="93" y="65"/>
                    </a:moveTo>
                    <a:lnTo>
                      <a:pt x="0" y="0"/>
                    </a:lnTo>
                    <a:lnTo>
                      <a:pt x="0" y="161"/>
                    </a:lnTo>
                    <a:lnTo>
                      <a:pt x="93" y="226"/>
                    </a:lnTo>
                    <a:lnTo>
                      <a:pt x="93" y="65"/>
                    </a:lnTo>
                  </a:path>
                </a:pathLst>
              </a:custGeom>
              <a:solidFill>
                <a:srgbClr val="C0C0C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grpSp>
        <p:sp>
          <p:nvSpPr>
            <p:cNvPr id="495646" name="Rectangle 30"/>
            <p:cNvSpPr>
              <a:spLocks noChangeArrowheads="1"/>
            </p:cNvSpPr>
            <p:nvPr/>
          </p:nvSpPr>
          <p:spPr bwMode="auto">
            <a:xfrm>
              <a:off x="1440" y="1248"/>
              <a:ext cx="1109"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a:solidFill>
                    <a:srgbClr val="133984"/>
                  </a:solidFill>
                  <a:latin typeface="Cambria" panose="02040503050406030204" pitchFamily="18" charset="0"/>
                  <a:ea typeface="宋体" panose="02010600030101010101" pitchFamily="2" charset="-122"/>
                </a:rPr>
                <a:t>R</a:t>
              </a:r>
              <a:r>
                <a:rPr lang="en-US" altLang="zh-CN" sz="2400" b="1" dirty="0" smtClean="0">
                  <a:solidFill>
                    <a:srgbClr val="133984"/>
                  </a:solidFill>
                  <a:effectLst/>
                  <a:latin typeface="Cambria" panose="02040503050406030204" pitchFamily="18" charset="0"/>
                  <a:ea typeface="宋体" panose="02010600030101010101" pitchFamily="2" charset="-122"/>
                </a:rPr>
                <a:t>equirements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7" name="Rectangle 31"/>
            <p:cNvSpPr>
              <a:spLocks noChangeArrowheads="1"/>
            </p:cNvSpPr>
            <p:nvPr/>
          </p:nvSpPr>
          <p:spPr bwMode="auto">
            <a:xfrm>
              <a:off x="3120" y="2832"/>
              <a:ext cx="564" cy="2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zh-CN" b="1" dirty="0" smtClean="0">
                  <a:solidFill>
                    <a:srgbClr val="133984"/>
                  </a:solidFill>
                  <a:latin typeface="Cambria" panose="02040503050406030204" pitchFamily="18" charset="0"/>
                  <a:ea typeface="宋体" panose="02010600030101010101" pitchFamily="2" charset="-122"/>
                </a:rPr>
                <a:t>E</a:t>
              </a:r>
              <a:r>
                <a:rPr lang="en-US" altLang="zh-CN" sz="2400" b="1" dirty="0" smtClean="0">
                  <a:solidFill>
                    <a:srgbClr val="133984"/>
                  </a:solidFill>
                  <a:effectLst/>
                  <a:latin typeface="Cambria" panose="02040503050406030204" pitchFamily="18" charset="0"/>
                  <a:ea typeface="宋体" panose="02010600030101010101" pitchFamily="2" charset="-122"/>
                </a:rPr>
                <a:t>vents</a:t>
              </a:r>
              <a:endParaRPr lang="en-US" altLang="zh-CN" sz="2400" b="1" dirty="0">
                <a:solidFill>
                  <a:srgbClr val="133984"/>
                </a:solidFill>
                <a:effectLst/>
                <a:latin typeface="Cambria" panose="02040503050406030204" pitchFamily="18" charset="0"/>
                <a:ea typeface="宋体" panose="02010600030101010101" pitchFamily="2" charset="-122"/>
              </a:endParaRPr>
            </a:p>
          </p:txBody>
        </p:sp>
        <p:sp>
          <p:nvSpPr>
            <p:cNvPr id="495648" name="Rectangle 32"/>
            <p:cNvSpPr>
              <a:spLocks noChangeArrowheads="1"/>
            </p:cNvSpPr>
            <p:nvPr/>
          </p:nvSpPr>
          <p:spPr bwMode="auto">
            <a:xfrm>
              <a:off x="795" y="2448"/>
              <a:ext cx="709"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pPr algn="ctr"/>
              <a:r>
                <a:rPr lang="en-US" altLang="zh-CN" sz="2800" b="1">
                  <a:solidFill>
                    <a:srgbClr val="133984"/>
                  </a:solidFill>
                  <a:effectLst/>
                  <a:latin typeface="Cambria" panose="02040503050406030204" pitchFamily="18" charset="0"/>
                  <a:ea typeface="宋体" panose="02010600030101010101" pitchFamily="2" charset="-122"/>
                </a:rPr>
                <a:t>Given </a:t>
              </a:r>
            </a:p>
            <a:p>
              <a:pPr algn="ctr"/>
              <a:r>
                <a:rPr lang="en-US" altLang="zh-CN" sz="2800" b="1">
                  <a:solidFill>
                    <a:srgbClr val="133984"/>
                  </a:solidFill>
                  <a:effectLst/>
                  <a:latin typeface="Cambria" panose="02040503050406030204" pitchFamily="18" charset="0"/>
                  <a:ea typeface="宋体" panose="02010600030101010101" pitchFamily="2" charset="-122"/>
                </a:rPr>
                <a:t>Input A</a:t>
              </a:r>
            </a:p>
          </p:txBody>
        </p:sp>
        <p:sp>
          <p:nvSpPr>
            <p:cNvPr id="495649" name="Rectangle 33"/>
            <p:cNvSpPr>
              <a:spLocks noChangeArrowheads="1"/>
            </p:cNvSpPr>
            <p:nvPr/>
          </p:nvSpPr>
          <p:spPr bwMode="auto">
            <a:xfrm>
              <a:off x="4107" y="1536"/>
              <a:ext cx="673" cy="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7" tIns="44450" rIns="90487" bIns="44450">
              <a:spAutoFit/>
            </a:bodyPr>
            <a:lstStyle/>
            <a:p>
              <a:pPr algn="ctr"/>
              <a:r>
                <a:rPr lang="en-US" altLang="zh-CN" sz="2800" b="1" dirty="0">
                  <a:solidFill>
                    <a:srgbClr val="133984"/>
                  </a:solidFill>
                  <a:effectLst/>
                  <a:latin typeface="Cambria" panose="02040503050406030204" pitchFamily="18" charset="0"/>
                  <a:ea typeface="宋体" panose="02010600030101010101" pitchFamily="2" charset="-122"/>
                </a:rPr>
                <a:t>Output</a:t>
              </a:r>
            </a:p>
            <a:p>
              <a:pPr algn="ctr"/>
              <a:r>
                <a:rPr lang="en-US" altLang="zh-CN" sz="2800" b="1" dirty="0">
                  <a:solidFill>
                    <a:srgbClr val="133984"/>
                  </a:solidFill>
                  <a:effectLst/>
                  <a:latin typeface="Cambria" panose="02040503050406030204" pitchFamily="18" charset="0"/>
                  <a:ea typeface="宋体" panose="02010600030101010101" pitchFamily="2" charset="-122"/>
                </a:rPr>
                <a:t>B</a:t>
              </a:r>
            </a:p>
          </p:txBody>
        </p:sp>
        <p:sp>
          <p:nvSpPr>
            <p:cNvPr id="495650" name="Text Box 34"/>
            <p:cNvSpPr txBox="1">
              <a:spLocks noChangeArrowheads="1"/>
            </p:cNvSpPr>
            <p:nvPr/>
          </p:nvSpPr>
          <p:spPr bwMode="auto">
            <a:xfrm rot="20233640">
              <a:off x="2341" y="2169"/>
              <a:ext cx="134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dirty="0" smtClean="0">
                  <a:solidFill>
                    <a:srgbClr val="FFFF00"/>
                  </a:solidFill>
                  <a:latin typeface="Cambria" panose="02040503050406030204" pitchFamily="18" charset="0"/>
                  <a:ea typeface="宋体" panose="02010600030101010101" pitchFamily="2" charset="-122"/>
                </a:rPr>
                <a:t>Running SW</a:t>
              </a:r>
              <a:endParaRPr lang="zh-CN" altLang="en-US" sz="3200" b="1" dirty="0">
                <a:solidFill>
                  <a:srgbClr val="FFFF00"/>
                </a:solidFill>
                <a:effectLst/>
                <a:latin typeface="Cambria" panose="02040503050406030204" pitchFamily="18" charset="0"/>
                <a:ea typeface="宋体" panose="02010600030101010101" pitchFamily="2" charset="-122"/>
              </a:endParaRPr>
            </a:p>
          </p:txBody>
        </p:sp>
      </p:grpSp>
      <p:sp>
        <p:nvSpPr>
          <p:cNvPr id="495653" name="Line 37"/>
          <p:cNvSpPr>
            <a:spLocks noChangeShapeType="1"/>
          </p:cNvSpPr>
          <p:nvPr/>
        </p:nvSpPr>
        <p:spPr bwMode="auto">
          <a:xfrm flipV="1">
            <a:off x="3501256" y="2895600"/>
            <a:ext cx="2514600" cy="1066800"/>
          </a:xfrm>
          <a:prstGeom prst="line">
            <a:avLst/>
          </a:prstGeom>
          <a:noFill/>
          <a:ln w="76200" cmpd="tri">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133984"/>
              </a:solidFill>
              <a:latin typeface="Cambria" panose="02040503050406030204" pitchFamily="18" charset="0"/>
            </a:endParaRPr>
          </a:p>
        </p:txBody>
      </p:sp>
      <p:sp>
        <p:nvSpPr>
          <p:cNvPr id="40" name="Rectangle 2"/>
          <p:cNvSpPr txBox="1">
            <a:spLocks noChangeArrowheads="1"/>
          </p:cNvSpPr>
          <p:nvPr/>
        </p:nvSpPr>
        <p:spPr bwMode="auto">
          <a:xfrm>
            <a:off x="1676400" y="152400"/>
            <a:ext cx="7315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smtClean="0">
                <a:latin typeface="Cambria" panose="02040503050406030204" pitchFamily="18" charset="0"/>
              </a:rPr>
              <a:t>Black-box Testing</a:t>
            </a:r>
            <a:endParaRPr lang="en-US" altLang="zh-CN" sz="3200"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27800" y="2058840"/>
              <a:ext cx="8335440" cy="3198240"/>
            </p14:xfrm>
          </p:contentPart>
        </mc:Choice>
        <mc:Fallback xmlns="">
          <p:pic>
            <p:nvPicPr>
              <p:cNvPr id="2" name="墨迹 1"/>
              <p:cNvPicPr/>
              <p:nvPr/>
            </p:nvPicPr>
            <p:blipFill>
              <a:blip r:embed="rId4"/>
              <a:stretch>
                <a:fillRect/>
              </a:stretch>
            </p:blipFill>
            <p:spPr>
              <a:xfrm>
                <a:off x="119160" y="2049120"/>
                <a:ext cx="8353080" cy="3216960"/>
              </a:xfrm>
              <a:prstGeom prst="rect">
                <a:avLst/>
              </a:prstGeom>
            </p:spPr>
          </p:pic>
        </mc:Fallback>
      </mc:AlternateContent>
    </p:spTree>
    <p:extLst>
      <p:ext uri="{BB962C8B-B14F-4D97-AF65-F5344CB8AC3E}">
        <p14:creationId xmlns:p14="http://schemas.microsoft.com/office/powerpoint/2010/main" val="20472347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Test-to-pass and Test-to-fail</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381000" y="19812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Test-to-pass:</a:t>
            </a:r>
          </a:p>
          <a:p>
            <a:pPr lvl="1">
              <a:lnSpc>
                <a:spcPct val="90000"/>
              </a:lnSpc>
            </a:pPr>
            <a:r>
              <a:rPr lang="en-US" altLang="zh-CN" dirty="0" smtClean="0">
                <a:latin typeface="Cambria" panose="02040503050406030204" pitchFamily="18" charset="0"/>
              </a:rPr>
              <a:t>assures that the software </a:t>
            </a:r>
            <a:r>
              <a:rPr lang="en-US" altLang="zh-CN" dirty="0" smtClean="0">
                <a:solidFill>
                  <a:srgbClr val="FF0000"/>
                </a:solidFill>
                <a:latin typeface="Cambria" panose="02040503050406030204" pitchFamily="18" charset="0"/>
              </a:rPr>
              <a:t>minimally</a:t>
            </a:r>
            <a:r>
              <a:rPr lang="en-US" altLang="zh-CN" dirty="0" smtClean="0">
                <a:latin typeface="Cambria" panose="02040503050406030204" pitchFamily="18" charset="0"/>
              </a:rPr>
              <a:t> works,</a:t>
            </a:r>
          </a:p>
          <a:p>
            <a:pPr lvl="1">
              <a:lnSpc>
                <a:spcPct val="90000"/>
              </a:lnSpc>
            </a:pPr>
            <a:r>
              <a:rPr lang="en-US" altLang="zh-CN" dirty="0" smtClean="0">
                <a:latin typeface="Cambria" panose="02040503050406030204" pitchFamily="18" charset="0"/>
              </a:rPr>
              <a:t>does not push the capabilities of the software,</a:t>
            </a:r>
          </a:p>
          <a:p>
            <a:pPr lvl="1">
              <a:lnSpc>
                <a:spcPct val="90000"/>
              </a:lnSpc>
            </a:pPr>
            <a:r>
              <a:rPr lang="en-US" altLang="zh-CN" dirty="0" smtClean="0">
                <a:latin typeface="Cambria" panose="02040503050406030204" pitchFamily="18" charset="0"/>
              </a:rPr>
              <a:t>applies simple and straightforward test cases,</a:t>
            </a:r>
          </a:p>
          <a:p>
            <a:pPr lvl="1">
              <a:lnSpc>
                <a:spcPct val="90000"/>
              </a:lnSpc>
            </a:pPr>
            <a:r>
              <a:rPr lang="en-US" altLang="zh-CN" dirty="0" smtClean="0">
                <a:latin typeface="Cambria" panose="02040503050406030204" pitchFamily="18" charset="0"/>
              </a:rPr>
              <a:t>does </a:t>
            </a:r>
            <a:r>
              <a:rPr lang="en-US" altLang="zh-CN" dirty="0" smtClean="0">
                <a:solidFill>
                  <a:srgbClr val="FF0000"/>
                </a:solidFill>
                <a:latin typeface="Cambria" panose="02040503050406030204" pitchFamily="18" charset="0"/>
              </a:rPr>
              <a:t>not</a:t>
            </a:r>
            <a:r>
              <a:rPr lang="en-US" altLang="zh-CN" dirty="0" smtClean="0">
                <a:latin typeface="Cambria" panose="02040503050406030204" pitchFamily="18" charset="0"/>
              </a:rPr>
              <a:t> try to “</a:t>
            </a:r>
            <a:r>
              <a:rPr lang="en-US" altLang="zh-CN" dirty="0" smtClean="0">
                <a:solidFill>
                  <a:srgbClr val="FF0000"/>
                </a:solidFill>
                <a:latin typeface="Cambria" panose="02040503050406030204" pitchFamily="18" charset="0"/>
              </a:rPr>
              <a:t>break</a:t>
            </a:r>
            <a:r>
              <a:rPr lang="en-US" altLang="zh-CN" dirty="0" smtClean="0">
                <a:latin typeface="Cambria" panose="02040503050406030204" pitchFamily="18" charset="0"/>
              </a:rPr>
              <a:t>” the program.</a:t>
            </a:r>
          </a:p>
          <a:p>
            <a:pPr>
              <a:lnSpc>
                <a:spcPct val="90000"/>
              </a:lnSpc>
            </a:pPr>
            <a:r>
              <a:rPr lang="en-US" altLang="zh-CN" dirty="0" smtClean="0">
                <a:latin typeface="Cambria" panose="02040503050406030204" pitchFamily="18" charset="0"/>
              </a:rPr>
              <a:t>Test-to-fail:</a:t>
            </a:r>
          </a:p>
          <a:p>
            <a:pPr lvl="1">
              <a:lnSpc>
                <a:spcPct val="90000"/>
              </a:lnSpc>
            </a:pPr>
            <a:r>
              <a:rPr lang="en-US" altLang="zh-CN" dirty="0" smtClean="0">
                <a:latin typeface="Cambria" panose="02040503050406030204" pitchFamily="18" charset="0"/>
              </a:rPr>
              <a:t>designing and running test cases with the </a:t>
            </a:r>
            <a:r>
              <a:rPr lang="en-US" altLang="zh-CN" dirty="0" smtClean="0">
                <a:solidFill>
                  <a:srgbClr val="FF0000"/>
                </a:solidFill>
                <a:latin typeface="Cambria" panose="02040503050406030204" pitchFamily="18" charset="0"/>
              </a:rPr>
              <a:t>sole purpose of breaking the software</a:t>
            </a:r>
            <a:r>
              <a:rPr lang="en-US" altLang="zh-CN" dirty="0" smtClean="0">
                <a:latin typeface="Cambria" panose="02040503050406030204" pitchFamily="18" charset="0"/>
              </a:rPr>
              <a:t>.</a:t>
            </a:r>
          </a:p>
          <a:p>
            <a:pPr lvl="1">
              <a:lnSpc>
                <a:spcPct val="90000"/>
              </a:lnSpc>
            </a:pPr>
            <a:r>
              <a:rPr lang="en-US" altLang="zh-CN" dirty="0" smtClean="0">
                <a:latin typeface="Cambria" panose="02040503050406030204" pitchFamily="18" charset="0"/>
              </a:rPr>
              <a:t>strategically chosen test cases to probe for common weaknesses in the software.</a:t>
            </a:r>
            <a:endParaRPr lang="en-US" altLang="zh-CN"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761760" y="1730520"/>
              <a:ext cx="7478640" cy="4329720"/>
            </p14:xfrm>
          </p:contentPart>
        </mc:Choice>
        <mc:Fallback xmlns="">
          <p:pic>
            <p:nvPicPr>
              <p:cNvPr id="2" name="墨迹 1"/>
              <p:cNvPicPr/>
              <p:nvPr/>
            </p:nvPicPr>
            <p:blipFill>
              <a:blip r:embed="rId5"/>
              <a:stretch>
                <a:fillRect/>
              </a:stretch>
            </p:blipFill>
            <p:spPr>
              <a:xfrm>
                <a:off x="-772200" y="1721520"/>
                <a:ext cx="7498800" cy="4346280"/>
              </a:xfrm>
              <a:prstGeom prst="rect">
                <a:avLst/>
              </a:prstGeom>
            </p:spPr>
          </p:pic>
        </mc:Fallback>
      </mc:AlternateContent>
    </p:spTree>
    <p:extLst>
      <p:ext uri="{BB962C8B-B14F-4D97-AF65-F5344CB8AC3E}">
        <p14:creationId xmlns:p14="http://schemas.microsoft.com/office/powerpoint/2010/main" val="50736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fade">
                                      <p:cBhvr>
                                        <p:cTn id="39" dur="500"/>
                                        <p:tgtEl>
                                          <p:spTgt spid="4">
                                            <p:txEl>
                                              <p:pRg st="6" end="6"/>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381000" y="21336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i="1" dirty="0" smtClean="0">
                <a:latin typeface="Cambria" panose="02040503050406030204" pitchFamily="18" charset="0"/>
              </a:rPr>
              <a:t>Test data</a:t>
            </a:r>
            <a:r>
              <a:rPr lang="en-US" altLang="zh-CN" sz="2400" i="1" dirty="0" smtClean="0">
                <a:latin typeface="Cambria" panose="02040503050406030204" pitchFamily="18" charset="0"/>
              </a:rPr>
              <a:t>:</a:t>
            </a:r>
            <a:r>
              <a:rPr lang="en-US" altLang="zh-CN" sz="2400" dirty="0" smtClean="0">
                <a:latin typeface="Cambria" panose="02040503050406030204" pitchFamily="18" charset="0"/>
              </a:rPr>
              <a:t>  Inputs which have been devised to test the system.</a:t>
            </a:r>
          </a:p>
          <a:p>
            <a:r>
              <a:rPr lang="en-US" altLang="zh-CN" sz="2400" b="1" i="1" dirty="0" smtClean="0">
                <a:latin typeface="Cambria" panose="02040503050406030204" pitchFamily="18" charset="0"/>
              </a:rPr>
              <a:t>Test cases:</a:t>
            </a:r>
            <a:r>
              <a:rPr lang="en-US" altLang="zh-CN" sz="2400" dirty="0" smtClean="0">
                <a:latin typeface="Cambria" panose="02040503050406030204" pitchFamily="18" charset="0"/>
              </a:rPr>
              <a:t>  Inputs to test the system and the predicted outputs from these inputs if the system operates according to its specification.</a:t>
            </a:r>
            <a:endParaRPr lang="en-US" altLang="zh-CN" sz="2400" dirty="0">
              <a:latin typeface="Cambria" panose="02040503050406030204" pitchFamily="18" charset="0"/>
            </a:endParaRPr>
          </a:p>
        </p:txBody>
      </p:sp>
      <p:sp>
        <p:nvSpPr>
          <p:cNvPr id="4" name="Rectangle 3"/>
          <p:cNvSpPr txBox="1">
            <a:spLocks noChangeArrowheads="1"/>
          </p:cNvSpPr>
          <p:nvPr/>
        </p:nvSpPr>
        <p:spPr bwMode="auto">
          <a:xfrm>
            <a:off x="685800" y="685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 Data and Test Cases</a:t>
            </a:r>
            <a:endParaRPr lang="en-US" altLang="zh-CN" sz="3200" dirty="0">
              <a:latin typeface="Cambria" panose="02040503050406030204" pitchFamily="18" charset="0"/>
            </a:endParaRPr>
          </a:p>
        </p:txBody>
      </p:sp>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31320" y="2405520"/>
              <a:ext cx="4569120" cy="1920960"/>
            </p14:xfrm>
          </p:contentPart>
        </mc:Choice>
        <mc:Fallback xmlns="">
          <p:pic>
            <p:nvPicPr>
              <p:cNvPr id="2" name="墨迹 1"/>
              <p:cNvPicPr/>
              <p:nvPr/>
            </p:nvPicPr>
            <p:blipFill>
              <a:blip r:embed="rId5"/>
              <a:stretch>
                <a:fillRect/>
              </a:stretch>
            </p:blipFill>
            <p:spPr>
              <a:xfrm>
                <a:off x="923400" y="2395800"/>
                <a:ext cx="4586040" cy="1937520"/>
              </a:xfrm>
              <a:prstGeom prst="rect">
                <a:avLst/>
              </a:prstGeom>
            </p:spPr>
          </p:pic>
        </mc:Fallback>
      </mc:AlternateContent>
    </p:spTree>
    <p:extLst>
      <p:ext uri="{BB962C8B-B14F-4D97-AF65-F5344CB8AC3E}">
        <p14:creationId xmlns:p14="http://schemas.microsoft.com/office/powerpoint/2010/main" val="401274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883253" y="5334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0841" tIns="44623" rIns="90841" bIns="44623" numCol="1" anchor="b"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pic>
        <p:nvPicPr>
          <p:cNvPr id="4"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026879"/>
            <a:ext cx="6149975" cy="422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181600" y="2306520"/>
              <a:ext cx="1735200" cy="3524760"/>
            </p14:xfrm>
          </p:contentPart>
        </mc:Choice>
        <mc:Fallback xmlns="">
          <p:pic>
            <p:nvPicPr>
              <p:cNvPr id="2" name="墨迹 1"/>
              <p:cNvPicPr/>
              <p:nvPr/>
            </p:nvPicPr>
            <p:blipFill>
              <a:blip r:embed="rId5"/>
              <a:stretch>
                <a:fillRect/>
              </a:stretch>
            </p:blipFill>
            <p:spPr>
              <a:xfrm>
                <a:off x="2174760" y="2298600"/>
                <a:ext cx="1749960" cy="3540960"/>
              </a:xfrm>
              <a:prstGeom prst="rect">
                <a:avLst/>
              </a:prstGeom>
            </p:spPr>
          </p:pic>
        </mc:Fallback>
      </mc:AlternateContent>
    </p:spTree>
    <p:extLst>
      <p:ext uri="{BB962C8B-B14F-4D97-AF65-F5344CB8AC3E}">
        <p14:creationId xmlns:p14="http://schemas.microsoft.com/office/powerpoint/2010/main" val="13311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762000" y="1143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Test Case for a Bar</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152400" y="1828800"/>
            <a:ext cx="38862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rgbClr val="FF0000"/>
                </a:solidFill>
                <a:latin typeface="Cambria" panose="02040503050406030204" pitchFamily="18" charset="0"/>
              </a:rPr>
              <a:t>1</a:t>
            </a:r>
            <a:r>
              <a:rPr lang="en-US" altLang="zh-CN" dirty="0" smtClean="0">
                <a:latin typeface="Cambria" panose="02040503050406030204" pitchFamily="18" charset="0"/>
              </a:rPr>
              <a:t> Beer</a:t>
            </a:r>
          </a:p>
          <a:p>
            <a:r>
              <a:rPr lang="en-US" altLang="zh-CN" dirty="0" smtClean="0">
                <a:solidFill>
                  <a:srgbClr val="FF0000"/>
                </a:solidFill>
                <a:latin typeface="Cambria" panose="02040503050406030204" pitchFamily="18" charset="0"/>
              </a:rPr>
              <a:t>2</a:t>
            </a:r>
            <a:r>
              <a:rPr lang="en-US" altLang="zh-CN" dirty="0" smtClean="0">
                <a:latin typeface="Cambria" panose="02040503050406030204" pitchFamily="18" charset="0"/>
              </a:rPr>
              <a:t> Beers</a:t>
            </a:r>
          </a:p>
          <a:p>
            <a:r>
              <a:rPr lang="en-US" altLang="zh-CN" dirty="0" smtClean="0">
                <a:solidFill>
                  <a:srgbClr val="FF0000"/>
                </a:solidFill>
                <a:latin typeface="Cambria" panose="02040503050406030204" pitchFamily="18" charset="0"/>
              </a:rPr>
              <a:t>65536</a:t>
            </a:r>
            <a:r>
              <a:rPr lang="en-US" altLang="zh-CN" dirty="0" smtClean="0">
                <a:latin typeface="Cambria" panose="02040503050406030204" pitchFamily="18" charset="0"/>
              </a:rPr>
              <a:t> Beers</a:t>
            </a:r>
          </a:p>
          <a:p>
            <a:r>
              <a:rPr lang="en-US" altLang="zh-CN" dirty="0" smtClean="0">
                <a:solidFill>
                  <a:srgbClr val="FF0000"/>
                </a:solidFill>
                <a:latin typeface="Cambria" panose="02040503050406030204" pitchFamily="18" charset="0"/>
              </a:rPr>
              <a:t>-1 </a:t>
            </a:r>
            <a:r>
              <a:rPr lang="en-US" altLang="zh-CN" dirty="0" smtClean="0">
                <a:latin typeface="Cambria" panose="02040503050406030204" pitchFamily="18" charset="0"/>
              </a:rPr>
              <a:t>Beer</a:t>
            </a:r>
          </a:p>
          <a:p>
            <a:r>
              <a:rPr lang="en-US" altLang="zh-CN" dirty="0" err="1" smtClean="0">
                <a:solidFill>
                  <a:srgbClr val="FF0000"/>
                </a:solidFill>
                <a:latin typeface="Cambria" panose="02040503050406030204" pitchFamily="18" charset="0"/>
              </a:rPr>
              <a:t>Adfsdagdsg</a:t>
            </a:r>
            <a:r>
              <a:rPr lang="en-US" altLang="zh-CN" dirty="0" smtClean="0">
                <a:latin typeface="Cambria" panose="02040503050406030204" pitchFamily="18" charset="0"/>
              </a:rPr>
              <a:t> Beer</a:t>
            </a:r>
          </a:p>
          <a:p>
            <a:r>
              <a:rPr lang="zh-CN" altLang="en-US" sz="2400" dirty="0" smtClean="0">
                <a:solidFill>
                  <a:srgbClr val="FF0000"/>
                </a:solidFill>
                <a:latin typeface="Cambria" panose="02040503050406030204" pitchFamily="18" charset="0"/>
              </a:rPr>
              <a:t>锟斤拷烫烫烫 </a:t>
            </a:r>
            <a:r>
              <a:rPr lang="en-US" altLang="zh-CN" dirty="0" smtClean="0">
                <a:latin typeface="Cambria" panose="02040503050406030204" pitchFamily="18" charset="0"/>
              </a:rPr>
              <a:t>Beer</a:t>
            </a:r>
          </a:p>
          <a:p>
            <a:endParaRPr lang="en-US" altLang="zh-CN" dirty="0">
              <a:latin typeface="Cambria" panose="02040503050406030204" pitchFamily="18" charset="0"/>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33575"/>
            <a:ext cx="4267200" cy="3095625"/>
          </a:xfrm>
          <a:prstGeom prst="rect">
            <a:avLst/>
          </a:prstGeom>
        </p:spPr>
      </p:pic>
      <p:sp>
        <p:nvSpPr>
          <p:cNvPr id="7" name="矩形 6"/>
          <p:cNvSpPr/>
          <p:nvPr/>
        </p:nvSpPr>
        <p:spPr>
          <a:xfrm>
            <a:off x="5181600" y="5267980"/>
            <a:ext cx="3200400" cy="523220"/>
          </a:xfrm>
          <a:prstGeom prst="rect">
            <a:avLst/>
          </a:prstGeom>
        </p:spPr>
        <p:txBody>
          <a:bodyPr wrap="square">
            <a:spAutoFit/>
          </a:bodyPr>
          <a:lstStyle/>
          <a:p>
            <a:r>
              <a:rPr lang="en-US" altLang="zh-CN" sz="2800" dirty="0" smtClean="0">
                <a:solidFill>
                  <a:srgbClr val="00B050"/>
                </a:solidFill>
                <a:latin typeface="Cambria" panose="02040503050406030204" pitchFamily="18" charset="0"/>
              </a:rPr>
              <a:t>Where is the toilet?</a:t>
            </a:r>
            <a:endParaRPr lang="zh-CN" altLang="en-US" sz="2800" dirty="0">
              <a:solidFill>
                <a:srgbClr val="00B050"/>
              </a:solidFill>
              <a:latin typeface="Cambria" panose="02040503050406030204" pitchFamily="18" charset="0"/>
            </a:endParaRPr>
          </a:p>
        </p:txBody>
      </p:sp>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r="-317" b="12018"/>
          <a:stretch/>
        </p:blipFill>
        <p:spPr>
          <a:xfrm>
            <a:off x="3801960" y="1925252"/>
            <a:ext cx="5342040" cy="3103948"/>
          </a:xfrm>
          <a:prstGeom prst="rect">
            <a:avLst/>
          </a:prstGeom>
        </p:spPr>
      </p:pic>
      <p:sp>
        <p:nvSpPr>
          <p:cNvPr id="9"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mc:AlternateContent xmlns:mc="http://schemas.openxmlformats.org/markup-compatibility/2006" xmlns:p14="http://schemas.microsoft.com/office/powerpoint/2010/main">
        <mc:Choice Requires="p14">
          <p:contentPart p14:bwMode="auto" r:id="rId6">
            <p14:nvContentPartPr>
              <p14:cNvPr id="5" name="墨迹 4"/>
              <p14:cNvContentPartPr/>
              <p14:nvPr/>
            </p14:nvContentPartPr>
            <p14:xfrm>
              <a:off x="41760" y="1161720"/>
              <a:ext cx="8384400" cy="4798080"/>
            </p14:xfrm>
          </p:contentPart>
        </mc:Choice>
        <mc:Fallback xmlns="">
          <p:pic>
            <p:nvPicPr>
              <p:cNvPr id="5" name="墨迹 4"/>
              <p:cNvPicPr/>
              <p:nvPr/>
            </p:nvPicPr>
            <p:blipFill>
              <a:blip r:embed="rId7"/>
              <a:stretch>
                <a:fillRect/>
              </a:stretch>
            </p:blipFill>
            <p:spPr>
              <a:xfrm>
                <a:off x="34920" y="1153440"/>
                <a:ext cx="8399160" cy="4815000"/>
              </a:xfrm>
              <a:prstGeom prst="rect">
                <a:avLst/>
              </a:prstGeom>
            </p:spPr>
          </p:pic>
        </mc:Fallback>
      </mc:AlternateContent>
    </p:spTree>
    <p:extLst>
      <p:ext uri="{BB962C8B-B14F-4D97-AF65-F5344CB8AC3E}">
        <p14:creationId xmlns:p14="http://schemas.microsoft.com/office/powerpoint/2010/main" val="67698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pic>
        <p:nvPicPr>
          <p:cNvPr id="8" name="图片 7"/>
          <p:cNvPicPr>
            <a:picLocks noChangeAspect="1"/>
          </p:cNvPicPr>
          <p:nvPr/>
        </p:nvPicPr>
        <p:blipFill rotWithShape="1">
          <a:blip r:embed="rId3"/>
          <a:srcRect r="-939" b="20000"/>
          <a:stretch/>
        </p:blipFill>
        <p:spPr>
          <a:xfrm>
            <a:off x="2743200" y="1066801"/>
            <a:ext cx="3200400" cy="2057400"/>
          </a:xfrm>
          <a:prstGeom prst="rect">
            <a:avLst/>
          </a:prstGeom>
        </p:spPr>
      </p:pic>
      <p:pic>
        <p:nvPicPr>
          <p:cNvPr id="11" name="图片 10"/>
          <p:cNvPicPr>
            <a:picLocks noChangeAspect="1"/>
          </p:cNvPicPr>
          <p:nvPr/>
        </p:nvPicPr>
        <p:blipFill>
          <a:blip r:embed="rId4"/>
          <a:stretch>
            <a:fillRect/>
          </a:stretch>
        </p:blipFill>
        <p:spPr>
          <a:xfrm>
            <a:off x="152400" y="1066801"/>
            <a:ext cx="2483069" cy="4267200"/>
          </a:xfrm>
          <a:prstGeom prst="rect">
            <a:avLst/>
          </a:prstGeom>
        </p:spPr>
      </p:pic>
      <p:pic>
        <p:nvPicPr>
          <p:cNvPr id="12" name="图片 11"/>
          <p:cNvPicPr>
            <a:picLocks noChangeAspect="1"/>
          </p:cNvPicPr>
          <p:nvPr/>
        </p:nvPicPr>
        <p:blipFill>
          <a:blip r:embed="rId5"/>
          <a:stretch>
            <a:fillRect/>
          </a:stretch>
        </p:blipFill>
        <p:spPr>
          <a:xfrm>
            <a:off x="5651212" y="1007855"/>
            <a:ext cx="3514354" cy="1814513"/>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200520" y="312480"/>
              <a:ext cx="8844120" cy="6039000"/>
            </p14:xfrm>
          </p:contentPart>
        </mc:Choice>
        <mc:Fallback xmlns="">
          <p:pic>
            <p:nvPicPr>
              <p:cNvPr id="2" name="墨迹 1"/>
              <p:cNvPicPr/>
              <p:nvPr/>
            </p:nvPicPr>
            <p:blipFill>
              <a:blip r:embed="rId7"/>
              <a:stretch>
                <a:fillRect/>
              </a:stretch>
            </p:blipFill>
            <p:spPr>
              <a:xfrm>
                <a:off x="194040" y="302760"/>
                <a:ext cx="8855640" cy="6053040"/>
              </a:xfrm>
              <a:prstGeom prst="rect">
                <a:avLst/>
              </a:prstGeom>
            </p:spPr>
          </p:pic>
        </mc:Fallback>
      </mc:AlternateContent>
    </p:spTree>
    <p:extLst>
      <p:ext uri="{BB962C8B-B14F-4D97-AF65-F5344CB8AC3E}">
        <p14:creationId xmlns:p14="http://schemas.microsoft.com/office/powerpoint/2010/main" val="384730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381000" y="1524000"/>
            <a:ext cx="8229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Obviously</a:t>
            </a:r>
            <a:r>
              <a:rPr lang="en-US" altLang="zh-CN" sz="2000" b="1" dirty="0">
                <a:solidFill>
                  <a:srgbClr val="133984"/>
                </a:solidFill>
                <a:effectLst/>
                <a:latin typeface="Cambria" panose="02040503050406030204" pitchFamily="18" charset="0"/>
                <a:ea typeface="宋体" panose="02010600030101010101" pitchFamily="2" charset="-122"/>
              </a:rPr>
              <a:t>, we need something that defines the </a:t>
            </a:r>
            <a:r>
              <a:rPr lang="en-US" altLang="zh-CN" sz="2000" b="1" dirty="0" smtClean="0">
                <a:solidFill>
                  <a:srgbClr val="133984"/>
                </a:solidFill>
                <a:effectLst/>
                <a:latin typeface="Cambria" panose="02040503050406030204" pitchFamily="18" charset="0"/>
                <a:ea typeface="宋体" panose="02010600030101010101" pitchFamily="2" charset="-122"/>
              </a:rPr>
              <a:t>software--i.e. </a:t>
            </a:r>
            <a:r>
              <a:rPr lang="en-US" altLang="zh-CN" sz="2000" b="1" dirty="0" smtClean="0">
                <a:solidFill>
                  <a:srgbClr val="FF0000"/>
                </a:solidFill>
                <a:effectLst/>
                <a:latin typeface="Cambria" panose="02040503050406030204" pitchFamily="18" charset="0"/>
                <a:ea typeface="宋体" panose="02010600030101010101" pitchFamily="2" charset="-122"/>
              </a:rPr>
              <a:t>requirements document</a:t>
            </a:r>
            <a:r>
              <a:rPr lang="en-US" altLang="zh-CN" sz="2000" dirty="0" smtClean="0">
                <a:solidFill>
                  <a:srgbClr val="FF0000"/>
                </a:solidFill>
                <a:effectLst/>
                <a:latin typeface="Cambria" panose="02040503050406030204" pitchFamily="18" charset="0"/>
                <a:ea typeface="宋体" panose="02010600030101010101" pitchFamily="2" charset="-122"/>
              </a:rPr>
              <a:t> </a:t>
            </a:r>
            <a:r>
              <a:rPr lang="en-US" altLang="zh-CN" sz="2000" b="1" dirty="0" smtClean="0">
                <a:solidFill>
                  <a:srgbClr val="133984"/>
                </a:solidFill>
                <a:effectLst/>
                <a:latin typeface="Cambria" panose="02040503050406030204" pitchFamily="18" charset="0"/>
                <a:ea typeface="宋体" panose="02010600030101010101" pitchFamily="2" charset="-122"/>
              </a:rPr>
              <a:t>or  </a:t>
            </a:r>
            <a:r>
              <a:rPr lang="en-US" altLang="zh-CN" sz="2000" b="1" dirty="0" smtClean="0">
                <a:solidFill>
                  <a:srgbClr val="FF0000"/>
                </a:solidFill>
                <a:effectLst/>
                <a:latin typeface="Cambria" panose="02040503050406030204" pitchFamily="18" charset="0"/>
                <a:ea typeface="宋体" panose="02010600030101010101" pitchFamily="2" charset="-122"/>
              </a:rPr>
              <a:t>specification document</a:t>
            </a:r>
            <a:r>
              <a:rPr lang="en-US" altLang="zh-CN" sz="2000" dirty="0" smtClean="0">
                <a:solidFill>
                  <a:srgbClr val="133984"/>
                </a:solidFill>
                <a:effectLst/>
                <a:latin typeface="Cambria" panose="02040503050406030204" pitchFamily="18" charset="0"/>
                <a:ea typeface="宋体" panose="02010600030101010101" pitchFamily="2" charset="-122"/>
              </a:rPr>
              <a:t>.</a:t>
            </a:r>
          </a:p>
          <a:p>
            <a:pPr marL="342900" indent="-342900">
              <a:buClr>
                <a:schemeClr val="accent1"/>
              </a:buClr>
              <a:buSzPct val="122000"/>
              <a:buFont typeface="Arial" panose="020B0604020202020204" pitchFamily="34" charset="0"/>
              <a:buChar char="•"/>
            </a:pPr>
            <a:endParaRPr lang="en-US" altLang="zh-CN" sz="2000"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We </a:t>
            </a:r>
            <a:r>
              <a:rPr lang="en-US" altLang="zh-CN" sz="2000" dirty="0">
                <a:solidFill>
                  <a:srgbClr val="133984"/>
                </a:solidFill>
                <a:effectLst/>
                <a:latin typeface="Cambria" panose="02040503050406030204" pitchFamily="18" charset="0"/>
                <a:ea typeface="宋体" panose="02010600030101010101" pitchFamily="2" charset="-122"/>
              </a:rPr>
              <a:t>must be able to specify what should be produced as output B, given input </a:t>
            </a:r>
            <a:r>
              <a:rPr lang="en-US" altLang="zh-CN" sz="2000"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b="1" dirty="0" smtClean="0">
                <a:solidFill>
                  <a:srgbClr val="133984"/>
                </a:solidFill>
                <a:effectLst/>
                <a:latin typeface="Cambria" panose="02040503050406030204" pitchFamily="18" charset="0"/>
                <a:ea typeface="宋体" panose="02010600030101010101" pitchFamily="2" charset="-122"/>
              </a:rPr>
              <a:t>We </a:t>
            </a:r>
            <a:r>
              <a:rPr lang="en-US" altLang="zh-CN" sz="2000" b="1" dirty="0">
                <a:solidFill>
                  <a:srgbClr val="133984"/>
                </a:solidFill>
                <a:effectLst/>
                <a:latin typeface="Cambria" panose="02040503050406030204" pitchFamily="18" charset="0"/>
                <a:ea typeface="宋体" panose="02010600030101010101" pitchFamily="2" charset="-122"/>
              </a:rPr>
              <a:t>do </a:t>
            </a:r>
            <a:r>
              <a:rPr lang="en-US" altLang="zh-CN" sz="2000" b="1" dirty="0">
                <a:solidFill>
                  <a:srgbClr val="FF0000"/>
                </a:solidFill>
                <a:effectLst/>
                <a:latin typeface="Cambria" panose="02040503050406030204" pitchFamily="18" charset="0"/>
                <a:ea typeface="宋体" panose="02010600030101010101" pitchFamily="2" charset="-122"/>
              </a:rPr>
              <a:t>NOT need to know HOW </a:t>
            </a:r>
            <a:r>
              <a:rPr lang="en-US" altLang="zh-CN" sz="2000" b="1" dirty="0">
                <a:solidFill>
                  <a:srgbClr val="133984"/>
                </a:solidFill>
                <a:effectLst/>
                <a:latin typeface="Cambria" panose="02040503050406030204" pitchFamily="18" charset="0"/>
                <a:ea typeface="宋体" panose="02010600030101010101" pitchFamily="2" charset="-122"/>
              </a:rPr>
              <a:t>output B is produced from input </a:t>
            </a:r>
            <a:r>
              <a:rPr lang="en-US" altLang="zh-CN" sz="2000" b="1" dirty="0" smtClean="0">
                <a:solidFill>
                  <a:srgbClr val="133984"/>
                </a:solidFill>
                <a:effectLst/>
                <a:latin typeface="Cambria" panose="02040503050406030204" pitchFamily="18" charset="0"/>
                <a:ea typeface="宋体" panose="02010600030101010101" pitchFamily="2" charset="-122"/>
              </a:rPr>
              <a:t>A.</a:t>
            </a:r>
          </a:p>
          <a:p>
            <a:pPr marL="342900" indent="-342900">
              <a:buClr>
                <a:schemeClr val="accent1"/>
              </a:buClr>
              <a:buSzPct val="122000"/>
              <a:buFont typeface="Arial" panose="020B0604020202020204" pitchFamily="34" charset="0"/>
              <a:buChar char="•"/>
            </a:pPr>
            <a:endParaRPr lang="en-US" altLang="zh-CN" sz="2000" b="1" dirty="0">
              <a:solidFill>
                <a:srgbClr val="133984"/>
              </a:solidFill>
              <a:latin typeface="Cambria" panose="02040503050406030204" pitchFamily="18" charset="0"/>
              <a:ea typeface="宋体" panose="02010600030101010101" pitchFamily="2" charset="-122"/>
            </a:endParaRPr>
          </a:p>
          <a:p>
            <a:pPr marL="342900" indent="-342900">
              <a:buClr>
                <a:schemeClr val="accent1"/>
              </a:buClr>
              <a:buSzPct val="122000"/>
              <a:buFont typeface="Arial" panose="020B0604020202020204" pitchFamily="34" charset="0"/>
              <a:buChar char="•"/>
            </a:pPr>
            <a:r>
              <a:rPr lang="en-US" altLang="zh-CN" sz="2000" dirty="0" smtClean="0">
                <a:solidFill>
                  <a:srgbClr val="133984"/>
                </a:solidFill>
                <a:effectLst/>
                <a:latin typeface="Cambria" panose="02040503050406030204" pitchFamily="18" charset="0"/>
                <a:ea typeface="宋体" panose="02010600030101010101" pitchFamily="2" charset="-122"/>
              </a:rPr>
              <a:t>Although </a:t>
            </a:r>
            <a:r>
              <a:rPr lang="en-US" altLang="zh-CN" sz="2000" dirty="0">
                <a:solidFill>
                  <a:srgbClr val="133984"/>
                </a:solidFill>
                <a:effectLst/>
                <a:latin typeface="Cambria" panose="02040503050406030204" pitchFamily="18" charset="0"/>
                <a:ea typeface="宋体" panose="02010600030101010101" pitchFamily="2" charset="-122"/>
              </a:rPr>
              <a:t>we can’t look at code, we may ask the programmers questions about numeric limits, internal quirks of the software etc. </a:t>
            </a:r>
            <a:endParaRPr lang="zh-CN" altLang="en-US" sz="2000" dirty="0">
              <a:solidFill>
                <a:srgbClr val="133984"/>
              </a:solidFill>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805400" y="704880"/>
              <a:ext cx="6602040" cy="4091760"/>
            </p14:xfrm>
          </p:contentPart>
        </mc:Choice>
        <mc:Fallback xmlns="">
          <p:pic>
            <p:nvPicPr>
              <p:cNvPr id="2" name="墨迹 1"/>
              <p:cNvPicPr/>
              <p:nvPr/>
            </p:nvPicPr>
            <p:blipFill>
              <a:blip r:embed="rId4"/>
              <a:stretch>
                <a:fillRect/>
              </a:stretch>
            </p:blipFill>
            <p:spPr>
              <a:xfrm>
                <a:off x="1801080" y="700200"/>
                <a:ext cx="6615720" cy="4104000"/>
              </a:xfrm>
              <a:prstGeom prst="rect">
                <a:avLst/>
              </a:prstGeom>
            </p:spPr>
          </p:pic>
        </mc:Fallback>
      </mc:AlternateContent>
    </p:spTree>
    <p:extLst>
      <p:ext uri="{BB962C8B-B14F-4D97-AF65-F5344CB8AC3E}">
        <p14:creationId xmlns:p14="http://schemas.microsoft.com/office/powerpoint/2010/main" val="2041025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384000" y="1510920"/>
              <a:ext cx="5429160" cy="3524760"/>
            </p14:xfrm>
          </p:contentPart>
        </mc:Choice>
        <mc:Fallback xmlns="">
          <p:pic>
            <p:nvPicPr>
              <p:cNvPr id="2" name="墨迹 1"/>
              <p:cNvPicPr/>
              <p:nvPr/>
            </p:nvPicPr>
            <p:blipFill>
              <a:blip r:embed="rId5"/>
              <a:stretch>
                <a:fillRect/>
              </a:stretch>
            </p:blipFill>
            <p:spPr>
              <a:xfrm>
                <a:off x="3373920" y="1504800"/>
                <a:ext cx="5445360" cy="3541680"/>
              </a:xfrm>
              <a:prstGeom prst="rect">
                <a:avLst/>
              </a:prstGeom>
            </p:spPr>
          </p:pic>
        </mc:Fallback>
      </mc:AlternateContent>
    </p:spTree>
    <p:extLst>
      <p:ext uri="{BB962C8B-B14F-4D97-AF65-F5344CB8AC3E}">
        <p14:creationId xmlns:p14="http://schemas.microsoft.com/office/powerpoint/2010/main" val="1100793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81000" y="1268413"/>
            <a:ext cx="8229600" cy="5065712"/>
          </a:xfrm>
        </p:spPr>
        <p:txBody>
          <a:bodyPr>
            <a:normAutofit/>
          </a:bodyPr>
          <a:lstStyle/>
          <a:p>
            <a:r>
              <a:rPr kumimoji="1" lang="en-US" altLang="zh-CN" sz="2400" dirty="0">
                <a:latin typeface="Cambria" panose="02040503050406030204" pitchFamily="18" charset="0"/>
                <a:cs typeface="Times New Roman"/>
              </a:rPr>
              <a:t>Test cases are generated purely at random [SWEBOK v3.0] </a:t>
            </a:r>
          </a:p>
          <a:p>
            <a:pPr lvl="1"/>
            <a:r>
              <a:rPr kumimoji="1" lang="en-US" altLang="zh-CN" sz="2000" dirty="0">
                <a:latin typeface="Cambria" panose="02040503050406030204" pitchFamily="18" charset="0"/>
                <a:cs typeface="Times New Roman"/>
              </a:rPr>
              <a:t>Input domain must be known</a:t>
            </a:r>
          </a:p>
          <a:p>
            <a:pPr lvl="1"/>
            <a:r>
              <a:rPr kumimoji="1" lang="en-US" altLang="zh-CN" sz="2000" dirty="0">
                <a:latin typeface="Cambria" panose="02040503050406030204" pitchFamily="18" charset="0"/>
                <a:cs typeface="Times New Roman"/>
              </a:rPr>
              <a:t>Pick random points within input domain</a:t>
            </a:r>
          </a:p>
          <a:p>
            <a:pPr lvl="1"/>
            <a:r>
              <a:rPr kumimoji="1" lang="en-US" altLang="zh-CN" sz="2000" dirty="0">
                <a:latin typeface="Cambria" panose="02040503050406030204" pitchFamily="18" charset="0"/>
                <a:cs typeface="Times New Roman"/>
              </a:rPr>
              <a:t>Automation</a:t>
            </a:r>
            <a:endParaRPr kumimoji="1" lang="zh-CN" altLang="en-US" sz="2000" dirty="0">
              <a:latin typeface="Cambria" panose="02040503050406030204" pitchFamily="18" charset="0"/>
              <a:cs typeface="Times New Roman"/>
            </a:endParaRPr>
          </a:p>
        </p:txBody>
      </p:sp>
      <p:sp>
        <p:nvSpPr>
          <p:cNvPr id="4" name="圆角矩形 3"/>
          <p:cNvSpPr/>
          <p:nvPr/>
        </p:nvSpPr>
        <p:spPr>
          <a:xfrm>
            <a:off x="381000" y="35814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15" name="图片 14"/>
          <p:cNvPicPr>
            <a:picLocks noChangeAspect="1"/>
          </p:cNvPicPr>
          <p:nvPr/>
        </p:nvPicPr>
        <p:blipFill>
          <a:blip r:embed="rId2"/>
          <a:stretch>
            <a:fillRect/>
          </a:stretch>
        </p:blipFill>
        <p:spPr>
          <a:xfrm>
            <a:off x="4513811" y="3200400"/>
            <a:ext cx="4261240" cy="27241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12960" y="1251720"/>
              <a:ext cx="8897760" cy="4794480"/>
            </p14:xfrm>
          </p:contentPart>
        </mc:Choice>
        <mc:Fallback xmlns="">
          <p:pic>
            <p:nvPicPr>
              <p:cNvPr id="5" name="墨迹 4"/>
              <p:cNvPicPr/>
              <p:nvPr/>
            </p:nvPicPr>
            <p:blipFill>
              <a:blip r:embed="rId4"/>
              <a:stretch>
                <a:fillRect/>
              </a:stretch>
            </p:blipFill>
            <p:spPr>
              <a:xfrm>
                <a:off x="-20880" y="1241640"/>
                <a:ext cx="8909640" cy="4813560"/>
              </a:xfrm>
              <a:prstGeom prst="rect">
                <a:avLst/>
              </a:prstGeom>
            </p:spPr>
          </p:pic>
        </mc:Fallback>
      </mc:AlternateContent>
    </p:spTree>
    <p:extLst>
      <p:ext uri="{BB962C8B-B14F-4D97-AF65-F5344CB8AC3E}">
        <p14:creationId xmlns:p14="http://schemas.microsoft.com/office/powerpoint/2010/main" val="37760006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4" name="圆角矩形 3"/>
          <p:cNvSpPr/>
          <p:nvPr/>
        </p:nvSpPr>
        <p:spPr>
          <a:xfrm>
            <a:off x="304800" y="1219200"/>
            <a:ext cx="3873500" cy="14097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Add(</a:t>
            </a:r>
            <a:r>
              <a:rPr kumimoji="1" lang="en-US" altLang="zh-CN" sz="1600" dirty="0" err="1">
                <a:solidFill>
                  <a:srgbClr val="133984"/>
                </a:solidFill>
                <a:latin typeface="Cambria" panose="02040503050406030204" pitchFamily="18" charset="0"/>
                <a:cs typeface="Courier New"/>
              </a:rPr>
              <a:t>const</a:t>
            </a:r>
            <a:r>
              <a:rPr kumimoji="1" lang="en-US" altLang="zh-CN" sz="1600" dirty="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a:t>
            </a:r>
            <a:r>
              <a:rPr kumimoji="1" lang="en-US" altLang="zh-CN" sz="1600" dirty="0" smtClean="0">
                <a:solidFill>
                  <a:srgbClr val="133984"/>
                </a:solidFill>
                <a:latin typeface="Cambria" panose="02040503050406030204" pitchFamily="18" charset="0"/>
                <a:cs typeface="Courier New"/>
              </a:rPr>
              <a:t>a, </a:t>
            </a:r>
            <a:r>
              <a:rPr kumimoji="1" lang="en-US" altLang="zh-CN" sz="1600" dirty="0" err="1" smtClean="0">
                <a:solidFill>
                  <a:srgbClr val="133984"/>
                </a:solidFill>
                <a:latin typeface="Cambria" panose="02040503050406030204" pitchFamily="18" charset="0"/>
                <a:cs typeface="Courier New"/>
              </a:rPr>
              <a:t>const</a:t>
            </a:r>
            <a:r>
              <a:rPr kumimoji="1" lang="en-US" altLang="zh-CN" sz="1600" dirty="0" smtClean="0">
                <a:solidFill>
                  <a:srgbClr val="133984"/>
                </a:solidFill>
                <a:latin typeface="Cambria" panose="02040503050406030204" pitchFamily="18" charset="0"/>
                <a:cs typeface="Courier New"/>
              </a:rPr>
              <a:t> </a:t>
            </a:r>
            <a:r>
              <a:rPr kumimoji="1" lang="en-US" altLang="zh-CN" sz="1600" dirty="0" err="1">
                <a:solidFill>
                  <a:srgbClr val="133984"/>
                </a:solidFill>
                <a:latin typeface="Cambria" panose="02040503050406030204" pitchFamily="18" charset="0"/>
                <a:cs typeface="Courier New"/>
              </a:rPr>
              <a:t>int</a:t>
            </a:r>
            <a:r>
              <a:rPr kumimoji="1" lang="en-US" altLang="zh-CN" sz="1600" dirty="0">
                <a:solidFill>
                  <a:srgbClr val="133984"/>
                </a:solidFill>
                <a:latin typeface="Cambria" panose="02040503050406030204" pitchFamily="18" charset="0"/>
                <a:cs typeface="Courier New"/>
              </a:rPr>
              <a:t> &amp;b)</a:t>
            </a:r>
          </a:p>
          <a:p>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	return </a:t>
            </a:r>
            <a:r>
              <a:rPr kumimoji="1" lang="en-US" altLang="zh-CN" sz="1600" dirty="0" err="1">
                <a:solidFill>
                  <a:srgbClr val="133984"/>
                </a:solidFill>
                <a:latin typeface="Cambria" panose="02040503050406030204" pitchFamily="18" charset="0"/>
                <a:cs typeface="Courier New"/>
              </a:rPr>
              <a:t>a+b</a:t>
            </a:r>
            <a:r>
              <a:rPr kumimoji="1" lang="en-US" altLang="zh-CN" sz="1600" dirty="0">
                <a:solidFill>
                  <a:srgbClr val="133984"/>
                </a:solidFill>
                <a:latin typeface="Cambria" panose="02040503050406030204" pitchFamily="18" charset="0"/>
                <a:cs typeface="Courier New"/>
              </a:rPr>
              <a:t>;</a:t>
            </a:r>
          </a:p>
          <a:p>
            <a:r>
              <a:rPr kumimoji="1" lang="en-US" altLang="zh-CN" sz="1600" dirty="0">
                <a:solidFill>
                  <a:srgbClr val="133984"/>
                </a:solidFill>
                <a:latin typeface="Cambria" panose="02040503050406030204" pitchFamily="18" charset="0"/>
                <a:cs typeface="Courier New"/>
              </a:rPr>
              <a:t>}</a:t>
            </a:r>
            <a:endParaRPr kumimoji="1" lang="zh-CN" altLang="en-US" sz="1600" dirty="0">
              <a:solidFill>
                <a:srgbClr val="133984"/>
              </a:solidFill>
              <a:latin typeface="Cambria" panose="02040503050406030204" pitchFamily="18" charset="0"/>
              <a:cs typeface="Courier New"/>
            </a:endParaRPr>
          </a:p>
        </p:txBody>
      </p:sp>
      <p:pic>
        <p:nvPicPr>
          <p:cNvPr id="5" name="图片 4"/>
          <p:cNvPicPr>
            <a:picLocks noChangeAspect="1"/>
          </p:cNvPicPr>
          <p:nvPr/>
        </p:nvPicPr>
        <p:blipFill>
          <a:blip r:embed="rId2"/>
          <a:stretch>
            <a:fillRect/>
          </a:stretch>
        </p:blipFill>
        <p:spPr>
          <a:xfrm>
            <a:off x="4516069" y="990600"/>
            <a:ext cx="4343913" cy="2781300"/>
          </a:xfrm>
          <a:prstGeom prst="rect">
            <a:avLst/>
          </a:prstGeom>
        </p:spPr>
      </p:pic>
      <p:pic>
        <p:nvPicPr>
          <p:cNvPr id="7" name="图片 6"/>
          <p:cNvPicPr>
            <a:picLocks noChangeAspect="1"/>
          </p:cNvPicPr>
          <p:nvPr/>
        </p:nvPicPr>
        <p:blipFill>
          <a:blip r:embed="rId3"/>
          <a:stretch>
            <a:fillRect/>
          </a:stretch>
        </p:blipFill>
        <p:spPr>
          <a:xfrm>
            <a:off x="228600" y="3996035"/>
            <a:ext cx="5943600" cy="1920167"/>
          </a:xfrm>
          <a:prstGeom prst="rect">
            <a:avLst/>
          </a:prstGeom>
        </p:spPr>
      </p:pic>
      <p:sp>
        <p:nvSpPr>
          <p:cNvPr id="8" name="文本框 7"/>
          <p:cNvSpPr txBox="1"/>
          <p:nvPr/>
        </p:nvSpPr>
        <p:spPr>
          <a:xfrm>
            <a:off x="346253" y="6015335"/>
            <a:ext cx="5708294" cy="461665"/>
          </a:xfrm>
          <a:prstGeom prst="rect">
            <a:avLst/>
          </a:prstGeom>
          <a:noFill/>
        </p:spPr>
        <p:txBody>
          <a:bodyPr wrap="none" rtlCol="0">
            <a:spAutoFit/>
          </a:bodyPr>
          <a:lstStyle/>
          <a:p>
            <a:r>
              <a:rPr kumimoji="1" lang="en-US" altLang="zh-CN" dirty="0">
                <a:solidFill>
                  <a:srgbClr val="133984"/>
                </a:solidFill>
                <a:latin typeface="Cambria" panose="02040503050406030204" pitchFamily="18" charset="0"/>
              </a:rPr>
              <a:t>Typical patterns of failure-causing </a:t>
            </a:r>
            <a:r>
              <a:rPr kumimoji="1" lang="en-US" altLang="zh-CN" dirty="0" smtClean="0">
                <a:solidFill>
                  <a:srgbClr val="133984"/>
                </a:solidFill>
                <a:latin typeface="Cambria" panose="02040503050406030204" pitchFamily="18" charset="0"/>
              </a:rPr>
              <a:t>regions</a:t>
            </a:r>
            <a:endParaRPr kumimoji="1" lang="zh-CN" altLang="en-US" dirty="0">
              <a:solidFill>
                <a:srgbClr val="133984"/>
              </a:solidFill>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644040" y="206640"/>
              <a:ext cx="7684200" cy="5337720"/>
            </p14:xfrm>
          </p:contentPart>
        </mc:Choice>
        <mc:Fallback xmlns="">
          <p:pic>
            <p:nvPicPr>
              <p:cNvPr id="3" name="墨迹 2"/>
              <p:cNvPicPr/>
              <p:nvPr/>
            </p:nvPicPr>
            <p:blipFill>
              <a:blip r:embed="rId5"/>
              <a:stretch>
                <a:fillRect/>
              </a:stretch>
            </p:blipFill>
            <p:spPr>
              <a:xfrm>
                <a:off x="635400" y="197640"/>
                <a:ext cx="7703280" cy="5353920"/>
              </a:xfrm>
              <a:prstGeom prst="rect">
                <a:avLst/>
              </a:prstGeom>
            </p:spPr>
          </p:pic>
        </mc:Fallback>
      </mc:AlternateContent>
    </p:spTree>
    <p:extLst>
      <p:ext uri="{BB962C8B-B14F-4D97-AF65-F5344CB8AC3E}">
        <p14:creationId xmlns:p14="http://schemas.microsoft.com/office/powerpoint/2010/main" val="60761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6"/>
          <p:cNvSpPr>
            <a:spLocks noGrp="1" noChangeArrowheads="1"/>
          </p:cNvSpPr>
          <p:nvPr>
            <p:ph type="title"/>
          </p:nvPr>
        </p:nvSpPr>
        <p:spPr>
          <a:xfrm>
            <a:off x="1295400" y="152400"/>
            <a:ext cx="6705600" cy="838200"/>
          </a:xfrm>
        </p:spPr>
        <p:txBody>
          <a:bodyPr/>
          <a:lstStyle/>
          <a:p>
            <a:pPr eaLnBrk="1" hangingPunct="1"/>
            <a:r>
              <a:rPr lang="en-US" altLang="zh-CN" sz="4000" dirty="0">
                <a:latin typeface="Cambria" panose="02040503050406030204" pitchFamily="18" charset="0"/>
              </a:rPr>
              <a:t>Rules</a:t>
            </a:r>
            <a:endParaRPr lang="zh-CN" altLang="zh-CN" dirty="0" smtClean="0"/>
          </a:p>
        </p:txBody>
      </p:sp>
      <p:graphicFrame>
        <p:nvGraphicFramePr>
          <p:cNvPr id="7" name="图表 6"/>
          <p:cNvGraphicFramePr/>
          <p:nvPr>
            <p:extLst>
              <p:ext uri="{D42A27DB-BD31-4B8C-83A1-F6EECF244321}">
                <p14:modId xmlns:p14="http://schemas.microsoft.com/office/powerpoint/2010/main" val="2207090791"/>
              </p:ext>
            </p:extLst>
          </p:nvPr>
        </p:nvGraphicFramePr>
        <p:xfrm>
          <a:off x="3200400" y="1447800"/>
          <a:ext cx="60198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457200" y="2667000"/>
            <a:ext cx="3810000" cy="1200329"/>
          </a:xfrm>
          <a:prstGeom prst="rect">
            <a:avLst/>
          </a:prstGeom>
        </p:spPr>
        <p:txBody>
          <a:bodyPr wrap="square">
            <a:spAutoFit/>
          </a:bodyPr>
          <a:lstStyle/>
          <a:p>
            <a:pPr algn="just"/>
            <a:r>
              <a:rPr lang="en-US" altLang="zh-CN" dirty="0" smtClean="0">
                <a:solidFill>
                  <a:srgbClr val="FFC000"/>
                </a:solidFill>
                <a:latin typeface="Cambria" panose="02040503050406030204" pitchFamily="18" charset="0"/>
              </a:rPr>
              <a:t>Project</a:t>
            </a:r>
            <a:r>
              <a:rPr lang="zh-CN" altLang="en-US" dirty="0" smtClean="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a:t>
            </a:r>
            <a:r>
              <a:rPr lang="en-US" altLang="zh-CN" dirty="0" smtClean="0">
                <a:solidFill>
                  <a:srgbClr val="FF0000"/>
                </a:solidFill>
                <a:latin typeface="Cambria" panose="02040503050406030204" pitchFamily="18" charset="0"/>
              </a:rPr>
              <a:t>2</a:t>
            </a:r>
            <a:r>
              <a:rPr lang="zh-CN" altLang="en-US" dirty="0" smtClean="0">
                <a:solidFill>
                  <a:srgbClr val="FF0000"/>
                </a:solidFill>
                <a:latin typeface="Cambria" panose="02040503050406030204" pitchFamily="18" charset="0"/>
              </a:rPr>
              <a:t>0</a:t>
            </a:r>
            <a:r>
              <a:rPr lang="zh-CN" altLang="en-US" dirty="0">
                <a:solidFill>
                  <a:srgbClr val="FF0000"/>
                </a:solidFill>
                <a:latin typeface="Cambria" panose="02040503050406030204" pitchFamily="18" charset="0"/>
              </a:rPr>
              <a:t>%</a:t>
            </a:r>
          </a:p>
          <a:p>
            <a:pPr algn="just"/>
            <a:r>
              <a:rPr lang="zh-CN" altLang="en-US" dirty="0" smtClean="0">
                <a:solidFill>
                  <a:srgbClr val="00B0F0"/>
                </a:solidFill>
                <a:latin typeface="Cambria" panose="02040503050406030204" pitchFamily="18" charset="0"/>
              </a:rPr>
              <a:t>Assignments</a:t>
            </a:r>
            <a:r>
              <a:rPr lang="zh-CN" altLang="en-US" dirty="0" smtClean="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	</a:t>
            </a:r>
            <a:r>
              <a:rPr lang="en-US" altLang="zh-CN" dirty="0">
                <a:solidFill>
                  <a:srgbClr val="FF0000"/>
                </a:solidFill>
                <a:latin typeface="Cambria" panose="02040503050406030204" pitchFamily="18" charset="0"/>
              </a:rPr>
              <a:t>4</a:t>
            </a:r>
            <a:r>
              <a:rPr lang="zh-CN" altLang="en-US" dirty="0" smtClean="0">
                <a:solidFill>
                  <a:srgbClr val="FF0000"/>
                </a:solidFill>
                <a:latin typeface="Cambria" panose="02040503050406030204" pitchFamily="18" charset="0"/>
              </a:rPr>
              <a:t>0%</a:t>
            </a:r>
            <a:endParaRPr lang="en-US" altLang="zh-CN" dirty="0" smtClean="0">
              <a:solidFill>
                <a:srgbClr val="FF0000"/>
              </a:solidFill>
              <a:latin typeface="Cambria" panose="02040503050406030204" pitchFamily="18" charset="0"/>
            </a:endParaRPr>
          </a:p>
          <a:p>
            <a:pPr algn="just"/>
            <a:r>
              <a:rPr lang="en-US" altLang="zh-CN" dirty="0" smtClean="0">
                <a:solidFill>
                  <a:srgbClr val="00B050"/>
                </a:solidFill>
                <a:latin typeface="Cambria" panose="02040503050406030204" pitchFamily="18" charset="0"/>
              </a:rPr>
              <a:t>Final Exam</a:t>
            </a:r>
            <a:r>
              <a:rPr lang="en-US" altLang="zh-CN" dirty="0" smtClean="0">
                <a:solidFill>
                  <a:srgbClr val="FF0000"/>
                </a:solidFill>
                <a:latin typeface="Cambria" panose="02040503050406030204" pitchFamily="18" charset="0"/>
              </a:rPr>
              <a:t> 		40%</a:t>
            </a:r>
            <a:endParaRPr lang="zh-CN" altLang="en-US" dirty="0">
              <a:solidFill>
                <a:srgbClr val="FF0000"/>
              </a:solidFill>
              <a:latin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5000" y="228600"/>
            <a:ext cx="6705600" cy="838200"/>
          </a:xfrm>
        </p:spPr>
        <p:txBody>
          <a:bodyPr/>
          <a:lstStyle/>
          <a:p>
            <a:r>
              <a:rPr kumimoji="1" lang="en-US" altLang="zh-CN" sz="3200" dirty="0" smtClean="0">
                <a:latin typeface="Cambria" panose="02040503050406030204" pitchFamily="18" charset="0"/>
              </a:rPr>
              <a:t>Adaptive Random Testing</a:t>
            </a:r>
            <a:endParaRPr kumimoji="1" lang="zh-CN" altLang="en-US" sz="3200" dirty="0">
              <a:latin typeface="Cambria" panose="02040503050406030204" pitchFamily="18" charset="0"/>
            </a:endParaRPr>
          </a:p>
        </p:txBody>
      </p:sp>
      <p:sp>
        <p:nvSpPr>
          <p:cNvPr id="3" name="内容占位符 2"/>
          <p:cNvSpPr>
            <a:spLocks noGrp="1"/>
          </p:cNvSpPr>
          <p:nvPr>
            <p:ph idx="1"/>
          </p:nvPr>
        </p:nvSpPr>
        <p:spPr>
          <a:xfrm>
            <a:off x="354676" y="1219200"/>
            <a:ext cx="8229600" cy="5065712"/>
          </a:xfrm>
        </p:spPr>
        <p:txBody>
          <a:bodyPr>
            <a:normAutofit/>
          </a:bodyPr>
          <a:lstStyle/>
          <a:p>
            <a:r>
              <a:rPr kumimoji="1" lang="en-US" altLang="zh-CN" sz="2400" dirty="0">
                <a:latin typeface="Cambria" panose="02040503050406030204" pitchFamily="18" charset="0"/>
                <a:cs typeface="Times New Roman"/>
              </a:rPr>
              <a:t>A passed test, nearby tests may be passed</a:t>
            </a:r>
          </a:p>
          <a:p>
            <a:r>
              <a:rPr kumimoji="1" lang="en-US" altLang="zh-CN" sz="2400" dirty="0">
                <a:latin typeface="Cambria" panose="02040503050406030204" pitchFamily="18" charset="0"/>
                <a:cs typeface="Times New Roman"/>
              </a:rPr>
              <a:t>A failed test, nearby tests may be failed</a:t>
            </a:r>
          </a:p>
          <a:p>
            <a:endParaRPr kumimoji="1" lang="en-US" altLang="zh-CN" sz="2400" dirty="0" smtClean="0">
              <a:latin typeface="Cambria" panose="02040503050406030204" pitchFamily="18" charset="0"/>
              <a:cs typeface="Times New Roman"/>
            </a:endParaRPr>
          </a:p>
          <a:p>
            <a:endParaRPr kumimoji="1" lang="en-US" altLang="zh-CN" sz="2400" dirty="0">
              <a:latin typeface="Cambria" panose="02040503050406030204" pitchFamily="18" charset="0"/>
              <a:cs typeface="Times New Roman"/>
            </a:endParaRPr>
          </a:p>
          <a:p>
            <a:endParaRPr kumimoji="1" lang="en-US" altLang="zh-CN" sz="2400" dirty="0" smtClean="0">
              <a:latin typeface="Cambria" panose="02040503050406030204" pitchFamily="18" charset="0"/>
              <a:cs typeface="Times New Roman"/>
            </a:endParaRPr>
          </a:p>
          <a:p>
            <a:r>
              <a:rPr kumimoji="1" lang="en-US" altLang="zh-CN" sz="2400" dirty="0" smtClean="0">
                <a:latin typeface="Cambria" panose="02040503050406030204" pitchFamily="18" charset="0"/>
                <a:cs typeface="Times New Roman"/>
              </a:rPr>
              <a:t>So</a:t>
            </a:r>
            <a:r>
              <a:rPr kumimoji="1" lang="en-US" altLang="zh-CN" sz="2400" dirty="0">
                <a:latin typeface="Cambria" panose="02040503050406030204" pitchFamily="18" charset="0"/>
                <a:cs typeface="Times New Roman"/>
              </a:rPr>
              <a:t>, select test cases far away from others …</a:t>
            </a:r>
          </a:p>
        </p:txBody>
      </p:sp>
      <p:pic>
        <p:nvPicPr>
          <p:cNvPr id="6" name="图片 5"/>
          <p:cNvPicPr>
            <a:picLocks noChangeAspect="1"/>
          </p:cNvPicPr>
          <p:nvPr/>
        </p:nvPicPr>
        <p:blipFill>
          <a:blip r:embed="rId2"/>
          <a:stretch>
            <a:fillRect/>
          </a:stretch>
        </p:blipFill>
        <p:spPr>
          <a:xfrm>
            <a:off x="4876800" y="2438400"/>
            <a:ext cx="3352800" cy="1083171"/>
          </a:xfrm>
          <a:prstGeom prst="rect">
            <a:avLst/>
          </a:prstGeom>
        </p:spPr>
      </p:pic>
      <p:sp>
        <p:nvSpPr>
          <p:cNvPr id="8" name="Rectangle 4"/>
          <p:cNvSpPr>
            <a:spLocks noChangeArrowheads="1"/>
          </p:cNvSpPr>
          <p:nvPr/>
        </p:nvSpPr>
        <p:spPr bwMode="auto">
          <a:xfrm>
            <a:off x="507076" y="4419600"/>
            <a:ext cx="3962400" cy="1714500"/>
          </a:xfrm>
          <a:prstGeom prst="rect">
            <a:avLst/>
          </a:prstGeom>
          <a:noFill/>
          <a:ln w="9525">
            <a:solidFill>
              <a:schemeClr val="tx1"/>
            </a:solidFill>
            <a:miter lim="800000"/>
            <a:headEnd/>
            <a:tailEnd/>
          </a:ln>
          <a:effectLst/>
        </p:spPr>
        <p:txBody>
          <a:bodyPr wrap="none" anchor="ctr"/>
          <a:lstStyle/>
          <a:p>
            <a:endParaRPr lang="zh-CN" altLang="en-US"/>
          </a:p>
        </p:txBody>
      </p:sp>
      <mc:AlternateContent xmlns:mc="http://schemas.openxmlformats.org/markup-compatibility/2006" xmlns:p14="http://schemas.microsoft.com/office/powerpoint/2010/main">
        <mc:Choice Requires="p14">
          <p:contentPart p14:bwMode="auto" r:id="rId3">
            <p14:nvContentPartPr>
              <p14:cNvPr id="4" name="墨迹 3"/>
              <p14:cNvContentPartPr/>
              <p14:nvPr/>
            </p14:nvContentPartPr>
            <p14:xfrm>
              <a:off x="540360" y="1645920"/>
              <a:ext cx="7542720" cy="4555440"/>
            </p14:xfrm>
          </p:contentPart>
        </mc:Choice>
        <mc:Fallback xmlns="">
          <p:pic>
            <p:nvPicPr>
              <p:cNvPr id="4" name="墨迹 3"/>
              <p:cNvPicPr/>
              <p:nvPr/>
            </p:nvPicPr>
            <p:blipFill>
              <a:blip r:embed="rId4"/>
              <a:stretch>
                <a:fillRect/>
              </a:stretch>
            </p:blipFill>
            <p:spPr>
              <a:xfrm>
                <a:off x="533160" y="1636920"/>
                <a:ext cx="7556040" cy="4568040"/>
              </a:xfrm>
              <a:prstGeom prst="rect">
                <a:avLst/>
              </a:prstGeom>
            </p:spPr>
          </p:pic>
        </mc:Fallback>
      </mc:AlternateContent>
    </p:spTree>
    <p:extLst>
      <p:ext uri="{BB962C8B-B14F-4D97-AF65-F5344CB8AC3E}">
        <p14:creationId xmlns:p14="http://schemas.microsoft.com/office/powerpoint/2010/main" val="296850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4728240" y="3333960"/>
              <a:ext cx="164880" cy="144720"/>
            </p14:xfrm>
          </p:contentPart>
        </mc:Choice>
        <mc:Fallback xmlns="">
          <p:pic>
            <p:nvPicPr>
              <p:cNvPr id="2" name="墨迹 1"/>
              <p:cNvPicPr/>
              <p:nvPr/>
            </p:nvPicPr>
            <p:blipFill>
              <a:blip r:embed="rId5"/>
              <a:stretch>
                <a:fillRect/>
              </a:stretch>
            </p:blipFill>
            <p:spPr>
              <a:xfrm>
                <a:off x="4719240" y="3323880"/>
                <a:ext cx="183960" cy="164160"/>
              </a:xfrm>
              <a:prstGeom prst="rect">
                <a:avLst/>
              </a:prstGeom>
            </p:spPr>
          </p:pic>
        </mc:Fallback>
      </mc:AlternateContent>
    </p:spTree>
    <p:extLst>
      <p:ext uri="{BB962C8B-B14F-4D97-AF65-F5344CB8AC3E}">
        <p14:creationId xmlns:p14="http://schemas.microsoft.com/office/powerpoint/2010/main" val="3603189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8594" name="Rectangle 2"/>
          <p:cNvSpPr>
            <a:spLocks noGrp="1" noChangeArrowheads="1"/>
          </p:cNvSpPr>
          <p:nvPr>
            <p:ph type="title"/>
          </p:nvPr>
        </p:nvSpPr>
        <p:spPr>
          <a:xfrm>
            <a:off x="1295400" y="152400"/>
            <a:ext cx="8382000" cy="762000"/>
          </a:xfrm>
        </p:spPr>
        <p:txBody>
          <a:bodyPr/>
          <a:lstStyle/>
          <a:p>
            <a:r>
              <a:rPr lang="en-US" altLang="zh-CN" dirty="0">
                <a:latin typeface="Cambria" panose="02040503050406030204" pitchFamily="18" charset="0"/>
              </a:rPr>
              <a:t>Define equivalence partitions</a:t>
            </a:r>
            <a:r>
              <a:rPr lang="en-US" altLang="zh-CN" sz="3200" dirty="0">
                <a:latin typeface="Cambria" panose="02040503050406030204" pitchFamily="18" charset="0"/>
              </a:rPr>
              <a:t> </a:t>
            </a:r>
            <a:r>
              <a:rPr lang="en-US" altLang="zh-CN" sz="2000" dirty="0">
                <a:latin typeface="Cambria" panose="02040503050406030204" pitchFamily="18" charset="0"/>
              </a:rPr>
              <a:t>- or classes</a:t>
            </a:r>
          </a:p>
        </p:txBody>
      </p:sp>
      <p:sp>
        <p:nvSpPr>
          <p:cNvPr id="238595" name="Rectangle 3"/>
          <p:cNvSpPr>
            <a:spLocks noChangeArrowheads="1"/>
          </p:cNvSpPr>
          <p:nvPr/>
        </p:nvSpPr>
        <p:spPr bwMode="auto">
          <a:xfrm>
            <a:off x="609600" y="1600200"/>
            <a:ext cx="80010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Equivalence partitioning helps us </a:t>
            </a:r>
            <a:r>
              <a:rPr lang="en-US" altLang="zh-CN" sz="2200" b="1" dirty="0">
                <a:effectLst/>
                <a:latin typeface="Cambria" panose="02040503050406030204" pitchFamily="18" charset="0"/>
                <a:ea typeface="宋体" panose="02010600030101010101" pitchFamily="2" charset="-122"/>
              </a:rPr>
              <a:t>cut down the number of test cases without adding a great deal of risk</a:t>
            </a:r>
            <a:r>
              <a:rPr lang="en-US" altLang="zh-CN" sz="2200" dirty="0">
                <a:effectLst/>
                <a:latin typeface="Cambria" panose="02040503050406030204" pitchFamily="18" charset="0"/>
                <a:ea typeface="宋体" panose="02010600030101010101" pitchFamily="2" charset="-122"/>
              </a:rPr>
              <a:t>.</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Normally we look at two areas for testing:</a:t>
            </a:r>
          </a:p>
          <a:p>
            <a:pPr lvl="1"/>
            <a:r>
              <a:rPr lang="en-US" altLang="zh-CN" sz="2200" dirty="0">
                <a:solidFill>
                  <a:schemeClr val="folHlink"/>
                </a:solidFill>
                <a:effectLst/>
                <a:latin typeface="Cambria" panose="02040503050406030204" pitchFamily="18" charset="0"/>
                <a:ea typeface="宋体" panose="02010600030101010101" pitchFamily="2" charset="-122"/>
              </a:rPr>
              <a:t>	</a:t>
            </a:r>
            <a:r>
              <a:rPr lang="en-US" altLang="zh-CN" sz="2200" dirty="0">
                <a:solidFill>
                  <a:srgbClr val="133984"/>
                </a:solidFill>
                <a:effectLst/>
                <a:latin typeface="Cambria" panose="02040503050406030204" pitchFamily="18" charset="0"/>
                <a:ea typeface="宋体" panose="02010600030101010101" pitchFamily="2" charset="-122"/>
              </a:rPr>
              <a:t>- </a:t>
            </a:r>
            <a:r>
              <a:rPr lang="en-US" altLang="zh-CN" sz="2200" b="1" dirty="0">
                <a:solidFill>
                  <a:srgbClr val="133984"/>
                </a:solidFill>
                <a:effectLst/>
                <a:latin typeface="Cambria" panose="02040503050406030204" pitchFamily="18" charset="0"/>
                <a:ea typeface="宋体" panose="02010600030101010101" pitchFamily="2" charset="-122"/>
              </a:rPr>
              <a:t>Data</a:t>
            </a:r>
          </a:p>
          <a:p>
            <a:pPr lvl="1"/>
            <a:r>
              <a:rPr lang="en-US" altLang="zh-CN" sz="2200" b="1" dirty="0">
                <a:solidFill>
                  <a:srgbClr val="133984"/>
                </a:solidFill>
                <a:effectLst/>
                <a:latin typeface="Cambria" panose="02040503050406030204" pitchFamily="18" charset="0"/>
                <a:ea typeface="宋体" panose="02010600030101010101" pitchFamily="2" charset="-122"/>
              </a:rPr>
              <a:t>	- Logic flow</a:t>
            </a:r>
          </a:p>
          <a:p>
            <a:endParaRPr lang="en-US" altLang="zh-CN" sz="2200" dirty="0">
              <a:solidFill>
                <a:srgbClr val="13BBBF"/>
              </a:solidFill>
              <a:effectLst/>
              <a:latin typeface="Cambria" panose="02040503050406030204" pitchFamily="18" charset="0"/>
              <a:ea typeface="宋体" panose="02010600030101010101" pitchFamily="2" charset="-122"/>
            </a:endParaRPr>
          </a:p>
          <a:p>
            <a:r>
              <a:rPr lang="en-US" altLang="zh-CN" sz="2200" b="1" dirty="0">
                <a:effectLst/>
                <a:latin typeface="Cambria" panose="02040503050406030204" pitchFamily="18" charset="0"/>
                <a:ea typeface="宋体" panose="02010600030101010101" pitchFamily="2" charset="-122"/>
              </a:rPr>
              <a:t>There are many guidelines for picking equivalence partitions.</a:t>
            </a:r>
          </a:p>
          <a:p>
            <a:endParaRPr lang="en-US" altLang="zh-CN" sz="2200" b="1"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Note: These are guidelines, not hard and fast rules</a:t>
            </a:r>
            <a:r>
              <a:rPr lang="en-US" altLang="zh-CN" sz="2200" b="1" dirty="0">
                <a:effectLst/>
                <a:latin typeface="Cambria" panose="02040503050406030204" pitchFamily="18" charset="0"/>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415440" y="1940400"/>
              <a:ext cx="6860520" cy="2501280"/>
            </p14:xfrm>
          </p:contentPart>
        </mc:Choice>
        <mc:Fallback xmlns="">
          <p:pic>
            <p:nvPicPr>
              <p:cNvPr id="2" name="墨迹 1"/>
              <p:cNvPicPr/>
              <p:nvPr/>
            </p:nvPicPr>
            <p:blipFill>
              <a:blip r:embed="rId4"/>
              <a:stretch>
                <a:fillRect/>
              </a:stretch>
            </p:blipFill>
            <p:spPr>
              <a:xfrm>
                <a:off x="404640" y="1929600"/>
                <a:ext cx="6881760" cy="2521440"/>
              </a:xfrm>
              <a:prstGeom prst="rect">
                <a:avLst/>
              </a:prstGeom>
            </p:spPr>
          </p:pic>
        </mc:Fallback>
      </mc:AlternateContent>
    </p:spTree>
    <p:extLst>
      <p:ext uri="{BB962C8B-B14F-4D97-AF65-F5344CB8AC3E}">
        <p14:creationId xmlns:p14="http://schemas.microsoft.com/office/powerpoint/2010/main" val="1781072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9618" name="Rectangle 2"/>
          <p:cNvSpPr>
            <a:spLocks noGrp="1" noChangeArrowheads="1"/>
          </p:cNvSpPr>
          <p:nvPr>
            <p:ph type="title"/>
          </p:nvPr>
        </p:nvSpPr>
        <p:spPr>
          <a:xfrm>
            <a:off x="838200" y="76200"/>
            <a:ext cx="8305800" cy="1066800"/>
          </a:xfrm>
        </p:spPr>
        <p:txBody>
          <a:bodyPr/>
          <a:lstStyle/>
          <a:p>
            <a:r>
              <a:rPr lang="en-US" altLang="zh-CN" sz="3600" dirty="0">
                <a:latin typeface="Cambria" panose="02040503050406030204" pitchFamily="18" charset="0"/>
              </a:rPr>
              <a:t>Data Testing</a:t>
            </a:r>
            <a:br>
              <a:rPr lang="en-US" altLang="zh-CN" sz="3600" dirty="0">
                <a:latin typeface="Cambria" panose="02040503050406030204" pitchFamily="18" charset="0"/>
              </a:rPr>
            </a:br>
            <a:r>
              <a:rPr lang="en-US" altLang="zh-CN" sz="1600" dirty="0">
                <a:latin typeface="Cambria" panose="02040503050406030204" pitchFamily="18" charset="0"/>
              </a:rPr>
              <a:t>QUIDELINES FOR CHOOSING EQUIVALENCE CLASSES</a:t>
            </a:r>
          </a:p>
        </p:txBody>
      </p:sp>
      <p:sp>
        <p:nvSpPr>
          <p:cNvPr id="239620" name="Rectangle 4"/>
          <p:cNvSpPr>
            <a:spLocks noChangeArrowheads="1"/>
          </p:cNvSpPr>
          <p:nvPr/>
        </p:nvSpPr>
        <p:spPr bwMode="auto">
          <a:xfrm>
            <a:off x="533400" y="1432560"/>
            <a:ext cx="80772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200" dirty="0">
                <a:effectLst/>
                <a:latin typeface="Cambria" panose="02040503050406030204" pitchFamily="18" charset="0"/>
                <a:ea typeface="宋体" panose="02010600030101010101" pitchFamily="2" charset="-122"/>
              </a:rPr>
              <a:t>Identify </a:t>
            </a:r>
            <a:r>
              <a:rPr lang="en-US" altLang="zh-CN" sz="2200" dirty="0">
                <a:solidFill>
                  <a:srgbClr val="133984"/>
                </a:solidFill>
                <a:effectLst/>
                <a:latin typeface="Cambria" panose="02040503050406030204" pitchFamily="18" charset="0"/>
                <a:ea typeface="宋体" panose="02010600030101010101" pitchFamily="2" charset="-122"/>
              </a:rPr>
              <a:t>boundary conditions - data </a:t>
            </a:r>
            <a:r>
              <a:rPr lang="en-US" altLang="zh-CN" sz="2200" dirty="0">
                <a:effectLst/>
                <a:latin typeface="Cambria" panose="02040503050406030204" pitchFamily="18" charset="0"/>
                <a:ea typeface="宋体" panose="02010600030101010101" pitchFamily="2" charset="-122"/>
              </a:rPr>
              <a:t>that is at the edge of the planned operational limits of the software.</a:t>
            </a:r>
          </a:p>
          <a:p>
            <a:endParaRPr lang="en-US" altLang="zh-CN" sz="2200" dirty="0">
              <a:effectLst/>
              <a:latin typeface="Cambria" panose="02040503050406030204" pitchFamily="18" charset="0"/>
              <a:ea typeface="宋体" panose="02010600030101010101" pitchFamily="2" charset="-122"/>
            </a:endParaRPr>
          </a:p>
          <a:p>
            <a:r>
              <a:rPr lang="en-US" altLang="zh-CN" sz="2200" b="1" dirty="0">
                <a:solidFill>
                  <a:srgbClr val="133984"/>
                </a:solidFill>
                <a:effectLst/>
                <a:latin typeface="Cambria" panose="02040503050406030204" pitchFamily="18" charset="0"/>
                <a:ea typeface="宋体" panose="02010600030101010101" pitchFamily="2" charset="-122"/>
              </a:rPr>
              <a:t>For the boundaries, partition input into</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Valid</a:t>
            </a:r>
            <a:r>
              <a:rPr lang="en-US" altLang="zh-CN" sz="2200" dirty="0">
                <a:effectLst/>
                <a:latin typeface="Cambria" panose="02040503050406030204" pitchFamily="18" charset="0"/>
                <a:ea typeface="宋体" panose="02010600030101010101" pitchFamily="2" charset="-122"/>
              </a:rPr>
              <a:t> data inside the boundary.</a:t>
            </a:r>
          </a:p>
          <a:p>
            <a:pPr lvl="1"/>
            <a:r>
              <a:rPr lang="en-US" altLang="zh-CN" sz="2200" dirty="0">
                <a:effectLst/>
                <a:latin typeface="Cambria" panose="02040503050406030204" pitchFamily="18" charset="0"/>
                <a:ea typeface="宋体" panose="02010600030101010101" pitchFamily="2" charset="-122"/>
              </a:rPr>
              <a:t> - Data </a:t>
            </a:r>
            <a:r>
              <a:rPr lang="en-US" altLang="zh-CN" sz="2200" b="1" dirty="0">
                <a:effectLst/>
                <a:latin typeface="Cambria" panose="02040503050406030204" pitchFamily="18" charset="0"/>
                <a:ea typeface="宋体" panose="02010600030101010101" pitchFamily="2" charset="-122"/>
              </a:rPr>
              <a:t>just on the boundary</a:t>
            </a:r>
            <a:r>
              <a:rPr lang="en-US" altLang="zh-CN" sz="2200" dirty="0">
                <a:effectLst/>
                <a:latin typeface="Cambria" panose="02040503050406030204" pitchFamily="18" charset="0"/>
                <a:ea typeface="宋体" panose="02010600030101010101" pitchFamily="2" charset="-122"/>
              </a:rPr>
              <a:t> (which may be valid or invalid).</a:t>
            </a:r>
          </a:p>
          <a:p>
            <a:pPr lvl="1"/>
            <a:r>
              <a:rPr lang="en-US" altLang="zh-CN" sz="2200" dirty="0">
                <a:effectLst/>
                <a:latin typeface="Cambria" panose="02040503050406030204" pitchFamily="18" charset="0"/>
                <a:ea typeface="宋体" panose="02010600030101010101" pitchFamily="2" charset="-122"/>
              </a:rPr>
              <a:t> - </a:t>
            </a:r>
            <a:r>
              <a:rPr lang="en-US" altLang="zh-CN" sz="2200" b="1" dirty="0">
                <a:effectLst/>
                <a:latin typeface="Cambria" panose="02040503050406030204" pitchFamily="18" charset="0"/>
                <a:ea typeface="宋体" panose="02010600030101010101" pitchFamily="2" charset="-122"/>
              </a:rPr>
              <a:t>Invalid</a:t>
            </a:r>
            <a:r>
              <a:rPr lang="en-US" altLang="zh-CN" sz="2200" dirty="0">
                <a:effectLst/>
                <a:latin typeface="Cambria" panose="02040503050406030204" pitchFamily="18" charset="0"/>
                <a:ea typeface="宋体" panose="02010600030101010101" pitchFamily="2" charset="-122"/>
              </a:rPr>
              <a:t> data just outside the boundary limits.</a:t>
            </a:r>
          </a:p>
          <a:p>
            <a:endParaRPr lang="en-US" altLang="zh-CN" sz="2200" dirty="0">
              <a:effectLst/>
              <a:latin typeface="Cambria" panose="02040503050406030204" pitchFamily="18" charset="0"/>
              <a:ea typeface="宋体" panose="02010600030101010101" pitchFamily="2" charset="-122"/>
            </a:endParaRPr>
          </a:p>
          <a:p>
            <a:r>
              <a:rPr lang="en-US" altLang="zh-CN" sz="2200" dirty="0">
                <a:effectLst/>
                <a:latin typeface="Cambria" panose="02040503050406030204" pitchFamily="18" charset="0"/>
                <a:ea typeface="宋体" panose="02010600030101010101" pitchFamily="2" charset="-122"/>
              </a:rPr>
              <a:t>Boundary conditions should be identified in the requirements or the specifications.</a:t>
            </a:r>
            <a:endParaRPr lang="zh-CN" altLang="en-US" sz="2200" dirty="0">
              <a:effectLst/>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1170000" y="923040"/>
              <a:ext cx="7728120" cy="3952440"/>
            </p14:xfrm>
          </p:contentPart>
        </mc:Choice>
        <mc:Fallback xmlns="">
          <p:pic>
            <p:nvPicPr>
              <p:cNvPr id="2" name="墨迹 1"/>
              <p:cNvPicPr/>
              <p:nvPr/>
            </p:nvPicPr>
            <p:blipFill>
              <a:blip r:embed="rId4"/>
              <a:stretch>
                <a:fillRect/>
              </a:stretch>
            </p:blipFill>
            <p:spPr>
              <a:xfrm>
                <a:off x="1162080" y="913680"/>
                <a:ext cx="7742520" cy="3970800"/>
              </a:xfrm>
              <a:prstGeom prst="rect">
                <a:avLst/>
              </a:prstGeom>
            </p:spPr>
          </p:pic>
        </mc:Fallback>
      </mc:AlternateContent>
    </p:spTree>
    <p:extLst>
      <p:ext uri="{BB962C8B-B14F-4D97-AF65-F5344CB8AC3E}">
        <p14:creationId xmlns:p14="http://schemas.microsoft.com/office/powerpoint/2010/main" val="312823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6786" name="Rectangle 2"/>
          <p:cNvSpPr>
            <a:spLocks noGrp="1" noChangeArrowheads="1"/>
          </p:cNvSpPr>
          <p:nvPr>
            <p:ph type="title"/>
          </p:nvPr>
        </p:nvSpPr>
        <p:spPr>
          <a:xfrm>
            <a:off x="1447800" y="176212"/>
            <a:ext cx="7696200" cy="357188"/>
          </a:xfrm>
        </p:spPr>
        <p:txBody>
          <a:bodyPr/>
          <a:lstStyle/>
          <a:p>
            <a:r>
              <a:rPr lang="en-US" altLang="zh-CN" sz="3600">
                <a:latin typeface="Cambria" panose="02040503050406030204" pitchFamily="18" charset="0"/>
              </a:rPr>
              <a:t>Equivalence Partitioning 1</a:t>
            </a:r>
          </a:p>
        </p:txBody>
      </p:sp>
      <p:sp>
        <p:nvSpPr>
          <p:cNvPr id="246787" name="Text Box 3"/>
          <p:cNvSpPr txBox="1">
            <a:spLocks noChangeArrowheads="1"/>
          </p:cNvSpPr>
          <p:nvPr/>
        </p:nvSpPr>
        <p:spPr bwMode="auto">
          <a:xfrm>
            <a:off x="609600" y="1340198"/>
            <a:ext cx="7924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Idea is to partition the input space into a number of </a:t>
            </a:r>
            <a:r>
              <a:rPr lang="en-US" altLang="zh-CN" sz="2000" b="1" dirty="0">
                <a:effectLst/>
                <a:latin typeface="Cambria" panose="02040503050406030204" pitchFamily="18" charset="0"/>
                <a:ea typeface="宋体" panose="02010600030101010101" pitchFamily="2" charset="-122"/>
              </a:rPr>
              <a:t>equivalence classes</a:t>
            </a:r>
            <a:r>
              <a:rPr lang="en-US" altLang="zh-CN" sz="2000" dirty="0">
                <a:effectLst/>
                <a:latin typeface="Cambria" panose="02040503050406030204" pitchFamily="18" charset="0"/>
                <a:ea typeface="宋体" panose="02010600030101010101" pitchFamily="2" charset="-122"/>
              </a:rPr>
              <a:t> such that one could expect, based on the specification, that every element of a given class would be ‘‘handled’’ (i.e., mapped to</a:t>
            </a:r>
          </a:p>
        </p:txBody>
      </p:sp>
      <p:pic>
        <p:nvPicPr>
          <p:cNvPr id="24678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819400"/>
            <a:ext cx="3352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789" name="Text Box 5"/>
          <p:cNvSpPr txBox="1">
            <a:spLocks noChangeArrowheads="1"/>
          </p:cNvSpPr>
          <p:nvPr/>
        </p:nvSpPr>
        <p:spPr bwMode="auto">
          <a:xfrm>
            <a:off x="609600" y="4235797"/>
            <a:ext cx="4572000" cy="19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Two types</a:t>
            </a:r>
            <a:r>
              <a:rPr lang="en-US" altLang="zh-CN" sz="2000" dirty="0">
                <a:effectLst/>
                <a:latin typeface="Cambria" panose="02040503050406030204" pitchFamily="18" charset="0"/>
                <a:ea typeface="宋体" panose="02010600030101010101" pitchFamily="2" charset="-122"/>
              </a:rPr>
              <a:t> of classes are identified: </a:t>
            </a:r>
            <a:endParaRPr lang="en-US" altLang="zh-CN" sz="2000" dirty="0" smtClean="0">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valid</a:t>
            </a:r>
            <a:r>
              <a:rPr lang="en-US" altLang="zh-CN" sz="2000" b="1" dirty="0" smtClean="0">
                <a:solidFill>
                  <a:schemeClr val="folHlink"/>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valid from the specification) </a:t>
            </a:r>
            <a:endParaRPr lang="en-US" altLang="zh-CN" sz="2000" dirty="0">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FF3300"/>
                </a:solidFill>
                <a:effectLst/>
                <a:latin typeface="Cambria" panose="02040503050406030204" pitchFamily="18" charset="0"/>
                <a:ea typeface="宋体" panose="02010600030101010101" pitchFamily="2" charset="-122"/>
              </a:rPr>
              <a:t>invalid</a:t>
            </a:r>
            <a:r>
              <a:rPr lang="en-US" altLang="zh-CN" sz="2000" dirty="0" smtClean="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(corresponding to inputs deemed erroneous from the specification)</a:t>
            </a:r>
            <a:endParaRPr lang="zh-CN" altLang="en-US" sz="2000" dirty="0">
              <a:effectLst>
                <a:outerShdw blurRad="38100" dist="38100" dir="2700000" algn="tl">
                  <a:srgbClr val="FFFFFF"/>
                </a:outerShdw>
              </a:effectLst>
              <a:latin typeface="Cambria" panose="02040503050406030204" pitchFamily="18" charset="0"/>
              <a:ea typeface="宋体" panose="02010600030101010101" pitchFamily="2" charset="-122"/>
            </a:endParaRPr>
          </a:p>
        </p:txBody>
      </p:sp>
      <p:sp>
        <p:nvSpPr>
          <p:cNvPr id="246790" name="Rectangle 6"/>
          <p:cNvSpPr>
            <a:spLocks noChangeArrowheads="1"/>
          </p:cNvSpPr>
          <p:nvPr/>
        </p:nvSpPr>
        <p:spPr bwMode="auto">
          <a:xfrm>
            <a:off x="533400" y="2590800"/>
            <a:ext cx="4419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effectLst/>
                <a:latin typeface="Cambria" panose="02040503050406030204" pitchFamily="18" charset="0"/>
                <a:ea typeface="宋体" panose="02010600030101010101" pitchFamily="2" charset="-122"/>
              </a:rPr>
              <a:t>an output) in the same manner </a:t>
            </a:r>
          </a:p>
          <a:p>
            <a:r>
              <a:rPr lang="en-US" altLang="zh-CN" sz="2000" dirty="0">
                <a:effectLst/>
                <a:latin typeface="Cambria" panose="02040503050406030204" pitchFamily="18" charset="0"/>
                <a:ea typeface="宋体" panose="02010600030101010101" pitchFamily="2" charset="-122"/>
              </a:rPr>
              <a:t>(either correctly or incorrectly), </a:t>
            </a:r>
          </a:p>
          <a:p>
            <a:r>
              <a:rPr lang="en-US" altLang="zh-CN" sz="2000" dirty="0">
                <a:effectLst/>
                <a:latin typeface="Cambria" panose="02040503050406030204" pitchFamily="18" charset="0"/>
                <a:ea typeface="宋体" panose="02010600030101010101" pitchFamily="2" charset="-122"/>
              </a:rPr>
              <a:t>thus </a:t>
            </a:r>
            <a:r>
              <a:rPr lang="en-US" altLang="zh-CN" sz="2000" b="1" i="1" dirty="0">
                <a:effectLst/>
                <a:latin typeface="Cambria" panose="02040503050406030204" pitchFamily="18" charset="0"/>
                <a:ea typeface="宋体" panose="02010600030101010101" pitchFamily="2" charset="-122"/>
              </a:rPr>
              <a:t>reducing the total number of test cases</a:t>
            </a:r>
            <a:r>
              <a:rPr lang="en-US" altLang="zh-CN" sz="2000" dirty="0">
                <a:effectLst/>
                <a:latin typeface="Cambria" panose="02040503050406030204" pitchFamily="18" charset="0"/>
                <a:ea typeface="宋体" panose="02010600030101010101" pitchFamily="2" charset="-122"/>
              </a:rPr>
              <a:t> that must be developed</a:t>
            </a:r>
            <a:r>
              <a:rPr lang="en-US" altLang="zh-CN" dirty="0">
                <a:effectLst/>
                <a:latin typeface="Cambria" panose="02040503050406030204" pitchFamily="18" charset="0"/>
                <a:ea typeface="宋体" panose="02010600030101010101" pitchFamily="2" charset="-122"/>
              </a:rPr>
              <a: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60360" y="2382120"/>
              <a:ext cx="7794720" cy="3807720"/>
            </p14:xfrm>
          </p:contentPart>
        </mc:Choice>
        <mc:Fallback xmlns="">
          <p:pic>
            <p:nvPicPr>
              <p:cNvPr id="2" name="墨迹 1"/>
              <p:cNvPicPr/>
              <p:nvPr/>
            </p:nvPicPr>
            <p:blipFill>
              <a:blip r:embed="rId5"/>
              <a:stretch>
                <a:fillRect/>
              </a:stretch>
            </p:blipFill>
            <p:spPr>
              <a:xfrm>
                <a:off x="352440" y="2373480"/>
                <a:ext cx="7813440" cy="3824640"/>
              </a:xfrm>
              <a:prstGeom prst="rect">
                <a:avLst/>
              </a:prstGeom>
            </p:spPr>
          </p:pic>
        </mc:Fallback>
      </mc:AlternateContent>
    </p:spTree>
    <p:extLst>
      <p:ext uri="{BB962C8B-B14F-4D97-AF65-F5344CB8AC3E}">
        <p14:creationId xmlns:p14="http://schemas.microsoft.com/office/powerpoint/2010/main" val="354929796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496642" name="Rectangle 2"/>
          <p:cNvSpPr>
            <a:spLocks noGrp="1" noChangeArrowheads="1"/>
          </p:cNvSpPr>
          <p:nvPr>
            <p:ph type="title"/>
          </p:nvPr>
        </p:nvSpPr>
        <p:spPr>
          <a:xfrm>
            <a:off x="1500187" y="128588"/>
            <a:ext cx="7643813" cy="536575"/>
          </a:xfrm>
        </p:spPr>
        <p:txBody>
          <a:bodyPr/>
          <a:lstStyle/>
          <a:p>
            <a:r>
              <a:rPr lang="en-US" altLang="zh-CN" sz="3600" dirty="0">
                <a:latin typeface="Cambria" panose="02040503050406030204" pitchFamily="18" charset="0"/>
              </a:rPr>
              <a:t>Equivalence Partitioning 2</a:t>
            </a:r>
          </a:p>
        </p:txBody>
      </p:sp>
      <p:sp>
        <p:nvSpPr>
          <p:cNvPr id="496643" name="Rectangle 3"/>
          <p:cNvSpPr>
            <a:spLocks noGrp="1" noChangeArrowheads="1"/>
          </p:cNvSpPr>
          <p:nvPr>
            <p:ph type="body" idx="1"/>
          </p:nvPr>
        </p:nvSpPr>
        <p:spPr>
          <a:xfrm>
            <a:off x="342170" y="1295400"/>
            <a:ext cx="8344629" cy="1600200"/>
          </a:xfrm>
          <a:noFill/>
          <a:ln/>
        </p:spPr>
        <p:txBody>
          <a:bodyPr/>
          <a:lstStyle/>
          <a:p>
            <a:pPr>
              <a:lnSpc>
                <a:spcPts val="2600"/>
              </a:lnSpc>
              <a:buClrTx/>
              <a:buSzTx/>
            </a:pPr>
            <a:r>
              <a:rPr lang="en-US" altLang="zh-CN" sz="2400" dirty="0">
                <a:latin typeface="Cambria" panose="02040503050406030204" pitchFamily="18" charset="0"/>
              </a:rPr>
              <a:t>Divide all possible inputs into classes (partitions) such that : There is a </a:t>
            </a:r>
            <a:r>
              <a:rPr lang="en-US" altLang="zh-CN" sz="2400" b="1" i="1" dirty="0">
                <a:solidFill>
                  <a:srgbClr val="FF0000"/>
                </a:solidFill>
                <a:latin typeface="Cambria" panose="02040503050406030204" pitchFamily="18" charset="0"/>
              </a:rPr>
              <a:t>finite number of input equivalence classes</a:t>
            </a:r>
            <a:endParaRPr lang="en-US" altLang="zh-CN" sz="2400" dirty="0">
              <a:solidFill>
                <a:srgbClr val="FF0000"/>
              </a:solidFill>
              <a:latin typeface="Cambria" panose="02040503050406030204" pitchFamily="18" charset="0"/>
            </a:endParaRPr>
          </a:p>
          <a:p>
            <a:pPr>
              <a:lnSpc>
                <a:spcPts val="2600"/>
              </a:lnSpc>
              <a:buClrTx/>
              <a:buSzTx/>
            </a:pPr>
            <a:endParaRPr lang="en-US" altLang="zh-CN" sz="2400" dirty="0" smtClean="0">
              <a:latin typeface="Cambria" panose="02040503050406030204" pitchFamily="18" charset="0"/>
            </a:endParaRPr>
          </a:p>
          <a:p>
            <a:pPr>
              <a:lnSpc>
                <a:spcPts val="2600"/>
              </a:lnSpc>
              <a:buClrTx/>
              <a:buSzTx/>
            </a:pPr>
            <a:r>
              <a:rPr lang="en-US" altLang="zh-CN" sz="2400" dirty="0" smtClean="0">
                <a:latin typeface="Cambria" panose="02040503050406030204" pitchFamily="18" charset="0"/>
              </a:rPr>
              <a:t>You </a:t>
            </a:r>
            <a:r>
              <a:rPr lang="en-US" altLang="zh-CN" sz="2400" dirty="0">
                <a:latin typeface="Cambria" panose="02040503050406030204" pitchFamily="18" charset="0"/>
              </a:rPr>
              <a:t>may reasonably assume that</a:t>
            </a:r>
            <a:endParaRPr lang="en-US" altLang="zh-CN" sz="2600" i="1" dirty="0">
              <a:solidFill>
                <a:schemeClr val="accent2"/>
              </a:solidFill>
              <a:latin typeface="Cambria" panose="02040503050406030204" pitchFamily="18" charset="0"/>
            </a:endParaRPr>
          </a:p>
        </p:txBody>
      </p:sp>
      <p:grpSp>
        <p:nvGrpSpPr>
          <p:cNvPr id="496661" name="Group 21"/>
          <p:cNvGrpSpPr>
            <a:grpSpLocks/>
          </p:cNvGrpSpPr>
          <p:nvPr/>
        </p:nvGrpSpPr>
        <p:grpSpPr bwMode="auto">
          <a:xfrm>
            <a:off x="4698624" y="4231739"/>
            <a:ext cx="4124699" cy="1866900"/>
            <a:chOff x="2589" y="2800"/>
            <a:chExt cx="3016" cy="1176"/>
          </a:xfrm>
        </p:grpSpPr>
        <p:grpSp>
          <p:nvGrpSpPr>
            <p:cNvPr id="496644" name="Group 4"/>
            <p:cNvGrpSpPr>
              <a:grpSpLocks/>
            </p:cNvGrpSpPr>
            <p:nvPr/>
          </p:nvGrpSpPr>
          <p:grpSpPr bwMode="auto">
            <a:xfrm>
              <a:off x="2589" y="2832"/>
              <a:ext cx="2816" cy="1097"/>
              <a:chOff x="1216" y="3176"/>
              <a:chExt cx="2816" cy="1097"/>
            </a:xfrm>
          </p:grpSpPr>
          <p:sp>
            <p:nvSpPr>
              <p:cNvPr id="496645" name="Oval 5"/>
              <p:cNvSpPr>
                <a:spLocks noChangeArrowheads="1"/>
              </p:cNvSpPr>
              <p:nvPr/>
            </p:nvSpPr>
            <p:spPr bwMode="auto">
              <a:xfrm>
                <a:off x="1968" y="3176"/>
                <a:ext cx="2064" cy="920"/>
              </a:xfrm>
              <a:prstGeom prst="ellipse">
                <a:avLst/>
              </a:prstGeom>
              <a:solidFill>
                <a:srgbClr val="FF9900"/>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46" name="Text Box 6"/>
              <p:cNvSpPr txBox="1">
                <a:spLocks noChangeArrowheads="1"/>
              </p:cNvSpPr>
              <p:nvPr/>
            </p:nvSpPr>
            <p:spPr bwMode="auto">
              <a:xfrm>
                <a:off x="1216" y="3982"/>
                <a:ext cx="1027" cy="291"/>
              </a:xfrm>
              <a:prstGeom prst="rect">
                <a:avLst/>
              </a:prstGeom>
              <a:solidFill>
                <a:srgbClr val="FF9900"/>
              </a:solidFill>
              <a:ln>
                <a:noFill/>
              </a:ln>
              <a:effectLst/>
              <a:extLs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3"/>
                    </a:solidFill>
                    <a:effectLst/>
                    <a:latin typeface="Cambria" panose="02040503050406030204" pitchFamily="18" charset="0"/>
                    <a:ea typeface="宋体" panose="02010600030101010101" pitchFamily="2" charset="-122"/>
                  </a:rPr>
                  <a:t>all inputs</a:t>
                </a:r>
                <a:endParaRPr lang="en-GB" altLang="zh-CN" dirty="0">
                  <a:solidFill>
                    <a:schemeClr val="accent3"/>
                  </a:solidFill>
                  <a:effectLst/>
                  <a:latin typeface="Cambria" panose="02040503050406030204" pitchFamily="18" charset="0"/>
                </a:endParaRPr>
              </a:p>
            </p:txBody>
          </p:sp>
        </p:grpSp>
        <p:grpSp>
          <p:nvGrpSpPr>
            <p:cNvPr id="496647" name="Group 7"/>
            <p:cNvGrpSpPr>
              <a:grpSpLocks/>
            </p:cNvGrpSpPr>
            <p:nvPr/>
          </p:nvGrpSpPr>
          <p:grpSpPr bwMode="auto">
            <a:xfrm>
              <a:off x="2869" y="2800"/>
              <a:ext cx="2736" cy="1176"/>
              <a:chOff x="1496" y="3144"/>
              <a:chExt cx="2736" cy="1176"/>
            </a:xfrm>
          </p:grpSpPr>
          <p:sp>
            <p:nvSpPr>
              <p:cNvPr id="496648" name="Line 8"/>
              <p:cNvSpPr>
                <a:spLocks noChangeShapeType="1"/>
              </p:cNvSpPr>
              <p:nvPr/>
            </p:nvSpPr>
            <p:spPr bwMode="auto">
              <a:xfrm>
                <a:off x="1496" y="3144"/>
                <a:ext cx="1424" cy="52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49" name="Line 9"/>
              <p:cNvSpPr>
                <a:spLocks noChangeShapeType="1"/>
              </p:cNvSpPr>
              <p:nvPr/>
            </p:nvSpPr>
            <p:spPr bwMode="auto">
              <a:xfrm flipH="1">
                <a:off x="2848" y="3680"/>
                <a:ext cx="64" cy="64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0" name="Line 10"/>
              <p:cNvSpPr>
                <a:spLocks noChangeShapeType="1"/>
              </p:cNvSpPr>
              <p:nvPr/>
            </p:nvSpPr>
            <p:spPr bwMode="auto">
              <a:xfrm flipV="1">
                <a:off x="2912" y="3216"/>
                <a:ext cx="1320" cy="464"/>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sp>
            <p:nvSpPr>
              <p:cNvPr id="496651" name="Line 11"/>
              <p:cNvSpPr>
                <a:spLocks noChangeShapeType="1"/>
              </p:cNvSpPr>
              <p:nvPr/>
            </p:nvSpPr>
            <p:spPr bwMode="auto">
              <a:xfrm>
                <a:off x="3352" y="3528"/>
                <a:ext cx="544" cy="632"/>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Cambria" panose="02040503050406030204" pitchFamily="18" charset="0"/>
                </a:endParaRPr>
              </a:p>
            </p:txBody>
          </p:sp>
        </p:grpSp>
        <p:grpSp>
          <p:nvGrpSpPr>
            <p:cNvPr id="496652" name="Group 12"/>
            <p:cNvGrpSpPr>
              <a:grpSpLocks/>
            </p:cNvGrpSpPr>
            <p:nvPr/>
          </p:nvGrpSpPr>
          <p:grpSpPr bwMode="auto">
            <a:xfrm>
              <a:off x="3661" y="2945"/>
              <a:ext cx="1596" cy="791"/>
              <a:chOff x="2288" y="3289"/>
              <a:chExt cx="1596" cy="791"/>
            </a:xfrm>
          </p:grpSpPr>
          <p:sp>
            <p:nvSpPr>
              <p:cNvPr id="496653" name="Oval 13"/>
              <p:cNvSpPr>
                <a:spLocks noChangeArrowheads="1"/>
              </p:cNvSpPr>
              <p:nvPr/>
            </p:nvSpPr>
            <p:spPr bwMode="auto">
              <a:xfrm>
                <a:off x="2856" y="3352"/>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4" name="Text Box 14"/>
              <p:cNvSpPr txBox="1">
                <a:spLocks noChangeArrowheads="1"/>
              </p:cNvSpPr>
              <p:nvPr/>
            </p:nvSpPr>
            <p:spPr bwMode="auto">
              <a:xfrm>
                <a:off x="2868" y="3289"/>
                <a:ext cx="24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1</a:t>
                </a:r>
                <a:endParaRPr lang="en-GB" altLang="zh-CN" sz="2000" baseline="-25000">
                  <a:solidFill>
                    <a:schemeClr val="bg1"/>
                  </a:solidFill>
                  <a:effectLst/>
                  <a:latin typeface="Cambria" panose="02040503050406030204" pitchFamily="18" charset="0"/>
                </a:endParaRPr>
              </a:p>
            </p:txBody>
          </p:sp>
          <p:sp>
            <p:nvSpPr>
              <p:cNvPr id="496655" name="Oval 15"/>
              <p:cNvSpPr>
                <a:spLocks noChangeArrowheads="1"/>
              </p:cNvSpPr>
              <p:nvPr/>
            </p:nvSpPr>
            <p:spPr bwMode="auto">
              <a:xfrm>
                <a:off x="3624" y="3576"/>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6" name="Text Box 16"/>
              <p:cNvSpPr txBox="1">
                <a:spLocks noChangeArrowheads="1"/>
              </p:cNvSpPr>
              <p:nvPr/>
            </p:nvSpPr>
            <p:spPr bwMode="auto">
              <a:xfrm>
                <a:off x="3635" y="3513"/>
                <a:ext cx="2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4</a:t>
                </a:r>
                <a:endParaRPr lang="en-GB" altLang="zh-CN" sz="2000" baseline="-25000">
                  <a:solidFill>
                    <a:schemeClr val="bg1"/>
                  </a:solidFill>
                  <a:effectLst/>
                  <a:latin typeface="Cambria" panose="02040503050406030204" pitchFamily="18" charset="0"/>
                </a:endParaRPr>
              </a:p>
            </p:txBody>
          </p:sp>
          <p:sp>
            <p:nvSpPr>
              <p:cNvPr id="496657" name="Oval 17"/>
              <p:cNvSpPr>
                <a:spLocks noChangeArrowheads="1"/>
              </p:cNvSpPr>
              <p:nvPr/>
            </p:nvSpPr>
            <p:spPr bwMode="auto">
              <a:xfrm>
                <a:off x="2288" y="372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58" name="Text Box 18"/>
              <p:cNvSpPr txBox="1">
                <a:spLocks noChangeArrowheads="1"/>
              </p:cNvSpPr>
              <p:nvPr/>
            </p:nvSpPr>
            <p:spPr bwMode="auto">
              <a:xfrm>
                <a:off x="2298" y="3657"/>
                <a:ext cx="25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2</a:t>
                </a:r>
                <a:endParaRPr lang="en-GB" altLang="zh-CN" sz="2000" baseline="-25000">
                  <a:solidFill>
                    <a:schemeClr val="bg1"/>
                  </a:solidFill>
                  <a:effectLst/>
                  <a:latin typeface="Cambria" panose="02040503050406030204" pitchFamily="18" charset="0"/>
                </a:endParaRPr>
              </a:p>
            </p:txBody>
          </p:sp>
          <p:sp>
            <p:nvSpPr>
              <p:cNvPr id="496659" name="Oval 19"/>
              <p:cNvSpPr>
                <a:spLocks noChangeArrowheads="1"/>
              </p:cNvSpPr>
              <p:nvPr/>
            </p:nvSpPr>
            <p:spPr bwMode="auto">
              <a:xfrm>
                <a:off x="3080" y="3800"/>
                <a:ext cx="64" cy="80"/>
              </a:xfrm>
              <a:prstGeom prst="ellipse">
                <a:avLst/>
              </a:prstGeom>
              <a:solidFill>
                <a:schemeClr val="bg1"/>
              </a:solidFill>
              <a:ln>
                <a:noFill/>
              </a:ln>
              <a:effectLst/>
              <a:extLst>
                <a:ext uri="{91240B29-F687-4F45-9708-019B960494DF}">
                  <a14:hiddenLine xmlns:a14="http://schemas.microsoft.com/office/drawing/2010/main" w="38100">
                    <a:solidFill>
                      <a:srgbClr val="FFFF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496660" name="Text Box 20"/>
              <p:cNvSpPr txBox="1">
                <a:spLocks noChangeArrowheads="1"/>
              </p:cNvSpPr>
              <p:nvPr/>
            </p:nvSpPr>
            <p:spPr bwMode="auto">
              <a:xfrm>
                <a:off x="3108" y="3737"/>
                <a:ext cx="215"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600">
                    <a:solidFill>
                      <a:schemeClr val="bg1"/>
                    </a:solidFill>
                    <a:effectLst/>
                    <a:latin typeface="Cambria" panose="02040503050406030204" pitchFamily="18" charset="0"/>
                    <a:ea typeface="宋体" panose="02010600030101010101" pitchFamily="2" charset="-122"/>
                  </a:rPr>
                  <a:t>i</a:t>
                </a:r>
                <a:r>
                  <a:rPr lang="en-US" altLang="zh-CN" sz="2000" baseline="-25000">
                    <a:solidFill>
                      <a:schemeClr val="bg1"/>
                    </a:solidFill>
                    <a:effectLst/>
                    <a:latin typeface="Cambria" panose="02040503050406030204" pitchFamily="18" charset="0"/>
                    <a:ea typeface="宋体" panose="02010600030101010101" pitchFamily="2" charset="-122"/>
                  </a:rPr>
                  <a:t>3</a:t>
                </a:r>
                <a:endParaRPr lang="en-GB" altLang="zh-CN" sz="2000" baseline="-25000">
                  <a:solidFill>
                    <a:schemeClr val="bg1"/>
                  </a:solidFill>
                  <a:effectLst/>
                  <a:latin typeface="Cambria" panose="02040503050406030204" pitchFamily="18" charset="0"/>
                </a:endParaRPr>
              </a:p>
            </p:txBody>
          </p:sp>
        </p:grpSp>
      </p:grpSp>
      <p:sp>
        <p:nvSpPr>
          <p:cNvPr id="496662" name="Rectangle 22"/>
          <p:cNvSpPr>
            <a:spLocks noChangeArrowheads="1"/>
          </p:cNvSpPr>
          <p:nvPr/>
        </p:nvSpPr>
        <p:spPr bwMode="auto">
          <a:xfrm>
            <a:off x="336957" y="3841750"/>
            <a:ext cx="447928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If the representative detects a fault, then other class members would detect the same fault</a:t>
            </a:r>
            <a:endParaRPr lang="zh-CN" altLang="en-US" sz="2000" dirty="0">
              <a:effectLst/>
              <a:latin typeface="Cambria" panose="02040503050406030204" pitchFamily="18" charset="0"/>
              <a:ea typeface="宋体" panose="02010600030101010101" pitchFamily="2" charset="-122"/>
            </a:endParaRPr>
          </a:p>
        </p:txBody>
      </p:sp>
      <p:sp>
        <p:nvSpPr>
          <p:cNvPr id="496663" name="Rectangle 23"/>
          <p:cNvSpPr>
            <a:spLocks noChangeArrowheads="1"/>
          </p:cNvSpPr>
          <p:nvPr/>
        </p:nvSpPr>
        <p:spPr bwMode="auto">
          <a:xfrm>
            <a:off x="323584" y="2987510"/>
            <a:ext cx="766823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The program behaves analogously for inputs in the same class</a:t>
            </a:r>
          </a:p>
          <a:p>
            <a:pPr lvl="1">
              <a:buClr>
                <a:srgbClr val="CCCCFF"/>
              </a:buClr>
              <a:buSzPct val="80000"/>
              <a:buFont typeface="Wingdings" panose="05000000000000000000" pitchFamily="2" charset="2"/>
              <a:buNone/>
            </a:pPr>
            <a:endParaRPr lang="en-US" altLang="zh-CN" sz="2000" dirty="0">
              <a:effectLst/>
              <a:latin typeface="Cambria" panose="02040503050406030204" pitchFamily="18" charset="0"/>
              <a:ea typeface="宋体" panose="02010600030101010101" pitchFamily="2" charset="-122"/>
            </a:endParaRPr>
          </a:p>
          <a:p>
            <a:pPr lvl="1">
              <a:buClr>
                <a:srgbClr val="CCCCFF"/>
              </a:buClr>
              <a:buSzPct val="80000"/>
              <a:buFont typeface="Wingdings" panose="05000000000000000000" pitchFamily="2" charset="2"/>
              <a:buChar char="p"/>
            </a:pPr>
            <a:r>
              <a:rPr lang="en-US" altLang="zh-CN" sz="2000" dirty="0">
                <a:effectLst/>
                <a:latin typeface="Cambria" panose="02040503050406030204" pitchFamily="18" charset="0"/>
                <a:ea typeface="宋体" panose="02010600030101010101" pitchFamily="2" charset="-122"/>
              </a:rPr>
              <a:t> One test with a representative value from a class is sufficient</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609480" y="198720"/>
              <a:ext cx="8413200" cy="6022080"/>
            </p14:xfrm>
          </p:contentPart>
        </mc:Choice>
        <mc:Fallback xmlns="">
          <p:pic>
            <p:nvPicPr>
              <p:cNvPr id="2" name="墨迹 1"/>
              <p:cNvPicPr/>
              <p:nvPr/>
            </p:nvPicPr>
            <p:blipFill>
              <a:blip r:embed="rId4"/>
              <a:stretch>
                <a:fillRect/>
              </a:stretch>
            </p:blipFill>
            <p:spPr>
              <a:xfrm>
                <a:off x="601560" y="191520"/>
                <a:ext cx="8428680" cy="6039000"/>
              </a:xfrm>
              <a:prstGeom prst="rect">
                <a:avLst/>
              </a:prstGeom>
            </p:spPr>
          </p:pic>
        </mc:Fallback>
      </mc:AlternateContent>
    </p:spTree>
    <p:extLst>
      <p:ext uri="{BB962C8B-B14F-4D97-AF65-F5344CB8AC3E}">
        <p14:creationId xmlns:p14="http://schemas.microsoft.com/office/powerpoint/2010/main" val="298939436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9858" name="Rectangle 2"/>
          <p:cNvSpPr>
            <a:spLocks noGrp="1" noChangeArrowheads="1"/>
          </p:cNvSpPr>
          <p:nvPr>
            <p:ph type="title"/>
          </p:nvPr>
        </p:nvSpPr>
        <p:spPr>
          <a:xfrm>
            <a:off x="2490787" y="152400"/>
            <a:ext cx="5686425" cy="536575"/>
          </a:xfrm>
        </p:spPr>
        <p:txBody>
          <a:bodyPr/>
          <a:lstStyle/>
          <a:p>
            <a:r>
              <a:rPr lang="en-US" altLang="zh-CN" sz="4000" dirty="0">
                <a:latin typeface="Cambria" panose="02040503050406030204" pitchFamily="18" charset="0"/>
              </a:rPr>
              <a:t>Equivalence Classes</a:t>
            </a:r>
          </a:p>
        </p:txBody>
      </p:sp>
      <p:sp>
        <p:nvSpPr>
          <p:cNvPr id="249859" name="Text Box 3"/>
          <p:cNvSpPr txBox="1">
            <a:spLocks noChangeArrowheads="1"/>
          </p:cNvSpPr>
          <p:nvPr/>
        </p:nvSpPr>
        <p:spPr bwMode="auto">
          <a:xfrm>
            <a:off x="762000" y="1447800"/>
            <a:ext cx="4416425" cy="442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rgbClr val="133984"/>
                </a:solidFill>
                <a:effectLst/>
                <a:latin typeface="Cambria" panose="02040503050406030204" pitchFamily="18" charset="0"/>
                <a:ea typeface="宋体" panose="02010600030101010101" pitchFamily="2" charset="-122"/>
              </a:rPr>
              <a:t>Valid data</a:t>
            </a:r>
          </a:p>
          <a:p>
            <a:pPr>
              <a:spcBef>
                <a:spcPct val="20000"/>
              </a:spcBef>
            </a:pPr>
            <a:endParaRPr lang="en-US" altLang="zh-CN" sz="2000" b="1" u="sng" dirty="0">
              <a:solidFill>
                <a:srgbClr val="133984"/>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User supplied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system prompts.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File names.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Computational data:</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Physical parameters,</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Bounding values, and</a:t>
            </a:r>
          </a:p>
          <a:p>
            <a:pPr lvl="1">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Initiation values.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Output data formatting commands.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Responses to error</a:t>
            </a:r>
            <a:r>
              <a:rPr lang="en-US" altLang="zh-CN" sz="2000" b="1" dirty="0">
                <a:solidFill>
                  <a:srgbClr val="133984"/>
                </a:solidFill>
                <a:effectLst/>
                <a:latin typeface="Cambria" panose="02040503050406030204" pitchFamily="18" charset="0"/>
                <a:ea typeface="宋体" panose="02010600030101010101" pitchFamily="2" charset="-122"/>
              </a:rPr>
              <a:t> </a:t>
            </a:r>
            <a:r>
              <a:rPr lang="en-US" altLang="zh-CN" sz="2000" dirty="0">
                <a:solidFill>
                  <a:srgbClr val="133984"/>
                </a:solidFill>
                <a:effectLst/>
                <a:latin typeface="Cambria" panose="02040503050406030204" pitchFamily="18" charset="0"/>
                <a:ea typeface="宋体" panose="02010600030101010101" pitchFamily="2" charset="-122"/>
              </a:rPr>
              <a:t>messages.</a:t>
            </a:r>
          </a:p>
          <a:p>
            <a:pPr>
              <a:spcBef>
                <a:spcPct val="20000"/>
              </a:spcBef>
              <a:buClr>
                <a:schemeClr val="accent1"/>
              </a:buClr>
              <a:buSzPct val="122000"/>
              <a:buFontTx/>
              <a:buChar char="•"/>
            </a:pPr>
            <a:r>
              <a:rPr lang="en-US" altLang="zh-CN" sz="2000" dirty="0">
                <a:solidFill>
                  <a:srgbClr val="133984"/>
                </a:solidFill>
                <a:effectLst/>
                <a:latin typeface="Cambria" panose="02040503050406030204" pitchFamily="18" charset="0"/>
                <a:ea typeface="宋体" panose="02010600030101010101" pitchFamily="2" charset="-122"/>
              </a:rPr>
              <a:t>Graphical data.</a:t>
            </a:r>
          </a:p>
        </p:txBody>
      </p:sp>
      <p:sp>
        <p:nvSpPr>
          <p:cNvPr id="249860" name="Text Box 4"/>
          <p:cNvSpPr txBox="1">
            <a:spLocks noChangeArrowheads="1"/>
          </p:cNvSpPr>
          <p:nvPr/>
        </p:nvSpPr>
        <p:spPr bwMode="auto">
          <a:xfrm>
            <a:off x="5178425" y="1447800"/>
            <a:ext cx="3330575" cy="2451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30188" indent="-230188">
              <a:defRPr sz="2400">
                <a:solidFill>
                  <a:schemeClr val="tx1"/>
                </a:solidFill>
                <a:latin typeface="Times New Roman" panose="02020603050405020304" pitchFamily="18" charset="0"/>
              </a:defRPr>
            </a:lvl1pPr>
            <a:lvl2pPr marL="692150" indent="-234950">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zh-CN" sz="2000" b="1" u="sng" dirty="0">
                <a:solidFill>
                  <a:schemeClr val="hlink"/>
                </a:solidFill>
                <a:effectLst/>
                <a:latin typeface="Cambria" panose="02040503050406030204" pitchFamily="18" charset="0"/>
                <a:ea typeface="宋体" panose="02010600030101010101" pitchFamily="2" charset="-122"/>
              </a:rPr>
              <a:t>Invalid data</a:t>
            </a:r>
          </a:p>
          <a:p>
            <a:pPr>
              <a:spcBef>
                <a:spcPct val="20000"/>
              </a:spcBef>
            </a:pPr>
            <a:endParaRPr lang="en-US" altLang="zh-CN" sz="2000" b="1" u="sng" dirty="0">
              <a:solidFill>
                <a:schemeClr val="hlink"/>
              </a:solidFill>
              <a:effectLst/>
              <a:latin typeface="Cambria" panose="02040503050406030204" pitchFamily="18" charset="0"/>
              <a:ea typeface="宋体" panose="02010600030101010101" pitchFamily="2" charset="-122"/>
            </a:endParaRP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Data outside bounds of the program.</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Physically impossible data.</a:t>
            </a:r>
          </a:p>
          <a:p>
            <a:pPr>
              <a:spcBef>
                <a:spcPct val="20000"/>
              </a:spcBef>
              <a:buClr>
                <a:schemeClr val="accent1"/>
              </a:buClr>
              <a:buSzPct val="122000"/>
              <a:buFontTx/>
              <a:buChar char="•"/>
            </a:pPr>
            <a:r>
              <a:rPr lang="en-US" altLang="zh-CN" sz="2000" dirty="0">
                <a:solidFill>
                  <a:schemeClr val="hlink"/>
                </a:solidFill>
                <a:effectLst/>
                <a:latin typeface="Cambria" panose="02040503050406030204" pitchFamily="18" charset="0"/>
                <a:ea typeface="宋体" panose="02010600030101010101" pitchFamily="2" charset="-122"/>
              </a:rPr>
              <a:t>Proper value supplied in wrong place.</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770040" y="1167840"/>
              <a:ext cx="6422760" cy="3483720"/>
            </p14:xfrm>
          </p:contentPart>
        </mc:Choice>
        <mc:Fallback xmlns="">
          <p:pic>
            <p:nvPicPr>
              <p:cNvPr id="2" name="墨迹 1"/>
              <p:cNvPicPr/>
              <p:nvPr/>
            </p:nvPicPr>
            <p:blipFill>
              <a:blip r:embed="rId4"/>
              <a:stretch>
                <a:fillRect/>
              </a:stretch>
            </p:blipFill>
            <p:spPr>
              <a:xfrm>
                <a:off x="761400" y="1160640"/>
                <a:ext cx="6436800" cy="3495960"/>
              </a:xfrm>
              <a:prstGeom prst="rect">
                <a:avLst/>
              </a:prstGeom>
            </p:spPr>
          </p:pic>
        </mc:Fallback>
      </mc:AlternateContent>
    </p:spTree>
    <p:extLst>
      <p:ext uri="{BB962C8B-B14F-4D97-AF65-F5344CB8AC3E}">
        <p14:creationId xmlns:p14="http://schemas.microsoft.com/office/powerpoint/2010/main" val="211227818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0882" name="Rectangle 2"/>
          <p:cNvSpPr>
            <a:spLocks noGrp="1" noChangeArrowheads="1"/>
          </p:cNvSpPr>
          <p:nvPr>
            <p:ph type="title"/>
          </p:nvPr>
        </p:nvSpPr>
        <p:spPr>
          <a:xfrm>
            <a:off x="1560022" y="152400"/>
            <a:ext cx="7315200" cy="685800"/>
          </a:xfrm>
        </p:spPr>
        <p:txBody>
          <a:bodyPr/>
          <a:lstStyle/>
          <a:p>
            <a:r>
              <a:rPr lang="en-US" altLang="zh-CN" sz="3200" dirty="0">
                <a:latin typeface="Cambria" panose="02040503050406030204" pitchFamily="18" charset="0"/>
              </a:rPr>
              <a:t>Equivalence Classes Strategy </a:t>
            </a:r>
          </a:p>
        </p:txBody>
      </p:sp>
      <p:sp>
        <p:nvSpPr>
          <p:cNvPr id="250883" name="Rectangle 3"/>
          <p:cNvSpPr>
            <a:spLocks noGrp="1" noChangeArrowheads="1"/>
          </p:cNvSpPr>
          <p:nvPr>
            <p:ph type="body" idx="1"/>
          </p:nvPr>
        </p:nvSpPr>
        <p:spPr>
          <a:xfrm>
            <a:off x="228600" y="1295400"/>
            <a:ext cx="8305800" cy="5105400"/>
          </a:xfrm>
          <a:noFill/>
          <a:ln/>
        </p:spPr>
        <p:txBody>
          <a:bodyPr/>
          <a:lstStyle/>
          <a:p>
            <a:pPr>
              <a:lnSpc>
                <a:spcPts val="2600"/>
              </a:lnSpc>
              <a:buClrTx/>
              <a:buSzTx/>
            </a:pPr>
            <a:r>
              <a:rPr lang="en-US" altLang="zh-CN" dirty="0">
                <a:latin typeface="Cambria" panose="02040503050406030204" pitchFamily="18" charset="0"/>
              </a:rPr>
              <a:t>Identify input equivalence classes </a:t>
            </a:r>
            <a:endParaRPr lang="en-US" altLang="zh-CN" dirty="0" smtClean="0">
              <a:latin typeface="Cambria" panose="02040503050406030204" pitchFamily="18" charset="0"/>
            </a:endParaRP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conditions on inputs/outputs </a:t>
            </a:r>
            <a:r>
              <a:rPr lang="en-US" altLang="zh-CN" sz="2000" dirty="0" smtClean="0">
                <a:latin typeface="Cambria" panose="02040503050406030204" pitchFamily="18" charset="0"/>
              </a:rPr>
              <a:t>in specification/description</a:t>
            </a:r>
            <a:r>
              <a:rPr lang="en-US" altLang="zh-CN" sz="2000" dirty="0">
                <a:latin typeface="Cambria" panose="02040503050406030204" pitchFamily="18" charset="0"/>
              </a:rPr>
              <a:t>: Both valid and invalid input equivalence </a:t>
            </a:r>
            <a:r>
              <a:rPr lang="en-US" altLang="zh-CN" sz="2000" dirty="0" smtClean="0">
                <a:latin typeface="Cambria" panose="02040503050406030204" pitchFamily="18" charset="0"/>
              </a:rPr>
              <a:t>classes</a:t>
            </a:r>
          </a:p>
          <a:p>
            <a:pPr lvl="1">
              <a:lnSpc>
                <a:spcPts val="2600"/>
              </a:lnSpc>
              <a:buClrTx/>
            </a:pPr>
            <a:r>
              <a:rPr lang="en-US" altLang="zh-CN" sz="2000" dirty="0" smtClean="0">
                <a:latin typeface="Cambria" panose="02040503050406030204" pitchFamily="18" charset="0"/>
              </a:rPr>
              <a:t>Based </a:t>
            </a:r>
            <a:r>
              <a:rPr lang="en-US" altLang="zh-CN" sz="2000" dirty="0">
                <a:latin typeface="Cambria" panose="02040503050406030204" pitchFamily="18" charset="0"/>
              </a:rPr>
              <a:t>on heuristics and experience</a:t>
            </a:r>
            <a:r>
              <a:rPr lang="en-US" altLang="zh-CN" i="1" dirty="0">
                <a:latin typeface="Cambria" panose="02040503050406030204" pitchFamily="18" charset="0"/>
              </a:rPr>
              <a:t> :</a:t>
            </a:r>
          </a:p>
          <a:p>
            <a:pPr lvl="2">
              <a:lnSpc>
                <a:spcPts val="2600"/>
              </a:lnSpc>
              <a:buClrTx/>
              <a:buSzTx/>
              <a:buFontTx/>
              <a:buNone/>
            </a:pPr>
            <a:r>
              <a:rPr lang="en-US" altLang="zh-CN" sz="2000" i="1" dirty="0">
                <a:latin typeface="Cambria" panose="02040503050406030204" pitchFamily="18" charset="0"/>
              </a:rPr>
              <a:t>“input x in [1..10]” </a:t>
            </a:r>
            <a:r>
              <a:rPr lang="en-US" altLang="zh-CN" sz="2000" i="1" dirty="0">
                <a:latin typeface="Cambria" panose="02040503050406030204" pitchFamily="18" charset="0"/>
                <a:sym typeface="Symbol" panose="05050102010706020507" pitchFamily="18" charset="2"/>
              </a:rPr>
              <a:t> </a:t>
            </a:r>
            <a:r>
              <a:rPr lang="en-US" altLang="zh-CN" sz="2000" i="1" dirty="0">
                <a:latin typeface="Cambria" panose="02040503050406030204" pitchFamily="18" charset="0"/>
              </a:rPr>
              <a:t> classes :   x </a:t>
            </a:r>
            <a:r>
              <a:rPr lang="en-US" altLang="zh-CN" sz="2000" i="1" dirty="0">
                <a:latin typeface="Cambria" panose="02040503050406030204" pitchFamily="18" charset="0"/>
                <a:sym typeface="Symbol" panose="05050102010706020507" pitchFamily="18" charset="2"/>
              </a:rPr>
              <a:t></a:t>
            </a:r>
            <a:r>
              <a:rPr lang="en-US" altLang="zh-CN" sz="2000" i="1" dirty="0">
                <a:latin typeface="Cambria" panose="02040503050406030204" pitchFamily="18" charset="0"/>
              </a:rPr>
              <a:t> 1,  1 </a:t>
            </a:r>
            <a:r>
              <a:rPr lang="en-US" altLang="zh-CN" sz="2000" i="1" dirty="0">
                <a:latin typeface="Cambria" panose="02040503050406030204" pitchFamily="18" charset="0"/>
                <a:sym typeface="Symbol" panose="05050102010706020507" pitchFamily="18" charset="2"/>
              </a:rPr>
              <a:t> x  10,  x  10</a:t>
            </a:r>
          </a:p>
          <a:p>
            <a:pPr lvl="2">
              <a:lnSpc>
                <a:spcPts val="2600"/>
              </a:lnSpc>
              <a:buClrTx/>
              <a:buSzTx/>
              <a:buFontTx/>
              <a:buNone/>
            </a:pPr>
            <a:r>
              <a:rPr lang="en-US" altLang="zh-CN" sz="2000" i="1" dirty="0">
                <a:latin typeface="Cambria" panose="02040503050406030204" pitchFamily="18" charset="0"/>
                <a:sym typeface="Symbol" panose="05050102010706020507" pitchFamily="18" charset="2"/>
              </a:rPr>
              <a:t>“enumeration  A, B, C“    </a:t>
            </a:r>
            <a:r>
              <a:rPr lang="en-US" altLang="zh-CN" sz="2000" i="1" dirty="0">
                <a:latin typeface="Cambria" panose="02040503050406030204" pitchFamily="18" charset="0"/>
              </a:rPr>
              <a:t>classes :  A,  B,  C,  not{A,B,C,}</a:t>
            </a:r>
          </a:p>
          <a:p>
            <a:pPr lvl="2">
              <a:lnSpc>
                <a:spcPts val="2600"/>
              </a:lnSpc>
              <a:buClrTx/>
              <a:buSzTx/>
              <a:buFontTx/>
              <a:buNone/>
            </a:pPr>
            <a:r>
              <a:rPr lang="en-US" altLang="zh-CN" sz="2000" i="1" dirty="0">
                <a:latin typeface="Cambria" panose="02040503050406030204" pitchFamily="18" charset="0"/>
              </a:rPr>
              <a:t>"input </a:t>
            </a:r>
            <a:r>
              <a:rPr lang="en-US" altLang="zh-CN" sz="2000" i="1" dirty="0" err="1">
                <a:latin typeface="Cambria" panose="02040503050406030204" pitchFamily="18" charset="0"/>
              </a:rPr>
              <a:t>intege</a:t>
            </a:r>
            <a:r>
              <a:rPr lang="en-US" altLang="zh-CN" sz="2000" i="1" dirty="0">
                <a:latin typeface="Cambria" panose="02040503050406030204" pitchFamily="18" charset="0"/>
              </a:rPr>
              <a:t>       </a:t>
            </a:r>
            <a:r>
              <a:rPr lang="en-US" altLang="zh-CN" sz="2000" i="1" dirty="0">
                <a:latin typeface="Cambria" panose="02040503050406030204" pitchFamily="18" charset="0"/>
                <a:sym typeface="Symbol" panose="05050102010706020507" pitchFamily="18" charset="2"/>
              </a:rPr>
              <a:t>  classes :  n not an integer,</a:t>
            </a:r>
            <a:br>
              <a:rPr lang="en-US" altLang="zh-CN" sz="2000" i="1" dirty="0">
                <a:latin typeface="Cambria" panose="02040503050406030204" pitchFamily="18" charset="0"/>
                <a:sym typeface="Symbol" panose="05050102010706020507" pitchFamily="18" charset="2"/>
              </a:rPr>
            </a:br>
            <a:r>
              <a:rPr lang="en-US" altLang="zh-CN" sz="2000" i="1" dirty="0">
                <a:latin typeface="Cambria" panose="02040503050406030204" pitchFamily="18" charset="0"/>
                <a:sym typeface="Symbol" panose="05050102010706020507" pitchFamily="18" charset="2"/>
              </a:rPr>
              <a:t>      n  min, min  n  0, 0  n  max, n  max</a:t>
            </a:r>
            <a:endParaRPr lang="en-US" altLang="zh-CN" sz="2000" i="1" dirty="0">
              <a:latin typeface="Cambria" panose="02040503050406030204" pitchFamily="18" charset="0"/>
            </a:endParaRPr>
          </a:p>
          <a:p>
            <a:pPr lvl="2">
              <a:lnSpc>
                <a:spcPts val="2600"/>
              </a:lnSpc>
              <a:buClrTx/>
              <a:buSzTx/>
              <a:buFontTx/>
              <a:buNone/>
            </a:pPr>
            <a:r>
              <a:rPr lang="en-US" altLang="zh-CN" sz="1800" i="1" dirty="0">
                <a:solidFill>
                  <a:schemeClr val="accent2"/>
                </a:solidFill>
                <a:latin typeface="Cambria" panose="02040503050406030204" pitchFamily="18" charset="0"/>
              </a:rPr>
              <a:t>……</a:t>
            </a:r>
          </a:p>
          <a:p>
            <a:pPr>
              <a:lnSpc>
                <a:spcPts val="2600"/>
              </a:lnSpc>
              <a:buClrTx/>
              <a:buSzTx/>
            </a:pPr>
            <a:r>
              <a:rPr lang="en-US" altLang="zh-CN" i="1" dirty="0">
                <a:solidFill>
                  <a:schemeClr val="accent2"/>
                </a:solidFill>
                <a:latin typeface="Cambria" panose="02040503050406030204" pitchFamily="18" charset="0"/>
              </a:rPr>
              <a:t> </a:t>
            </a:r>
            <a:r>
              <a:rPr lang="en-US" altLang="zh-CN" sz="2400" dirty="0">
                <a:latin typeface="Cambria" panose="02040503050406030204" pitchFamily="18" charset="0"/>
              </a:rPr>
              <a:t>Define one/couple of test cases for each class</a:t>
            </a:r>
          </a:p>
          <a:p>
            <a:pPr lvl="1">
              <a:lnSpc>
                <a:spcPts val="2600"/>
              </a:lnSpc>
              <a:buClrTx/>
              <a:buFontTx/>
              <a:buNone/>
            </a:pPr>
            <a:r>
              <a:rPr lang="en-US" altLang="zh-CN" sz="2000" i="1" dirty="0">
                <a:solidFill>
                  <a:srgbClr val="FF0000"/>
                </a:solidFill>
                <a:latin typeface="Cambria" panose="02040503050406030204" pitchFamily="18" charset="0"/>
              </a:rPr>
              <a:t>Test cases that cover valid classes</a:t>
            </a:r>
          </a:p>
          <a:p>
            <a:pPr lvl="1">
              <a:lnSpc>
                <a:spcPts val="2600"/>
              </a:lnSpc>
              <a:buClrTx/>
              <a:buFontTx/>
              <a:buNone/>
            </a:pPr>
            <a:r>
              <a:rPr lang="en-US" altLang="zh-CN" sz="2000" i="1" dirty="0">
                <a:solidFill>
                  <a:srgbClr val="FF0000"/>
                </a:solidFill>
                <a:latin typeface="Cambria" panose="02040503050406030204" pitchFamily="18" charset="0"/>
              </a:rPr>
              <a:t>Test cases that cover at most one invalid class</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658080" y="3061440"/>
              <a:ext cx="7882560" cy="3189960"/>
            </p14:xfrm>
          </p:contentPart>
        </mc:Choice>
        <mc:Fallback xmlns="">
          <p:pic>
            <p:nvPicPr>
              <p:cNvPr id="2" name="墨迹 1"/>
              <p:cNvPicPr/>
              <p:nvPr/>
            </p:nvPicPr>
            <p:blipFill>
              <a:blip r:embed="rId4"/>
              <a:stretch>
                <a:fillRect/>
              </a:stretch>
            </p:blipFill>
            <p:spPr>
              <a:xfrm>
                <a:off x="647640" y="3051360"/>
                <a:ext cx="7898400" cy="3209760"/>
              </a:xfrm>
              <a:prstGeom prst="rect">
                <a:avLst/>
              </a:prstGeom>
            </p:spPr>
          </p:pic>
        </mc:Fallback>
      </mc:AlternateContent>
    </p:spTree>
    <p:extLst>
      <p:ext uri="{BB962C8B-B14F-4D97-AF65-F5344CB8AC3E}">
        <p14:creationId xmlns:p14="http://schemas.microsoft.com/office/powerpoint/2010/main" val="962173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250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5088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508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508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25088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088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25088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2508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1906" name="Rectangle 2"/>
          <p:cNvSpPr>
            <a:spLocks noGrp="1" noChangeArrowheads="1"/>
          </p:cNvSpPr>
          <p:nvPr>
            <p:ph type="title"/>
          </p:nvPr>
        </p:nvSpPr>
        <p:spPr>
          <a:xfrm>
            <a:off x="1600200" y="228600"/>
            <a:ext cx="7543800" cy="457200"/>
          </a:xfrm>
        </p:spPr>
        <p:txBody>
          <a:bodyPr/>
          <a:lstStyle/>
          <a:p>
            <a:r>
              <a:rPr lang="en-US" altLang="zh-CN" dirty="0">
                <a:latin typeface="Cambria" panose="02040503050406030204" pitchFamily="18" charset="0"/>
              </a:rPr>
              <a:t>Equivalence Partitioning Example 1</a:t>
            </a:r>
          </a:p>
        </p:txBody>
      </p:sp>
      <p:sp>
        <p:nvSpPr>
          <p:cNvPr id="251907" name="Text Box 3"/>
          <p:cNvSpPr txBox="1">
            <a:spLocks noChangeArrowheads="1"/>
          </p:cNvSpPr>
          <p:nvPr/>
        </p:nvSpPr>
        <p:spPr bwMode="auto">
          <a:xfrm>
            <a:off x="533400" y="1447800"/>
            <a:ext cx="8153400"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5000"/>
              </a:lnSpc>
              <a:spcBef>
                <a:spcPct val="20000"/>
              </a:spcBef>
              <a:buClr>
                <a:schemeClr val="tx2"/>
              </a:buClr>
              <a:buSzPct val="50000"/>
              <a:buFont typeface="Zapf Dingbats" charset="2"/>
              <a:buNone/>
            </a:pPr>
            <a:r>
              <a:rPr lang="en-GB" altLang="zh-CN" sz="2000" b="1" dirty="0">
                <a:effectLst/>
                <a:latin typeface="Cambria" panose="02040503050406030204" pitchFamily="18" charset="0"/>
              </a:rPr>
              <a:t>Partition system inputs </a:t>
            </a:r>
            <a:r>
              <a:rPr lang="en-GB" altLang="zh-CN" sz="2000" dirty="0">
                <a:effectLst/>
                <a:latin typeface="Cambria" panose="02040503050406030204" pitchFamily="18" charset="0"/>
              </a:rPr>
              <a:t>into groups (partitions) that should </a:t>
            </a:r>
            <a:r>
              <a:rPr lang="en-GB" altLang="zh-CN" sz="2000" dirty="0" smtClean="0">
                <a:effectLst/>
                <a:latin typeface="Cambria" panose="02040503050406030204" pitchFamily="18" charset="0"/>
              </a:rPr>
              <a:t>cause</a:t>
            </a:r>
            <a:endParaRPr lang="en-GB" altLang="zh-CN" sz="2000" b="1" dirty="0" smtClean="0">
              <a:latin typeface="Cambria" panose="02040503050406030204" pitchFamily="18" charset="0"/>
            </a:endParaRPr>
          </a:p>
          <a:p>
            <a:pPr>
              <a:lnSpc>
                <a:spcPct val="125000"/>
              </a:lnSpc>
              <a:spcBef>
                <a:spcPct val="20000"/>
              </a:spcBef>
              <a:buClr>
                <a:schemeClr val="tx2"/>
              </a:buClr>
              <a:buSzPct val="50000"/>
              <a:buFont typeface="Zapf Dingbats" charset="2"/>
              <a:buNone/>
            </a:pPr>
            <a:r>
              <a:rPr lang="en-GB" altLang="zh-CN" sz="2000" b="1" dirty="0" smtClean="0">
                <a:effectLst/>
                <a:latin typeface="Cambria" panose="02040503050406030204" pitchFamily="18" charset="0"/>
              </a:rPr>
              <a:t>equivalent </a:t>
            </a:r>
            <a:r>
              <a:rPr lang="en-GB" altLang="zh-CN" sz="2000" b="1" dirty="0">
                <a:effectLst/>
                <a:latin typeface="Cambria" panose="02040503050406030204" pitchFamily="18" charset="0"/>
              </a:rPr>
              <a:t>behaviour</a:t>
            </a:r>
            <a:r>
              <a:rPr lang="en-GB" altLang="zh-CN" sz="2000" b="1" dirty="0">
                <a:effectLst/>
                <a:latin typeface="Cambria" panose="02040503050406030204" pitchFamily="18" charset="0"/>
                <a:ea typeface="宋体" panose="02010600030101010101" pitchFamily="2" charset="-122"/>
              </a:rPr>
              <a:t>, </a:t>
            </a:r>
            <a:r>
              <a:rPr lang="en-GB" altLang="zh-CN" sz="2000" dirty="0">
                <a:effectLst/>
                <a:latin typeface="Cambria" panose="02040503050406030204" pitchFamily="18" charset="0"/>
                <a:ea typeface="宋体" panose="02010600030101010101" pitchFamily="2" charset="-122"/>
              </a:rPr>
              <a:t>i</a:t>
            </a:r>
            <a:r>
              <a:rPr lang="en-GB" altLang="zh-CN" sz="2000" dirty="0">
                <a:effectLst/>
                <a:latin typeface="Cambria" panose="02040503050406030204" pitchFamily="18" charset="0"/>
              </a:rPr>
              <a:t>nclude both</a:t>
            </a:r>
            <a:r>
              <a:rPr lang="en-GB" altLang="zh-CN" sz="2000" b="1" dirty="0">
                <a:effectLst/>
                <a:latin typeface="Cambria" panose="02040503050406030204" pitchFamily="18" charset="0"/>
              </a:rPr>
              <a:t> valid </a:t>
            </a:r>
            <a:r>
              <a:rPr lang="en-GB" altLang="zh-CN" sz="2000" dirty="0">
                <a:effectLst/>
                <a:latin typeface="Cambria" panose="02040503050406030204" pitchFamily="18" charset="0"/>
              </a:rPr>
              <a:t>and </a:t>
            </a:r>
            <a:r>
              <a:rPr lang="en-GB" altLang="zh-CN" sz="2000" b="1" dirty="0">
                <a:effectLst/>
                <a:latin typeface="Cambria" panose="02040503050406030204" pitchFamily="18" charset="0"/>
              </a:rPr>
              <a:t>invalid </a:t>
            </a:r>
            <a:r>
              <a:rPr lang="en-GB" altLang="zh-CN" sz="2000" dirty="0">
                <a:effectLst/>
                <a:latin typeface="Cambria" panose="02040503050406030204" pitchFamily="18" charset="0"/>
              </a:rPr>
              <a:t>inputs.</a:t>
            </a:r>
          </a:p>
          <a:p>
            <a:pPr lvl="1">
              <a:lnSpc>
                <a:spcPct val="125000"/>
              </a:lnSpc>
              <a:spcBef>
                <a:spcPct val="20000"/>
              </a:spcBef>
              <a:buClr>
                <a:schemeClr val="tx2"/>
              </a:buClr>
              <a:buSzPct val="50000"/>
              <a:buFont typeface="Zapf Dingbats" charset="2"/>
              <a:buNone/>
            </a:pPr>
            <a:endParaRPr lang="en-GB" altLang="zh-CN" sz="2000" i="1" dirty="0" smtClean="0">
              <a:solidFill>
                <a:srgbClr val="133984"/>
              </a:solidFill>
              <a:effectLst/>
              <a:latin typeface="Cambria" panose="02040503050406030204" pitchFamily="18" charset="0"/>
            </a:endParaRPr>
          </a:p>
          <a:p>
            <a:pPr lvl="1">
              <a:lnSpc>
                <a:spcPct val="125000"/>
              </a:lnSpc>
              <a:spcBef>
                <a:spcPct val="20000"/>
              </a:spcBef>
              <a:buClr>
                <a:schemeClr val="tx2"/>
              </a:buClr>
              <a:buSzPct val="50000"/>
              <a:buFont typeface="Zapf Dingbats" charset="2"/>
              <a:buNone/>
            </a:pPr>
            <a:r>
              <a:rPr lang="en-GB" altLang="zh-CN" sz="2000" i="1" dirty="0" smtClean="0">
                <a:solidFill>
                  <a:srgbClr val="133984"/>
                </a:solidFill>
                <a:effectLst/>
                <a:latin typeface="Cambria" panose="02040503050406030204" pitchFamily="18" charset="0"/>
              </a:rPr>
              <a:t>If </a:t>
            </a:r>
            <a:r>
              <a:rPr lang="en-GB" altLang="zh-CN" sz="2000" i="1" dirty="0">
                <a:solidFill>
                  <a:srgbClr val="133984"/>
                </a:solidFill>
                <a:effectLst/>
                <a:latin typeface="Cambria" panose="02040503050406030204" pitchFamily="18" charset="0"/>
              </a:rPr>
              <a:t>input is a 5-digit integer between 10,000 and 99,999, </a:t>
            </a:r>
          </a:p>
          <a:p>
            <a:pPr lvl="1">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Equivalence partitions are:</a:t>
            </a:r>
          </a:p>
          <a:p>
            <a:pPr lvl="1" algn="ctr">
              <a:lnSpc>
                <a:spcPct val="125000"/>
              </a:lnSpc>
              <a:spcBef>
                <a:spcPct val="20000"/>
              </a:spcBef>
              <a:buClr>
                <a:schemeClr val="accent1"/>
              </a:buClr>
              <a:buSzPct val="125000"/>
            </a:pPr>
            <a:r>
              <a:rPr lang="en-GB" altLang="zh-CN" sz="2000" i="1" dirty="0">
                <a:solidFill>
                  <a:srgbClr val="133984"/>
                </a:solidFill>
                <a:effectLst/>
                <a:latin typeface="Cambria" panose="02040503050406030204" pitchFamily="18" charset="0"/>
              </a:rPr>
              <a:t>&lt; 10,000           10,000 - 99,999         &gt; 99,999</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69720" y="2450160"/>
              <a:ext cx="6772680" cy="2129760"/>
            </p14:xfrm>
          </p:contentPart>
        </mc:Choice>
        <mc:Fallback xmlns="">
          <p:pic>
            <p:nvPicPr>
              <p:cNvPr id="2" name="墨迹 1"/>
              <p:cNvPicPr/>
              <p:nvPr/>
            </p:nvPicPr>
            <p:blipFill>
              <a:blip r:embed="rId4"/>
              <a:stretch>
                <a:fillRect/>
              </a:stretch>
            </p:blipFill>
            <p:spPr>
              <a:xfrm>
                <a:off x="360000" y="2440080"/>
                <a:ext cx="6792120" cy="2148480"/>
              </a:xfrm>
              <a:prstGeom prst="rect">
                <a:avLst/>
              </a:prstGeom>
            </p:spPr>
          </p:pic>
        </mc:Fallback>
      </mc:AlternateContent>
    </p:spTree>
    <p:extLst>
      <p:ext uri="{BB962C8B-B14F-4D97-AF65-F5344CB8AC3E}">
        <p14:creationId xmlns:p14="http://schemas.microsoft.com/office/powerpoint/2010/main" val="223430534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2930" name="Rectangle 2"/>
          <p:cNvSpPr>
            <a:spLocks noGrp="1" noChangeArrowheads="1"/>
          </p:cNvSpPr>
          <p:nvPr>
            <p:ph type="title"/>
          </p:nvPr>
        </p:nvSpPr>
        <p:spPr>
          <a:xfrm>
            <a:off x="1447800" y="228600"/>
            <a:ext cx="7848600" cy="685800"/>
          </a:xfrm>
        </p:spPr>
        <p:txBody>
          <a:bodyPr/>
          <a:lstStyle/>
          <a:p>
            <a:r>
              <a:rPr lang="en-US" altLang="zh-CN" dirty="0">
                <a:latin typeface="Cambria" panose="02040503050406030204" pitchFamily="18" charset="0"/>
              </a:rPr>
              <a:t>Equivalence Partitioning Example 2</a:t>
            </a:r>
          </a:p>
        </p:txBody>
      </p:sp>
      <p:sp>
        <p:nvSpPr>
          <p:cNvPr id="252931" name="Text Box 3"/>
          <p:cNvSpPr txBox="1">
            <a:spLocks noChangeArrowheads="1"/>
          </p:cNvSpPr>
          <p:nvPr/>
        </p:nvSpPr>
        <p:spPr bwMode="auto">
          <a:xfrm>
            <a:off x="457200" y="1447800"/>
            <a:ext cx="80010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Identify (</a:t>
            </a:r>
            <a:r>
              <a:rPr lang="en-US" altLang="zh-CN" sz="2000" b="1" dirty="0">
                <a:effectLst/>
                <a:latin typeface="Cambria" panose="02040503050406030204" pitchFamily="18" charset="0"/>
                <a:ea typeface="宋体" panose="02010600030101010101" pitchFamily="2" charset="-122"/>
              </a:rPr>
              <a:t>multiple sets of disjoint</a:t>
            </a:r>
            <a:r>
              <a:rPr lang="en-US" altLang="zh-CN" sz="2000" dirty="0">
                <a:effectLst/>
                <a:latin typeface="Cambria" panose="02040503050406030204" pitchFamily="18" charset="0"/>
                <a:ea typeface="宋体" panose="02010600030101010101" pitchFamily="2" charset="-122"/>
              </a:rPr>
              <a:t>) equivalence classes for the following program</a:t>
            </a:r>
            <a:r>
              <a:rPr lang="en-US" altLang="zh-CN" sz="2000" b="1" dirty="0">
                <a:effectLst/>
                <a:latin typeface="Cambria" panose="02040503050406030204" pitchFamily="18" charset="0"/>
                <a:ea typeface="宋体" panose="02010600030101010101" pitchFamily="2" charset="-122"/>
              </a:rPr>
              <a:t> specification fragment</a:t>
            </a:r>
            <a:r>
              <a:rPr lang="en-US" altLang="zh-CN" sz="2000" b="1" dirty="0" smtClean="0">
                <a:effectLst/>
                <a:latin typeface="Cambria" panose="02040503050406030204" pitchFamily="18" charset="0"/>
                <a:ea typeface="宋体" panose="02010600030101010101" pitchFamily="2" charset="-122"/>
              </a:rPr>
              <a:t>.</a:t>
            </a:r>
            <a:endParaRPr lang="en-US" altLang="zh-CN" sz="2000" b="1" dirty="0" smtClean="0">
              <a:solidFill>
                <a:srgbClr val="133984"/>
              </a:solidFill>
              <a:effectLst/>
              <a:latin typeface="Cambria" panose="02040503050406030204" pitchFamily="18" charset="0"/>
              <a:ea typeface="宋体" panose="02010600030101010101" pitchFamily="2" charset="-122"/>
            </a:endParaRPr>
          </a:p>
          <a:p>
            <a:pPr eaLnBrk="1" hangingPunct="1">
              <a:lnSpc>
                <a:spcPts val="2600"/>
              </a:lnSpc>
              <a:spcBef>
                <a:spcPct val="50000"/>
              </a:spcBef>
            </a:pPr>
            <a:r>
              <a:rPr lang="en-US" altLang="zh-CN" sz="2000" b="1" dirty="0" smtClean="0">
                <a:solidFill>
                  <a:srgbClr val="133984"/>
                </a:solidFill>
                <a:effectLst/>
                <a:latin typeface="Cambria" panose="02040503050406030204" pitchFamily="18" charset="0"/>
                <a:ea typeface="宋体" panose="02010600030101010101" pitchFamily="2" charset="-122"/>
              </a:rPr>
              <a:t>City </a:t>
            </a:r>
            <a:r>
              <a:rPr lang="en-US" altLang="zh-CN" sz="2000" b="1" dirty="0">
                <a:solidFill>
                  <a:srgbClr val="133984"/>
                </a:solidFill>
                <a:effectLst/>
                <a:latin typeface="Cambria" panose="02040503050406030204" pitchFamily="18" charset="0"/>
                <a:ea typeface="宋体" panose="02010600030101010101" pitchFamily="2" charset="-122"/>
              </a:rPr>
              <a:t>Tax Specification:</a:t>
            </a:r>
          </a:p>
          <a:p>
            <a:pPr eaLnBrk="1" hangingPunct="1">
              <a:lnSpc>
                <a:spcPts val="2600"/>
              </a:lnSpc>
              <a:spcBef>
                <a:spcPct val="50000"/>
              </a:spcBef>
            </a:pPr>
            <a:r>
              <a:rPr lang="en-US" altLang="zh-CN" sz="2000" dirty="0">
                <a:solidFill>
                  <a:srgbClr val="133984"/>
                </a:solidFill>
                <a:effectLst/>
                <a:latin typeface="Cambria" panose="02040503050406030204" pitchFamily="18" charset="0"/>
                <a:ea typeface="宋体" panose="02010600030101010101" pitchFamily="2" charset="-122"/>
              </a:rPr>
              <a:t>1. </a:t>
            </a:r>
            <a:r>
              <a:rPr lang="en-US" altLang="zh-CN" sz="2000" i="1" dirty="0">
                <a:solidFill>
                  <a:srgbClr val="133984"/>
                </a:solidFill>
                <a:effectLst/>
                <a:latin typeface="Cambria" panose="02040503050406030204" pitchFamily="18" charset="0"/>
                <a:ea typeface="宋体" panose="02010600030101010101" pitchFamily="2" charset="-122"/>
              </a:rPr>
              <a:t>If gross pay is no more than $30,000, the tax is 1%.</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2. If gross pay is more than $30,000, but no more than $50,000, the tax is 5%.</a:t>
            </a:r>
          </a:p>
          <a:p>
            <a:pPr eaLnBrk="1" hangingPunct="1">
              <a:lnSpc>
                <a:spcPts val="2600"/>
              </a:lnSpc>
              <a:spcBef>
                <a:spcPct val="50000"/>
              </a:spcBef>
            </a:pPr>
            <a:r>
              <a:rPr lang="en-US" altLang="zh-CN" sz="2000" i="1" dirty="0">
                <a:solidFill>
                  <a:srgbClr val="133984"/>
                </a:solidFill>
                <a:effectLst/>
                <a:latin typeface="Cambria" panose="02040503050406030204" pitchFamily="18" charset="0"/>
                <a:ea typeface="宋体" panose="02010600030101010101" pitchFamily="2" charset="-122"/>
              </a:rPr>
              <a:t>3. If gross pay is more than $50,000, the tax is 15%.</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24720" y="1059120"/>
              <a:ext cx="8676360" cy="5617800"/>
            </p14:xfrm>
          </p:contentPart>
        </mc:Choice>
        <mc:Fallback xmlns="">
          <p:pic>
            <p:nvPicPr>
              <p:cNvPr id="2" name="墨迹 1"/>
              <p:cNvPicPr/>
              <p:nvPr/>
            </p:nvPicPr>
            <p:blipFill>
              <a:blip r:embed="rId4"/>
              <a:stretch>
                <a:fillRect/>
              </a:stretch>
            </p:blipFill>
            <p:spPr>
              <a:xfrm>
                <a:off x="316440" y="1051560"/>
                <a:ext cx="8694360" cy="5634000"/>
              </a:xfrm>
              <a:prstGeom prst="rect">
                <a:avLst/>
              </a:prstGeom>
            </p:spPr>
          </p:pic>
        </mc:Fallback>
      </mc:AlternateContent>
    </p:spTree>
    <p:extLst>
      <p:ext uri="{BB962C8B-B14F-4D97-AF65-F5344CB8AC3E}">
        <p14:creationId xmlns:p14="http://schemas.microsoft.com/office/powerpoint/2010/main" val="123667253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4" name="矩形 3"/>
          <p:cNvSpPr/>
          <p:nvPr/>
        </p:nvSpPr>
        <p:spPr>
          <a:xfrm>
            <a:off x="416822" y="1800285"/>
            <a:ext cx="8157955" cy="4524315"/>
          </a:xfrm>
          <a:prstGeom prst="rect">
            <a:avLst/>
          </a:prstGeom>
        </p:spPr>
        <p:txBody>
          <a:bodyPr wrap="square">
            <a:spAutoFit/>
          </a:bodyPr>
          <a:lstStyle/>
          <a:p>
            <a:r>
              <a:rPr lang="en-US" altLang="zh-CN" dirty="0" smtClean="0">
                <a:solidFill>
                  <a:srgbClr val="132584"/>
                </a:solidFill>
                <a:latin typeface="Cambria" panose="02040503050406030204" pitchFamily="18" charset="0"/>
              </a:rPr>
              <a:t>Week 1:            The </a:t>
            </a:r>
            <a:r>
              <a:rPr lang="en-US" altLang="zh-CN" dirty="0">
                <a:solidFill>
                  <a:srgbClr val="132584"/>
                </a:solidFill>
                <a:latin typeface="Cambria" panose="02040503050406030204" pitchFamily="18" charset="0"/>
              </a:rPr>
              <a:t>basic concepts and theories of </a:t>
            </a:r>
            <a:r>
              <a:rPr lang="en-US" altLang="zh-CN" dirty="0" smtClean="0">
                <a:solidFill>
                  <a:srgbClr val="132584"/>
                </a:solidFill>
                <a:latin typeface="Cambria" panose="02040503050406030204" pitchFamily="18" charset="0"/>
              </a:rPr>
              <a:t>testing</a:t>
            </a:r>
          </a:p>
          <a:p>
            <a:r>
              <a:rPr lang="en-US" altLang="zh-CN" dirty="0" smtClean="0">
                <a:solidFill>
                  <a:srgbClr val="132584"/>
                </a:solidFill>
                <a:latin typeface="Cambria" panose="02040503050406030204" pitchFamily="18" charset="0"/>
              </a:rPr>
              <a:t>Week 2-3:        Principles of Testing</a:t>
            </a:r>
            <a:endParaRPr lang="en-US" altLang="zh-CN" dirty="0">
              <a:solidFill>
                <a:srgbClr val="132584"/>
              </a:solidFill>
              <a:latin typeface="Cambria" panose="02040503050406030204" pitchFamily="18" charset="0"/>
            </a:endParaRPr>
          </a:p>
          <a:p>
            <a:r>
              <a:rPr lang="en-US" altLang="zh-CN" dirty="0" smtClean="0">
                <a:solidFill>
                  <a:srgbClr val="132584"/>
                </a:solidFill>
                <a:latin typeface="Cambria" panose="02040503050406030204" pitchFamily="18" charset="0"/>
              </a:rPr>
              <a:t>Week 4-5:        </a:t>
            </a:r>
            <a:r>
              <a:rPr lang="en-US" altLang="zh-CN" dirty="0" smtClean="0">
                <a:solidFill>
                  <a:srgbClr val="FF0000"/>
                </a:solidFill>
                <a:latin typeface="Cambria" panose="02040503050406030204" pitchFamily="18" charset="0"/>
              </a:rPr>
              <a:t>Black Box Testing</a:t>
            </a:r>
            <a:r>
              <a:rPr lang="en-US" altLang="zh-CN" dirty="0" smtClean="0">
                <a:solidFill>
                  <a:srgbClr val="132584"/>
                </a:solidFill>
                <a:latin typeface="Cambria" panose="02040503050406030204" pitchFamily="18" charset="0"/>
              </a:rPr>
              <a:t>	</a:t>
            </a:r>
          </a:p>
          <a:p>
            <a:r>
              <a:rPr lang="en-US" altLang="zh-CN" dirty="0" smtClean="0">
                <a:solidFill>
                  <a:srgbClr val="132584"/>
                </a:solidFill>
                <a:latin typeface="Cambria" panose="02040503050406030204" pitchFamily="18" charset="0"/>
              </a:rPr>
              <a:t>Week 6-7:        White Box Testing</a:t>
            </a:r>
          </a:p>
          <a:p>
            <a:r>
              <a:rPr lang="en-US" altLang="zh-CN" dirty="0" smtClean="0">
                <a:solidFill>
                  <a:srgbClr val="132584"/>
                </a:solidFill>
                <a:latin typeface="Cambria" panose="02040503050406030204" pitchFamily="18" charset="0"/>
              </a:rPr>
              <a:t>Week 8:</a:t>
            </a:r>
            <a:r>
              <a:rPr lang="en-US" altLang="zh-CN" dirty="0">
                <a:solidFill>
                  <a:srgbClr val="132584"/>
                </a:solidFill>
                <a:latin typeface="Cambria" panose="02040503050406030204" pitchFamily="18" charset="0"/>
              </a:rPr>
              <a:t> </a:t>
            </a:r>
            <a:r>
              <a:rPr lang="en-US" altLang="zh-CN" dirty="0" smtClean="0">
                <a:solidFill>
                  <a:srgbClr val="132584"/>
                </a:solidFill>
                <a:latin typeface="Cambria" panose="02040503050406030204" pitchFamily="18" charset="0"/>
              </a:rPr>
              <a:t>           Unit Testing</a:t>
            </a:r>
          </a:p>
          <a:p>
            <a:r>
              <a:rPr lang="en-US" altLang="zh-CN" dirty="0" smtClean="0">
                <a:solidFill>
                  <a:srgbClr val="132584"/>
                </a:solidFill>
                <a:latin typeface="Cambria" panose="02040503050406030204" pitchFamily="18" charset="0"/>
              </a:rPr>
              <a:t>Week 9:            Integration Testing</a:t>
            </a:r>
          </a:p>
          <a:p>
            <a:r>
              <a:rPr lang="en-US" altLang="zh-CN" dirty="0" smtClean="0">
                <a:solidFill>
                  <a:srgbClr val="132584"/>
                </a:solidFill>
                <a:latin typeface="Cambria" panose="02040503050406030204" pitchFamily="18" charset="0"/>
              </a:rPr>
              <a:t>Week 10-11:  	System Testing</a:t>
            </a:r>
          </a:p>
          <a:p>
            <a:r>
              <a:rPr lang="en-US" altLang="zh-CN" dirty="0" smtClean="0">
                <a:solidFill>
                  <a:srgbClr val="132584"/>
                </a:solidFill>
                <a:latin typeface="Cambria" panose="02040503050406030204" pitchFamily="18" charset="0"/>
              </a:rPr>
              <a:t>Week 12:        	Regression Testing</a:t>
            </a:r>
          </a:p>
          <a:p>
            <a:r>
              <a:rPr lang="en-US" altLang="zh-CN" dirty="0" smtClean="0">
                <a:solidFill>
                  <a:srgbClr val="132584"/>
                </a:solidFill>
                <a:latin typeface="Cambria" panose="02040503050406030204" pitchFamily="18" charset="0"/>
              </a:rPr>
              <a:t>Week 13-14:	Software </a:t>
            </a:r>
            <a:r>
              <a:rPr lang="en-US" altLang="zh-CN" dirty="0">
                <a:solidFill>
                  <a:srgbClr val="132584"/>
                </a:solidFill>
                <a:latin typeface="Cambria" panose="02040503050406030204" pitchFamily="18" charset="0"/>
              </a:rPr>
              <a:t>Testing </a:t>
            </a:r>
            <a:r>
              <a:rPr lang="en-US" altLang="zh-CN" dirty="0" smtClean="0">
                <a:solidFill>
                  <a:srgbClr val="132584"/>
                </a:solidFill>
                <a:latin typeface="Cambria" panose="02040503050406030204" pitchFamily="18" charset="0"/>
              </a:rPr>
              <a:t>Management</a:t>
            </a:r>
          </a:p>
          <a:p>
            <a:r>
              <a:rPr lang="en-US" altLang="zh-CN" dirty="0" smtClean="0">
                <a:solidFill>
                  <a:srgbClr val="132584"/>
                </a:solidFill>
                <a:latin typeface="Cambria" panose="02040503050406030204" pitchFamily="18" charset="0"/>
              </a:rPr>
              <a:t>Week 15:	International </a:t>
            </a:r>
            <a:r>
              <a:rPr lang="en-US" altLang="zh-CN" dirty="0">
                <a:solidFill>
                  <a:srgbClr val="132584"/>
                </a:solidFill>
                <a:latin typeface="Cambria" panose="02040503050406030204" pitchFamily="18" charset="0"/>
              </a:rPr>
              <a:t>and </a:t>
            </a:r>
            <a:r>
              <a:rPr lang="en-US" altLang="zh-CN" dirty="0" smtClean="0">
                <a:solidFill>
                  <a:srgbClr val="132584"/>
                </a:solidFill>
                <a:latin typeface="Cambria" panose="02040503050406030204" pitchFamily="18" charset="0"/>
              </a:rPr>
              <a:t>Local Testing</a:t>
            </a:r>
          </a:p>
          <a:p>
            <a:r>
              <a:rPr lang="en-US" altLang="zh-CN" dirty="0" smtClean="0">
                <a:solidFill>
                  <a:srgbClr val="132584"/>
                </a:solidFill>
                <a:latin typeface="Cambria" panose="02040503050406030204" pitchFamily="18" charset="0"/>
              </a:rPr>
              <a:t>Week 16:	Future </a:t>
            </a:r>
            <a:r>
              <a:rPr lang="en-US" altLang="zh-CN" dirty="0">
                <a:solidFill>
                  <a:srgbClr val="132584"/>
                </a:solidFill>
                <a:latin typeface="Cambria" panose="02040503050406030204" pitchFamily="18" charset="0"/>
              </a:rPr>
              <a:t>of Testing</a:t>
            </a:r>
          </a:p>
          <a:p>
            <a:endParaRPr lang="en-US" altLang="zh-CN" dirty="0" smtClean="0">
              <a:solidFill>
                <a:srgbClr val="132584"/>
              </a:solidFill>
              <a:latin typeface="Cambria" panose="02040503050406030204" pitchFamily="18" charset="0"/>
            </a:endParaRPr>
          </a:p>
        </p:txBody>
      </p:sp>
      <p:sp>
        <p:nvSpPr>
          <p:cNvPr id="10" name="矩形 9"/>
          <p:cNvSpPr/>
          <p:nvPr/>
        </p:nvSpPr>
        <p:spPr>
          <a:xfrm>
            <a:off x="4495800" y="1229380"/>
            <a:ext cx="2933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16 Weeks Plan</a:t>
            </a:r>
            <a:endParaRPr lang="zh-CN" altLang="en-US" sz="2800" b="1" dirty="0">
              <a:solidFill>
                <a:srgbClr val="132584"/>
              </a:solidFill>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047600" y="2622600"/>
              <a:ext cx="4121640" cy="324000"/>
            </p14:xfrm>
          </p:contentPart>
        </mc:Choice>
        <mc:Fallback>
          <p:pic>
            <p:nvPicPr>
              <p:cNvPr id="2" name="墨迹 1"/>
              <p:cNvPicPr/>
              <p:nvPr/>
            </p:nvPicPr>
            <p:blipFill>
              <a:blip r:embed="rId4"/>
              <a:stretch>
                <a:fillRect/>
              </a:stretch>
            </p:blipFill>
            <p:spPr>
              <a:xfrm>
                <a:off x="1038240" y="2613240"/>
                <a:ext cx="4140360" cy="342720"/>
              </a:xfrm>
              <a:prstGeom prst="rect">
                <a:avLst/>
              </a:prstGeom>
            </p:spPr>
          </p:pic>
        </mc:Fallback>
      </mc:AlternateContent>
    </p:spTree>
    <p:extLst>
      <p:ext uri="{BB962C8B-B14F-4D97-AF65-F5344CB8AC3E}">
        <p14:creationId xmlns:p14="http://schemas.microsoft.com/office/powerpoint/2010/main" val="108905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500"/>
                                        <p:tgtEl>
                                          <p:spTgt spid="4">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 name="灯片编号占位符 5"/>
          <p:cNvSpPr>
            <a:spLocks noGrp="1"/>
          </p:cNvSpPr>
          <p:nvPr>
            <p:ph type="sldNum" sz="quarter" idx="4294967295"/>
          </p:nvPr>
        </p:nvSpPr>
        <p:spPr/>
        <p:txBody>
          <a:bodyPr/>
          <a:lstStyle/>
          <a:p>
            <a:endParaRPr lang="en-US" altLang="zh-CN" dirty="0">
              <a:solidFill>
                <a:srgbClr val="133984"/>
              </a:solidFill>
              <a:latin typeface="Cambria" panose="02040503050406030204" pitchFamily="18" charset="0"/>
            </a:endParaRPr>
          </a:p>
        </p:txBody>
      </p:sp>
      <p:sp>
        <p:nvSpPr>
          <p:cNvPr id="248834" name="Rectangle 2"/>
          <p:cNvSpPr>
            <a:spLocks noGrp="1" noChangeArrowheads="1"/>
          </p:cNvSpPr>
          <p:nvPr>
            <p:ph type="title"/>
          </p:nvPr>
        </p:nvSpPr>
        <p:spPr>
          <a:xfrm>
            <a:off x="1139825" y="196980"/>
            <a:ext cx="7162800" cy="457200"/>
          </a:xfrm>
        </p:spPr>
        <p:txBody>
          <a:bodyPr/>
          <a:lstStyle/>
          <a:p>
            <a:r>
              <a:rPr lang="en-US" altLang="zh-CN" dirty="0">
                <a:latin typeface="Cambria" panose="02040503050406030204" pitchFamily="18" charset="0"/>
              </a:rPr>
              <a:t>Equivalence Partitioning 3</a:t>
            </a:r>
          </a:p>
        </p:txBody>
      </p:sp>
      <p:sp>
        <p:nvSpPr>
          <p:cNvPr id="248844" name="Freeform 12"/>
          <p:cNvSpPr>
            <a:spLocks/>
          </p:cNvSpPr>
          <p:nvPr/>
        </p:nvSpPr>
        <p:spPr bwMode="auto">
          <a:xfrm>
            <a:off x="2227263" y="4693302"/>
            <a:ext cx="5302250" cy="685800"/>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CCFFCC"/>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45" name="Text Box 13"/>
          <p:cNvSpPr txBox="1">
            <a:spLocks noChangeArrowheads="1"/>
          </p:cNvSpPr>
          <p:nvPr/>
        </p:nvSpPr>
        <p:spPr bwMode="auto">
          <a:xfrm>
            <a:off x="2163763" y="4767915"/>
            <a:ext cx="1947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not member of set</a:t>
            </a:r>
          </a:p>
        </p:txBody>
      </p:sp>
      <p:sp>
        <p:nvSpPr>
          <p:cNvPr id="248846" name="Rectangle 14"/>
          <p:cNvSpPr>
            <a:spLocks noGrp="1" noChangeArrowheads="1"/>
          </p:cNvSpPr>
          <p:nvPr>
            <p:ph type="body" idx="1"/>
          </p:nvPr>
        </p:nvSpPr>
        <p:spPr>
          <a:xfrm>
            <a:off x="419100" y="1198564"/>
            <a:ext cx="8382000" cy="3048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marL="0" indent="0">
              <a:lnSpc>
                <a:spcPts val="2600"/>
              </a:lnSpc>
              <a:buClrTx/>
              <a:buSzTx/>
              <a:buNone/>
            </a:pPr>
            <a:r>
              <a:rPr lang="zh-CN" altLang="en-US" sz="2000" dirty="0">
                <a:latin typeface="Cambria" panose="02040503050406030204" pitchFamily="18" charset="0"/>
              </a:rPr>
              <a:t>1. </a:t>
            </a:r>
            <a:r>
              <a:rPr lang="en-US" altLang="zh-CN" sz="2000" dirty="0">
                <a:latin typeface="Cambria" panose="02040503050406030204" pitchFamily="18" charset="0"/>
              </a:rPr>
              <a:t>If input is a range, one valid and two invalid equivalence classes:</a:t>
            </a:r>
          </a:p>
        </p:txBody>
      </p:sp>
      <p:sp>
        <p:nvSpPr>
          <p:cNvPr id="248847" name="Rectangle 15"/>
          <p:cNvSpPr>
            <a:spLocks noChangeArrowheads="1"/>
          </p:cNvSpPr>
          <p:nvPr/>
        </p:nvSpPr>
        <p:spPr bwMode="auto">
          <a:xfrm>
            <a:off x="423863" y="2590800"/>
            <a:ext cx="838200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2.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specific value, one valid and two invalid </a:t>
            </a:r>
            <a:r>
              <a:rPr lang="en-US" altLang="zh-CN" sz="2000" dirty="0">
                <a:solidFill>
                  <a:srgbClr val="133984"/>
                </a:solidFill>
                <a:effectLst/>
                <a:latin typeface="Cambria" panose="02040503050406030204" pitchFamily="18" charset="0"/>
              </a:rPr>
              <a:t>equivalence classes:</a:t>
            </a:r>
          </a:p>
        </p:txBody>
      </p:sp>
      <p:sp>
        <p:nvSpPr>
          <p:cNvPr id="248848" name="Rectangle 16"/>
          <p:cNvSpPr>
            <a:spLocks noChangeArrowheads="1"/>
          </p:cNvSpPr>
          <p:nvPr/>
        </p:nvSpPr>
        <p:spPr bwMode="auto">
          <a:xfrm>
            <a:off x="416532" y="4267200"/>
            <a:ext cx="861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If input is a</a:t>
            </a:r>
            <a:r>
              <a:rPr lang="en-US" altLang="zh-CN" sz="2000" b="1" dirty="0">
                <a:solidFill>
                  <a:srgbClr val="133984"/>
                </a:solidFill>
                <a:effectLst/>
                <a:latin typeface="Cambria" panose="02040503050406030204" pitchFamily="18" charset="0"/>
              </a:rPr>
              <a:t> set of related values, one valid and one invalid class:</a:t>
            </a:r>
          </a:p>
        </p:txBody>
      </p:sp>
      <p:sp>
        <p:nvSpPr>
          <p:cNvPr id="248849" name="Rectangle 17"/>
          <p:cNvSpPr>
            <a:spLocks noChangeArrowheads="1"/>
          </p:cNvSpPr>
          <p:nvPr/>
        </p:nvSpPr>
        <p:spPr bwMode="auto">
          <a:xfrm>
            <a:off x="423863" y="5495925"/>
            <a:ext cx="8001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ts val="5800"/>
              </a:spcBef>
              <a:buNone/>
            </a:pPr>
            <a:r>
              <a:rPr lang="zh-CN" altLang="en-US" sz="2000" dirty="0">
                <a:solidFill>
                  <a:srgbClr val="133984"/>
                </a:solidFill>
                <a:effectLst/>
                <a:latin typeface="Cambria" panose="02040503050406030204" pitchFamily="18" charset="0"/>
              </a:rPr>
              <a:t>4. </a:t>
            </a:r>
            <a:r>
              <a:rPr lang="en-US" altLang="zh-CN" sz="2000" dirty="0">
                <a:solidFill>
                  <a:srgbClr val="133984"/>
                </a:solidFill>
                <a:effectLst/>
                <a:latin typeface="Cambria" panose="02040503050406030204" pitchFamily="18" charset="0"/>
              </a:rPr>
              <a:t>If input is</a:t>
            </a:r>
            <a:r>
              <a:rPr lang="en-US" altLang="zh-CN" sz="2000" b="1" dirty="0">
                <a:solidFill>
                  <a:srgbClr val="133984"/>
                </a:solidFill>
                <a:effectLst/>
                <a:latin typeface="Cambria" panose="02040503050406030204" pitchFamily="18" charset="0"/>
              </a:rPr>
              <a:t> Boolean, one valid and one invalid class:</a:t>
            </a:r>
          </a:p>
        </p:txBody>
      </p:sp>
      <p:grpSp>
        <p:nvGrpSpPr>
          <p:cNvPr id="248850" name="Group 18"/>
          <p:cNvGrpSpPr>
            <a:grpSpLocks/>
          </p:cNvGrpSpPr>
          <p:nvPr/>
        </p:nvGrpSpPr>
        <p:grpSpPr bwMode="auto">
          <a:xfrm>
            <a:off x="1482725" y="1908173"/>
            <a:ext cx="6019800" cy="168275"/>
            <a:chOff x="912" y="1174"/>
            <a:chExt cx="3792" cy="106"/>
          </a:xfrm>
        </p:grpSpPr>
        <p:sp>
          <p:nvSpPr>
            <p:cNvPr id="248851" name="Line 19"/>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2" name="Rectangle 20"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248853" name="Group 21"/>
          <p:cNvGrpSpPr>
            <a:grpSpLocks/>
          </p:cNvGrpSpPr>
          <p:nvPr/>
        </p:nvGrpSpPr>
        <p:grpSpPr bwMode="auto">
          <a:xfrm>
            <a:off x="3378200" y="1670048"/>
            <a:ext cx="2230438" cy="917575"/>
            <a:chOff x="2178" y="1024"/>
            <a:chExt cx="1405" cy="578"/>
          </a:xfrm>
        </p:grpSpPr>
        <p:sp>
          <p:nvSpPr>
            <p:cNvPr id="248854" name="Freeform 22"/>
            <p:cNvSpPr>
              <a:spLocks/>
            </p:cNvSpPr>
            <p:nvPr/>
          </p:nvSpPr>
          <p:spPr bwMode="auto">
            <a:xfrm>
              <a:off x="2178" y="1024"/>
              <a:ext cx="1405" cy="414"/>
            </a:xfrm>
            <a:custGeom>
              <a:avLst/>
              <a:gdLst>
                <a:gd name="T0" fmla="*/ 675 w 1405"/>
                <a:gd name="T1" fmla="*/ 11 h 414"/>
                <a:gd name="T2" fmla="*/ 35 w 1405"/>
                <a:gd name="T3" fmla="*/ 85 h 414"/>
                <a:gd name="T4" fmla="*/ 3 w 1405"/>
                <a:gd name="T5" fmla="*/ 149 h 414"/>
                <a:gd name="T6" fmla="*/ 25 w 1405"/>
                <a:gd name="T7" fmla="*/ 331 h 414"/>
                <a:gd name="T8" fmla="*/ 185 w 1405"/>
                <a:gd name="T9" fmla="*/ 352 h 414"/>
                <a:gd name="T10" fmla="*/ 377 w 1405"/>
                <a:gd name="T11" fmla="*/ 352 h 414"/>
                <a:gd name="T12" fmla="*/ 686 w 1405"/>
                <a:gd name="T13" fmla="*/ 363 h 414"/>
                <a:gd name="T14" fmla="*/ 1027 w 1405"/>
                <a:gd name="T15" fmla="*/ 384 h 414"/>
                <a:gd name="T16" fmla="*/ 1251 w 1405"/>
                <a:gd name="T17" fmla="*/ 352 h 414"/>
                <a:gd name="T18" fmla="*/ 1315 w 1405"/>
                <a:gd name="T19" fmla="*/ 331 h 414"/>
                <a:gd name="T20" fmla="*/ 1347 w 1405"/>
                <a:gd name="T21" fmla="*/ 320 h 414"/>
                <a:gd name="T22" fmla="*/ 1401 w 1405"/>
                <a:gd name="T23" fmla="*/ 235 h 414"/>
                <a:gd name="T24" fmla="*/ 1387 w 1405"/>
                <a:gd name="T25" fmla="*/ 125 h 414"/>
                <a:gd name="T26" fmla="*/ 1305 w 1405"/>
                <a:gd name="T27" fmla="*/ 85 h 414"/>
                <a:gd name="T28" fmla="*/ 1027 w 1405"/>
                <a:gd name="T29" fmla="*/ 32 h 414"/>
                <a:gd name="T30" fmla="*/ 761 w 1405"/>
                <a:gd name="T31" fmla="*/ 0 h 414"/>
                <a:gd name="T32" fmla="*/ 675 w 1405"/>
                <a:gd name="T33" fmla="*/ 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5" h="414">
                  <a:moveTo>
                    <a:pt x="675" y="11"/>
                  </a:moveTo>
                  <a:cubicBezTo>
                    <a:pt x="474" y="24"/>
                    <a:pt x="232" y="23"/>
                    <a:pt x="35" y="85"/>
                  </a:cubicBezTo>
                  <a:cubicBezTo>
                    <a:pt x="27" y="96"/>
                    <a:pt x="0" y="131"/>
                    <a:pt x="3" y="149"/>
                  </a:cubicBezTo>
                  <a:cubicBezTo>
                    <a:pt x="9" y="206"/>
                    <a:pt x="2" y="278"/>
                    <a:pt x="25" y="331"/>
                  </a:cubicBezTo>
                  <a:cubicBezTo>
                    <a:pt x="29" y="341"/>
                    <a:pt x="176" y="344"/>
                    <a:pt x="185" y="352"/>
                  </a:cubicBezTo>
                  <a:cubicBezTo>
                    <a:pt x="247" y="414"/>
                    <a:pt x="294" y="339"/>
                    <a:pt x="377" y="352"/>
                  </a:cubicBezTo>
                  <a:cubicBezTo>
                    <a:pt x="494" y="348"/>
                    <a:pt x="569" y="372"/>
                    <a:pt x="686" y="363"/>
                  </a:cubicBezTo>
                  <a:cubicBezTo>
                    <a:pt x="799" y="353"/>
                    <a:pt x="914" y="400"/>
                    <a:pt x="1027" y="384"/>
                  </a:cubicBezTo>
                  <a:cubicBezTo>
                    <a:pt x="1096" y="373"/>
                    <a:pt x="1183" y="374"/>
                    <a:pt x="1251" y="352"/>
                  </a:cubicBezTo>
                  <a:cubicBezTo>
                    <a:pt x="1272" y="345"/>
                    <a:pt x="1293" y="338"/>
                    <a:pt x="1315" y="331"/>
                  </a:cubicBezTo>
                  <a:cubicBezTo>
                    <a:pt x="1325" y="327"/>
                    <a:pt x="1347" y="320"/>
                    <a:pt x="1347" y="320"/>
                  </a:cubicBezTo>
                  <a:cubicBezTo>
                    <a:pt x="1374" y="293"/>
                    <a:pt x="1388" y="271"/>
                    <a:pt x="1401" y="235"/>
                  </a:cubicBezTo>
                  <a:cubicBezTo>
                    <a:pt x="1405" y="203"/>
                    <a:pt x="1402" y="149"/>
                    <a:pt x="1387" y="125"/>
                  </a:cubicBezTo>
                  <a:cubicBezTo>
                    <a:pt x="1371" y="100"/>
                    <a:pt x="1364" y="100"/>
                    <a:pt x="1305" y="85"/>
                  </a:cubicBezTo>
                  <a:cubicBezTo>
                    <a:pt x="1242" y="25"/>
                    <a:pt x="1096" y="36"/>
                    <a:pt x="1027" y="32"/>
                  </a:cubicBezTo>
                  <a:cubicBezTo>
                    <a:pt x="938" y="16"/>
                    <a:pt x="849" y="11"/>
                    <a:pt x="761" y="0"/>
                  </a:cubicBezTo>
                  <a:cubicBezTo>
                    <a:pt x="689" y="12"/>
                    <a:pt x="718" y="11"/>
                    <a:pt x="675" y="11"/>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5" name="Text Box 23"/>
            <p:cNvSpPr txBox="1">
              <a:spLocks noChangeArrowheads="1"/>
            </p:cNvSpPr>
            <p:nvPr/>
          </p:nvSpPr>
          <p:spPr bwMode="auto">
            <a:xfrm>
              <a:off x="2619" y="1390"/>
              <a:ext cx="6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in range</a:t>
              </a:r>
            </a:p>
          </p:txBody>
        </p:sp>
      </p:grpSp>
      <p:grpSp>
        <p:nvGrpSpPr>
          <p:cNvPr id="248856" name="Group 24"/>
          <p:cNvGrpSpPr>
            <a:grpSpLocks/>
          </p:cNvGrpSpPr>
          <p:nvPr/>
        </p:nvGrpSpPr>
        <p:grpSpPr bwMode="auto">
          <a:xfrm>
            <a:off x="5594350" y="1568448"/>
            <a:ext cx="2227263" cy="1020763"/>
            <a:chOff x="3574" y="960"/>
            <a:chExt cx="1403" cy="643"/>
          </a:xfrm>
        </p:grpSpPr>
        <p:sp>
          <p:nvSpPr>
            <p:cNvPr id="248857" name="Freeform 25"/>
            <p:cNvSpPr>
              <a:spLocks/>
            </p:cNvSpPr>
            <p:nvPr/>
          </p:nvSpPr>
          <p:spPr bwMode="auto">
            <a:xfrm>
              <a:off x="3574" y="960"/>
              <a:ext cx="1403"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58" name="Text Box 26"/>
            <p:cNvSpPr txBox="1">
              <a:spLocks noChangeArrowheads="1"/>
            </p:cNvSpPr>
            <p:nvPr/>
          </p:nvSpPr>
          <p:spPr bwMode="auto">
            <a:xfrm>
              <a:off x="3702" y="1391"/>
              <a:ext cx="1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range</a:t>
              </a:r>
            </a:p>
          </p:txBody>
        </p:sp>
      </p:grpSp>
      <p:grpSp>
        <p:nvGrpSpPr>
          <p:cNvPr id="248859" name="Group 27"/>
          <p:cNvGrpSpPr>
            <a:grpSpLocks/>
          </p:cNvGrpSpPr>
          <p:nvPr/>
        </p:nvGrpSpPr>
        <p:grpSpPr bwMode="auto">
          <a:xfrm>
            <a:off x="1219200" y="1697037"/>
            <a:ext cx="2163763" cy="893763"/>
            <a:chOff x="818" y="1041"/>
            <a:chExt cx="1363" cy="563"/>
          </a:xfrm>
        </p:grpSpPr>
        <p:sp>
          <p:nvSpPr>
            <p:cNvPr id="248860" name="Freeform 28"/>
            <p:cNvSpPr>
              <a:spLocks/>
            </p:cNvSpPr>
            <p:nvPr/>
          </p:nvSpPr>
          <p:spPr bwMode="auto">
            <a:xfrm>
              <a:off x="818" y="1041"/>
              <a:ext cx="1363"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1" name="Text Box 29"/>
            <p:cNvSpPr txBox="1">
              <a:spLocks noChangeArrowheads="1"/>
            </p:cNvSpPr>
            <p:nvPr/>
          </p:nvSpPr>
          <p:spPr bwMode="auto">
            <a:xfrm>
              <a:off x="982" y="1391"/>
              <a:ext cx="101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range</a:t>
              </a:r>
            </a:p>
          </p:txBody>
        </p:sp>
      </p:grpSp>
      <p:grpSp>
        <p:nvGrpSpPr>
          <p:cNvPr id="248862" name="Group 30"/>
          <p:cNvGrpSpPr>
            <a:grpSpLocks/>
          </p:cNvGrpSpPr>
          <p:nvPr/>
        </p:nvGrpSpPr>
        <p:grpSpPr bwMode="auto">
          <a:xfrm>
            <a:off x="1638300" y="3527424"/>
            <a:ext cx="6019800" cy="76200"/>
            <a:chOff x="984" y="2066"/>
            <a:chExt cx="3792" cy="48"/>
          </a:xfrm>
        </p:grpSpPr>
        <p:sp>
          <p:nvSpPr>
            <p:cNvPr id="248863" name="Line 31"/>
            <p:cNvSpPr>
              <a:spLocks noChangeShapeType="1"/>
            </p:cNvSpPr>
            <p:nvPr/>
          </p:nvSpPr>
          <p:spPr bwMode="auto">
            <a:xfrm>
              <a:off x="984" y="2091"/>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4" name="Oval 32"/>
            <p:cNvSpPr>
              <a:spLocks noChangeArrowheads="1"/>
            </p:cNvSpPr>
            <p:nvPr/>
          </p:nvSpPr>
          <p:spPr bwMode="auto">
            <a:xfrm>
              <a:off x="2856" y="2066"/>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248865" name="Text Box 33"/>
          <p:cNvSpPr txBox="1">
            <a:spLocks noChangeArrowheads="1"/>
          </p:cNvSpPr>
          <p:nvPr/>
        </p:nvSpPr>
        <p:spPr bwMode="auto">
          <a:xfrm>
            <a:off x="4298950" y="3827462"/>
            <a:ext cx="703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value</a:t>
            </a:r>
          </a:p>
        </p:txBody>
      </p:sp>
      <p:grpSp>
        <p:nvGrpSpPr>
          <p:cNvPr id="248866" name="Group 34"/>
          <p:cNvGrpSpPr>
            <a:grpSpLocks/>
          </p:cNvGrpSpPr>
          <p:nvPr/>
        </p:nvGrpSpPr>
        <p:grpSpPr bwMode="auto">
          <a:xfrm>
            <a:off x="4673600" y="3143249"/>
            <a:ext cx="3376613" cy="1022350"/>
            <a:chOff x="2896" y="1824"/>
            <a:chExt cx="2127" cy="644"/>
          </a:xfrm>
        </p:grpSpPr>
        <p:sp>
          <p:nvSpPr>
            <p:cNvPr id="248867" name="Freeform 35"/>
            <p:cNvSpPr>
              <a:spLocks/>
            </p:cNvSpPr>
            <p:nvPr/>
          </p:nvSpPr>
          <p:spPr bwMode="auto">
            <a:xfrm>
              <a:off x="2896" y="1824"/>
              <a:ext cx="2127" cy="432"/>
            </a:xfrm>
            <a:custGeom>
              <a:avLst/>
              <a:gdLst>
                <a:gd name="T0" fmla="*/ 527 w 1403"/>
                <a:gd name="T1" fmla="*/ 100 h 432"/>
                <a:gd name="T2" fmla="*/ 58 w 1403"/>
                <a:gd name="T3" fmla="*/ 156 h 432"/>
                <a:gd name="T4" fmla="*/ 29 w 1403"/>
                <a:gd name="T5" fmla="*/ 179 h 432"/>
                <a:gd name="T6" fmla="*/ 21 w 1403"/>
                <a:gd name="T7" fmla="*/ 203 h 432"/>
                <a:gd name="T8" fmla="*/ 5 w 1403"/>
                <a:gd name="T9" fmla="*/ 252 h 432"/>
                <a:gd name="T10" fmla="*/ 15 w 1403"/>
                <a:gd name="T11" fmla="*/ 347 h 432"/>
                <a:gd name="T12" fmla="*/ 111 w 1403"/>
                <a:gd name="T13" fmla="*/ 384 h 432"/>
                <a:gd name="T14" fmla="*/ 474 w 1403"/>
                <a:gd name="T15" fmla="*/ 422 h 432"/>
                <a:gd name="T16" fmla="*/ 613 w 1403"/>
                <a:gd name="T17" fmla="*/ 432 h 432"/>
                <a:gd name="T18" fmla="*/ 965 w 1403"/>
                <a:gd name="T19" fmla="*/ 422 h 432"/>
                <a:gd name="T20" fmla="*/ 1093 w 1403"/>
                <a:gd name="T21" fmla="*/ 394 h 432"/>
                <a:gd name="T22" fmla="*/ 1391 w 1403"/>
                <a:gd name="T23" fmla="*/ 356 h 432"/>
                <a:gd name="T24" fmla="*/ 1402 w 1403"/>
                <a:gd name="T25" fmla="*/ 290 h 432"/>
                <a:gd name="T26" fmla="*/ 687 w 1403"/>
                <a:gd name="T27" fmla="*/ 100 h 432"/>
                <a:gd name="T28" fmla="*/ 527 w 1403"/>
                <a:gd name="T2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3" h="432">
                  <a:moveTo>
                    <a:pt x="527" y="100"/>
                  </a:moveTo>
                  <a:cubicBezTo>
                    <a:pt x="497" y="100"/>
                    <a:pt x="114" y="80"/>
                    <a:pt x="58" y="156"/>
                  </a:cubicBezTo>
                  <a:cubicBezTo>
                    <a:pt x="54" y="169"/>
                    <a:pt x="35" y="166"/>
                    <a:pt x="29" y="179"/>
                  </a:cubicBezTo>
                  <a:cubicBezTo>
                    <a:pt x="25" y="187"/>
                    <a:pt x="24" y="191"/>
                    <a:pt x="21" y="203"/>
                  </a:cubicBezTo>
                  <a:cubicBezTo>
                    <a:pt x="17" y="214"/>
                    <a:pt x="6" y="228"/>
                    <a:pt x="5" y="252"/>
                  </a:cubicBezTo>
                  <a:cubicBezTo>
                    <a:pt x="8" y="283"/>
                    <a:pt x="0" y="317"/>
                    <a:pt x="15" y="347"/>
                  </a:cubicBezTo>
                  <a:cubicBezTo>
                    <a:pt x="26" y="368"/>
                    <a:pt x="86" y="380"/>
                    <a:pt x="111" y="384"/>
                  </a:cubicBezTo>
                  <a:cubicBezTo>
                    <a:pt x="236" y="404"/>
                    <a:pt x="343" y="414"/>
                    <a:pt x="474" y="422"/>
                  </a:cubicBezTo>
                  <a:cubicBezTo>
                    <a:pt x="520" y="425"/>
                    <a:pt x="566" y="428"/>
                    <a:pt x="613" y="432"/>
                  </a:cubicBezTo>
                  <a:cubicBezTo>
                    <a:pt x="730" y="428"/>
                    <a:pt x="847" y="428"/>
                    <a:pt x="965" y="422"/>
                  </a:cubicBezTo>
                  <a:cubicBezTo>
                    <a:pt x="1006" y="420"/>
                    <a:pt x="1051" y="398"/>
                    <a:pt x="1093" y="394"/>
                  </a:cubicBezTo>
                  <a:cubicBezTo>
                    <a:pt x="1193" y="382"/>
                    <a:pt x="1294" y="385"/>
                    <a:pt x="1391" y="356"/>
                  </a:cubicBezTo>
                  <a:cubicBezTo>
                    <a:pt x="1394" y="333"/>
                    <a:pt x="1403" y="311"/>
                    <a:pt x="1402" y="290"/>
                  </a:cubicBezTo>
                  <a:cubicBezTo>
                    <a:pt x="1382" y="0"/>
                    <a:pt x="831" y="101"/>
                    <a:pt x="687" y="100"/>
                  </a:cubicBezTo>
                  <a:cubicBezTo>
                    <a:pt x="623" y="81"/>
                    <a:pt x="593" y="72"/>
                    <a:pt x="527" y="100"/>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68" name="Text Box 36"/>
            <p:cNvSpPr txBox="1">
              <a:spLocks noChangeArrowheads="1"/>
            </p:cNvSpPr>
            <p:nvPr/>
          </p:nvSpPr>
          <p:spPr bwMode="auto">
            <a:xfrm>
              <a:off x="3421" y="2256"/>
              <a:ext cx="12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greater than value</a:t>
              </a:r>
            </a:p>
          </p:txBody>
        </p:sp>
      </p:grpSp>
      <p:grpSp>
        <p:nvGrpSpPr>
          <p:cNvPr id="248869" name="Group 37"/>
          <p:cNvGrpSpPr>
            <a:grpSpLocks/>
          </p:cNvGrpSpPr>
          <p:nvPr/>
        </p:nvGrpSpPr>
        <p:grpSpPr bwMode="auto">
          <a:xfrm>
            <a:off x="1066800" y="3271835"/>
            <a:ext cx="3548063" cy="895349"/>
            <a:chOff x="624" y="1905"/>
            <a:chExt cx="2235" cy="564"/>
          </a:xfrm>
        </p:grpSpPr>
        <p:sp>
          <p:nvSpPr>
            <p:cNvPr id="248870" name="Freeform 38"/>
            <p:cNvSpPr>
              <a:spLocks/>
            </p:cNvSpPr>
            <p:nvPr/>
          </p:nvSpPr>
          <p:spPr bwMode="auto">
            <a:xfrm>
              <a:off x="624" y="1905"/>
              <a:ext cx="2235" cy="351"/>
            </a:xfrm>
            <a:custGeom>
              <a:avLst/>
              <a:gdLst>
                <a:gd name="T0" fmla="*/ 1363 w 1363"/>
                <a:gd name="T1" fmla="*/ 178 h 351"/>
                <a:gd name="T2" fmla="*/ 1347 w 1363"/>
                <a:gd name="T3" fmla="*/ 103 h 351"/>
                <a:gd name="T4" fmla="*/ 1294 w 1363"/>
                <a:gd name="T5" fmla="*/ 52 h 351"/>
                <a:gd name="T6" fmla="*/ 1033 w 1363"/>
                <a:gd name="T7" fmla="*/ 20 h 351"/>
                <a:gd name="T8" fmla="*/ 222 w 1363"/>
                <a:gd name="T9" fmla="*/ 30 h 351"/>
                <a:gd name="T10" fmla="*/ 83 w 1363"/>
                <a:gd name="T11" fmla="*/ 122 h 351"/>
                <a:gd name="T12" fmla="*/ 467 w 1363"/>
                <a:gd name="T13" fmla="*/ 333 h 351"/>
                <a:gd name="T14" fmla="*/ 873 w 1363"/>
                <a:gd name="T15" fmla="*/ 342 h 351"/>
                <a:gd name="T16" fmla="*/ 1107 w 1363"/>
                <a:gd name="T17" fmla="*/ 333 h 351"/>
                <a:gd name="T18" fmla="*/ 1113 w 1363"/>
                <a:gd name="T19" fmla="*/ 332 h 351"/>
                <a:gd name="T20" fmla="*/ 1166 w 1363"/>
                <a:gd name="T21" fmla="*/ 324 h 351"/>
                <a:gd name="T22" fmla="*/ 1251 w 1363"/>
                <a:gd name="T23" fmla="*/ 314 h 351"/>
                <a:gd name="T24" fmla="*/ 1289 w 1363"/>
                <a:gd name="T25" fmla="*/ 308 h 351"/>
                <a:gd name="T26" fmla="*/ 1342 w 1363"/>
                <a:gd name="T27" fmla="*/ 266 h 351"/>
                <a:gd name="T28" fmla="*/ 1355 w 1363"/>
                <a:gd name="T29" fmla="*/ 250 h 351"/>
                <a:gd name="T30" fmla="*/ 1363 w 1363"/>
                <a:gd name="T31" fmla="*/ 17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3" h="351">
                  <a:moveTo>
                    <a:pt x="1363" y="178"/>
                  </a:moveTo>
                  <a:cubicBezTo>
                    <a:pt x="1360" y="153"/>
                    <a:pt x="1359" y="121"/>
                    <a:pt x="1347" y="103"/>
                  </a:cubicBezTo>
                  <a:cubicBezTo>
                    <a:pt x="1335" y="82"/>
                    <a:pt x="1346" y="65"/>
                    <a:pt x="1294" y="52"/>
                  </a:cubicBezTo>
                  <a:cubicBezTo>
                    <a:pt x="1242" y="0"/>
                    <a:pt x="1098" y="25"/>
                    <a:pt x="1033" y="20"/>
                  </a:cubicBezTo>
                  <a:cubicBezTo>
                    <a:pt x="762" y="23"/>
                    <a:pt x="492" y="20"/>
                    <a:pt x="222" y="30"/>
                  </a:cubicBezTo>
                  <a:cubicBezTo>
                    <a:pt x="198" y="30"/>
                    <a:pt x="128" y="108"/>
                    <a:pt x="83" y="122"/>
                  </a:cubicBezTo>
                  <a:cubicBezTo>
                    <a:pt x="0" y="301"/>
                    <a:pt x="331" y="328"/>
                    <a:pt x="467" y="333"/>
                  </a:cubicBezTo>
                  <a:cubicBezTo>
                    <a:pt x="602" y="337"/>
                    <a:pt x="737" y="339"/>
                    <a:pt x="873" y="342"/>
                  </a:cubicBezTo>
                  <a:cubicBezTo>
                    <a:pt x="956" y="349"/>
                    <a:pt x="1025" y="351"/>
                    <a:pt x="1107" y="333"/>
                  </a:cubicBezTo>
                  <a:cubicBezTo>
                    <a:pt x="1153" y="327"/>
                    <a:pt x="1103" y="333"/>
                    <a:pt x="1113" y="332"/>
                  </a:cubicBezTo>
                  <a:cubicBezTo>
                    <a:pt x="1122" y="330"/>
                    <a:pt x="1143" y="326"/>
                    <a:pt x="1166" y="324"/>
                  </a:cubicBezTo>
                  <a:cubicBezTo>
                    <a:pt x="1182" y="347"/>
                    <a:pt x="1229" y="326"/>
                    <a:pt x="1251" y="314"/>
                  </a:cubicBezTo>
                  <a:cubicBezTo>
                    <a:pt x="1261" y="307"/>
                    <a:pt x="1289" y="308"/>
                    <a:pt x="1289" y="308"/>
                  </a:cubicBezTo>
                  <a:cubicBezTo>
                    <a:pt x="1332" y="251"/>
                    <a:pt x="1283" y="296"/>
                    <a:pt x="1342" y="266"/>
                  </a:cubicBezTo>
                  <a:cubicBezTo>
                    <a:pt x="1352" y="254"/>
                    <a:pt x="1351" y="264"/>
                    <a:pt x="1355" y="250"/>
                  </a:cubicBezTo>
                  <a:cubicBezTo>
                    <a:pt x="1358" y="235"/>
                    <a:pt x="1361" y="193"/>
                    <a:pt x="1363" y="178"/>
                  </a:cubicBezTo>
                  <a:close/>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1" name="Text Box 39"/>
            <p:cNvSpPr txBox="1">
              <a:spLocks noChangeArrowheads="1"/>
            </p:cNvSpPr>
            <p:nvPr/>
          </p:nvSpPr>
          <p:spPr bwMode="auto">
            <a:xfrm>
              <a:off x="1337" y="2256"/>
              <a:ext cx="99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less than value</a:t>
              </a:r>
            </a:p>
          </p:txBody>
        </p:sp>
      </p:grpSp>
      <p:sp>
        <p:nvSpPr>
          <p:cNvPr id="248872" name="Freeform 40"/>
          <p:cNvSpPr>
            <a:spLocks/>
          </p:cNvSpPr>
          <p:nvPr/>
        </p:nvSpPr>
        <p:spPr bwMode="auto">
          <a:xfrm>
            <a:off x="4052888" y="4771090"/>
            <a:ext cx="1712912" cy="531812"/>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rgbClr val="63FF63"/>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3" name="Text Box 41"/>
          <p:cNvSpPr txBox="1">
            <a:spLocks noChangeArrowheads="1"/>
          </p:cNvSpPr>
          <p:nvPr/>
        </p:nvSpPr>
        <p:spPr bwMode="auto">
          <a:xfrm>
            <a:off x="4122738" y="4913965"/>
            <a:ext cx="157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member of set</a:t>
            </a:r>
          </a:p>
        </p:txBody>
      </p:sp>
      <p:sp>
        <p:nvSpPr>
          <p:cNvPr id="248874" name="Freeform 42"/>
          <p:cNvSpPr>
            <a:spLocks/>
          </p:cNvSpPr>
          <p:nvPr/>
        </p:nvSpPr>
        <p:spPr bwMode="auto">
          <a:xfrm>
            <a:off x="2476500" y="5876925"/>
            <a:ext cx="4495800" cy="600075"/>
          </a:xfrm>
          <a:custGeom>
            <a:avLst/>
            <a:gdLst>
              <a:gd name="T0" fmla="*/ 1344 w 3340"/>
              <a:gd name="T1" fmla="*/ 37 h 666"/>
              <a:gd name="T2" fmla="*/ 757 w 3340"/>
              <a:gd name="T3" fmla="*/ 5 h 666"/>
              <a:gd name="T4" fmla="*/ 256 w 3340"/>
              <a:gd name="T5" fmla="*/ 58 h 666"/>
              <a:gd name="T6" fmla="*/ 0 w 3340"/>
              <a:gd name="T7" fmla="*/ 197 h 666"/>
              <a:gd name="T8" fmla="*/ 10 w 3340"/>
              <a:gd name="T9" fmla="*/ 282 h 666"/>
              <a:gd name="T10" fmla="*/ 501 w 3340"/>
              <a:gd name="T11" fmla="*/ 549 h 666"/>
              <a:gd name="T12" fmla="*/ 1312 w 3340"/>
              <a:gd name="T13" fmla="*/ 624 h 666"/>
              <a:gd name="T14" fmla="*/ 1813 w 3340"/>
              <a:gd name="T15" fmla="*/ 666 h 666"/>
              <a:gd name="T16" fmla="*/ 2250 w 3340"/>
              <a:gd name="T17" fmla="*/ 656 h 666"/>
              <a:gd name="T18" fmla="*/ 2688 w 3340"/>
              <a:gd name="T19" fmla="*/ 581 h 666"/>
              <a:gd name="T20" fmla="*/ 2997 w 3340"/>
              <a:gd name="T21" fmla="*/ 528 h 666"/>
              <a:gd name="T22" fmla="*/ 3242 w 3340"/>
              <a:gd name="T23" fmla="*/ 421 h 666"/>
              <a:gd name="T24" fmla="*/ 3338 w 3340"/>
              <a:gd name="T25" fmla="*/ 325 h 666"/>
              <a:gd name="T26" fmla="*/ 3328 w 3340"/>
              <a:gd name="T27" fmla="*/ 218 h 666"/>
              <a:gd name="T28" fmla="*/ 2976 w 3340"/>
              <a:gd name="T29" fmla="*/ 101 h 666"/>
              <a:gd name="T30" fmla="*/ 2016 w 3340"/>
              <a:gd name="T31" fmla="*/ 26 h 666"/>
              <a:gd name="T32" fmla="*/ 1642 w 3340"/>
              <a:gd name="T33" fmla="*/ 37 h 666"/>
              <a:gd name="T34" fmla="*/ 1493 w 3340"/>
              <a:gd name="T35" fmla="*/ 26 h 666"/>
              <a:gd name="T36" fmla="*/ 1418 w 3340"/>
              <a:gd name="T37" fmla="*/ 26 h 666"/>
              <a:gd name="T38" fmla="*/ 1344 w 3340"/>
              <a:gd name="T39" fmla="*/ 37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0" h="666">
                <a:moveTo>
                  <a:pt x="1344" y="37"/>
                </a:moveTo>
                <a:cubicBezTo>
                  <a:pt x="1148" y="26"/>
                  <a:pt x="952" y="10"/>
                  <a:pt x="757" y="5"/>
                </a:cubicBezTo>
                <a:cubicBezTo>
                  <a:pt x="588" y="0"/>
                  <a:pt x="422" y="38"/>
                  <a:pt x="256" y="58"/>
                </a:cubicBezTo>
                <a:cubicBezTo>
                  <a:pt x="72" y="112"/>
                  <a:pt x="50" y="69"/>
                  <a:pt x="0" y="197"/>
                </a:cubicBezTo>
                <a:cubicBezTo>
                  <a:pt x="3" y="225"/>
                  <a:pt x="2" y="254"/>
                  <a:pt x="10" y="282"/>
                </a:cubicBezTo>
                <a:cubicBezTo>
                  <a:pt x="67" y="486"/>
                  <a:pt x="324" y="530"/>
                  <a:pt x="501" y="549"/>
                </a:cubicBezTo>
                <a:cubicBezTo>
                  <a:pt x="764" y="603"/>
                  <a:pt x="1044" y="610"/>
                  <a:pt x="1312" y="624"/>
                </a:cubicBezTo>
                <a:cubicBezTo>
                  <a:pt x="1479" y="641"/>
                  <a:pt x="1645" y="657"/>
                  <a:pt x="1813" y="666"/>
                </a:cubicBezTo>
                <a:cubicBezTo>
                  <a:pt x="1958" y="662"/>
                  <a:pt x="2104" y="662"/>
                  <a:pt x="2250" y="656"/>
                </a:cubicBezTo>
                <a:cubicBezTo>
                  <a:pt x="2395" y="649"/>
                  <a:pt x="2540" y="593"/>
                  <a:pt x="2688" y="581"/>
                </a:cubicBezTo>
                <a:cubicBezTo>
                  <a:pt x="2790" y="559"/>
                  <a:pt x="2997" y="528"/>
                  <a:pt x="2997" y="528"/>
                </a:cubicBezTo>
                <a:cubicBezTo>
                  <a:pt x="3074" y="488"/>
                  <a:pt x="3175" y="476"/>
                  <a:pt x="3242" y="421"/>
                </a:cubicBezTo>
                <a:cubicBezTo>
                  <a:pt x="3276" y="391"/>
                  <a:pt x="3306" y="357"/>
                  <a:pt x="3338" y="325"/>
                </a:cubicBezTo>
                <a:cubicBezTo>
                  <a:pt x="3334" y="289"/>
                  <a:pt x="3340" y="251"/>
                  <a:pt x="3328" y="218"/>
                </a:cubicBezTo>
                <a:cubicBezTo>
                  <a:pt x="3292" y="118"/>
                  <a:pt x="3052" y="107"/>
                  <a:pt x="2976" y="101"/>
                </a:cubicBezTo>
                <a:cubicBezTo>
                  <a:pt x="2757" y="81"/>
                  <a:pt x="2236" y="27"/>
                  <a:pt x="2016" y="26"/>
                </a:cubicBezTo>
                <a:cubicBezTo>
                  <a:pt x="1793" y="15"/>
                  <a:pt x="1729" y="37"/>
                  <a:pt x="1642" y="37"/>
                </a:cubicBezTo>
                <a:cubicBezTo>
                  <a:pt x="1562" y="28"/>
                  <a:pt x="1545" y="46"/>
                  <a:pt x="1493" y="26"/>
                </a:cubicBezTo>
                <a:cubicBezTo>
                  <a:pt x="1457" y="12"/>
                  <a:pt x="1418" y="26"/>
                  <a:pt x="1418" y="26"/>
                </a:cubicBezTo>
                <a:cubicBezTo>
                  <a:pt x="1350" y="37"/>
                  <a:pt x="1375" y="37"/>
                  <a:pt x="1344" y="37"/>
                </a:cubicBezTo>
                <a:close/>
              </a:path>
            </a:pathLst>
          </a:custGeom>
          <a:solidFill>
            <a:srgbClr val="FAFD00"/>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5" name="Freeform 43"/>
          <p:cNvSpPr>
            <a:spLocks/>
          </p:cNvSpPr>
          <p:nvPr/>
        </p:nvSpPr>
        <p:spPr bwMode="auto">
          <a:xfrm>
            <a:off x="4332288" y="6051550"/>
            <a:ext cx="914400" cy="307975"/>
          </a:xfrm>
          <a:custGeom>
            <a:avLst/>
            <a:gdLst>
              <a:gd name="T0" fmla="*/ 578 w 1079"/>
              <a:gd name="T1" fmla="*/ 20 h 394"/>
              <a:gd name="T2" fmla="*/ 98 w 1079"/>
              <a:gd name="T3" fmla="*/ 31 h 394"/>
              <a:gd name="T4" fmla="*/ 2 w 1079"/>
              <a:gd name="T5" fmla="*/ 127 h 394"/>
              <a:gd name="T6" fmla="*/ 12 w 1079"/>
              <a:gd name="T7" fmla="*/ 212 h 394"/>
              <a:gd name="T8" fmla="*/ 130 w 1079"/>
              <a:gd name="T9" fmla="*/ 308 h 394"/>
              <a:gd name="T10" fmla="*/ 418 w 1079"/>
              <a:gd name="T11" fmla="*/ 394 h 394"/>
              <a:gd name="T12" fmla="*/ 898 w 1079"/>
              <a:gd name="T13" fmla="*/ 362 h 394"/>
              <a:gd name="T14" fmla="*/ 1079 w 1079"/>
              <a:gd name="T15" fmla="*/ 202 h 394"/>
              <a:gd name="T16" fmla="*/ 780 w 1079"/>
              <a:gd name="T17" fmla="*/ 63 h 394"/>
              <a:gd name="T18" fmla="*/ 642 w 1079"/>
              <a:gd name="T19" fmla="*/ 20 h 394"/>
              <a:gd name="T20" fmla="*/ 610 w 1079"/>
              <a:gd name="T21" fmla="*/ 10 h 394"/>
              <a:gd name="T22" fmla="*/ 578 w 1079"/>
              <a:gd name="T23"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9" h="394">
                <a:moveTo>
                  <a:pt x="578" y="20"/>
                </a:moveTo>
                <a:cubicBezTo>
                  <a:pt x="381" y="4"/>
                  <a:pt x="277" y="0"/>
                  <a:pt x="98" y="31"/>
                </a:cubicBezTo>
                <a:cubicBezTo>
                  <a:pt x="49" y="59"/>
                  <a:pt x="18" y="73"/>
                  <a:pt x="2" y="127"/>
                </a:cubicBezTo>
                <a:cubicBezTo>
                  <a:pt x="5" y="155"/>
                  <a:pt x="0" y="185"/>
                  <a:pt x="12" y="212"/>
                </a:cubicBezTo>
                <a:cubicBezTo>
                  <a:pt x="36" y="269"/>
                  <a:pt x="79" y="284"/>
                  <a:pt x="130" y="308"/>
                </a:cubicBezTo>
                <a:cubicBezTo>
                  <a:pt x="250" y="363"/>
                  <a:pt x="273" y="371"/>
                  <a:pt x="418" y="394"/>
                </a:cubicBezTo>
                <a:cubicBezTo>
                  <a:pt x="577" y="386"/>
                  <a:pt x="740" y="386"/>
                  <a:pt x="898" y="362"/>
                </a:cubicBezTo>
                <a:cubicBezTo>
                  <a:pt x="986" y="331"/>
                  <a:pt x="1037" y="285"/>
                  <a:pt x="1079" y="202"/>
                </a:cubicBezTo>
                <a:cubicBezTo>
                  <a:pt x="1019" y="110"/>
                  <a:pt x="878" y="91"/>
                  <a:pt x="780" y="63"/>
                </a:cubicBezTo>
                <a:cubicBezTo>
                  <a:pt x="663" y="29"/>
                  <a:pt x="748" y="55"/>
                  <a:pt x="642" y="20"/>
                </a:cubicBezTo>
                <a:cubicBezTo>
                  <a:pt x="631" y="16"/>
                  <a:pt x="610" y="10"/>
                  <a:pt x="610" y="10"/>
                </a:cubicBezTo>
                <a:cubicBezTo>
                  <a:pt x="563" y="20"/>
                  <a:pt x="552" y="20"/>
                  <a:pt x="578" y="20"/>
                </a:cubicBezTo>
                <a:close/>
              </a:path>
            </a:pathLst>
          </a:custGeom>
          <a:solidFill>
            <a:schemeClr val="accent1"/>
          </a:solidFill>
          <a:ln w="127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248876" name="Text Box 44"/>
          <p:cNvSpPr txBox="1">
            <a:spLocks noChangeArrowheads="1"/>
          </p:cNvSpPr>
          <p:nvPr/>
        </p:nvSpPr>
        <p:spPr bwMode="auto">
          <a:xfrm>
            <a:off x="4297363" y="6035675"/>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Boolean</a:t>
            </a:r>
          </a:p>
        </p:txBody>
      </p:sp>
      <p:sp>
        <p:nvSpPr>
          <p:cNvPr id="248877" name="Text Box 45"/>
          <p:cNvSpPr txBox="1">
            <a:spLocks noChangeArrowheads="1"/>
          </p:cNvSpPr>
          <p:nvPr/>
        </p:nvSpPr>
        <p:spPr bwMode="auto">
          <a:xfrm>
            <a:off x="2570163" y="5942013"/>
            <a:ext cx="1355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600" b="1">
                <a:solidFill>
                  <a:srgbClr val="133984"/>
                </a:solidFill>
                <a:effectLst/>
                <a:latin typeface="Cambria" panose="02040503050406030204" pitchFamily="18" charset="0"/>
                <a:ea typeface="宋体" panose="02010600030101010101" pitchFamily="2" charset="-122"/>
              </a:rPr>
              <a:t>nonBoolean</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041560" y="683640"/>
              <a:ext cx="4979160" cy="5466600"/>
            </p14:xfrm>
          </p:contentPart>
        </mc:Choice>
        <mc:Fallback xmlns="">
          <p:pic>
            <p:nvPicPr>
              <p:cNvPr id="2" name="墨迹 1"/>
              <p:cNvPicPr/>
              <p:nvPr/>
            </p:nvPicPr>
            <p:blipFill>
              <a:blip r:embed="rId4"/>
              <a:stretch>
                <a:fillRect/>
              </a:stretch>
            </p:blipFill>
            <p:spPr>
              <a:xfrm>
                <a:off x="2031480" y="673920"/>
                <a:ext cx="4998240" cy="5485680"/>
              </a:xfrm>
              <a:prstGeom prst="rect">
                <a:avLst/>
              </a:prstGeom>
            </p:spPr>
          </p:pic>
        </mc:Fallback>
      </mc:AlternateContent>
    </p:spTree>
    <p:extLst>
      <p:ext uri="{BB962C8B-B14F-4D97-AF65-F5344CB8AC3E}">
        <p14:creationId xmlns:p14="http://schemas.microsoft.com/office/powerpoint/2010/main" val="356385276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47"/>
                                        </p:tgtEl>
                                        <p:attrNameLst>
                                          <p:attrName>style.visibility</p:attrName>
                                        </p:attrNameLst>
                                      </p:cBhvr>
                                      <p:to>
                                        <p:strVal val="visible"/>
                                      </p:to>
                                    </p:set>
                                    <p:animEffect transition="in" filter="wipe(left)">
                                      <p:cBhvr>
                                        <p:cTn id="7" dur="1000"/>
                                        <p:tgtEl>
                                          <p:spTgt spid="248847"/>
                                        </p:tgtEl>
                                      </p:cBhvr>
                                    </p:animEffect>
                                  </p:childTnLst>
                                </p:cTn>
                              </p:par>
                              <p:par>
                                <p:cTn id="8" presetID="1" presetClass="entr" presetSubtype="0" fill="hold" nodeType="withEffect">
                                  <p:stCondLst>
                                    <p:cond delay="0"/>
                                  </p:stCondLst>
                                  <p:childTnLst>
                                    <p:set>
                                      <p:cBhvr>
                                        <p:cTn id="9" dur="1" fill="hold">
                                          <p:stCondLst>
                                            <p:cond delay="499"/>
                                          </p:stCondLst>
                                        </p:cTn>
                                        <p:tgtEl>
                                          <p:spTgt spid="248862"/>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248865"/>
                                        </p:tgtEl>
                                        <p:attrNameLst>
                                          <p:attrName>style.visibility</p:attrName>
                                        </p:attrNameLst>
                                      </p:cBhvr>
                                      <p:to>
                                        <p:strVal val="visible"/>
                                      </p:to>
                                    </p:set>
                                    <p:animEffect transition="in" filter="dissolve">
                                      <p:cBhvr>
                                        <p:cTn id="12" dur="500"/>
                                        <p:tgtEl>
                                          <p:spTgt spid="248865"/>
                                        </p:tgtEl>
                                      </p:cBhvr>
                                    </p:animEffect>
                                  </p:childTnLst>
                                </p:cTn>
                              </p:par>
                              <p:par>
                                <p:cTn id="13" presetID="9" presetClass="entr" presetSubtype="0" fill="hold" nodeType="withEffect">
                                  <p:stCondLst>
                                    <p:cond delay="0"/>
                                  </p:stCondLst>
                                  <p:childTnLst>
                                    <p:set>
                                      <p:cBhvr>
                                        <p:cTn id="14" dur="1" fill="hold">
                                          <p:stCondLst>
                                            <p:cond delay="0"/>
                                          </p:stCondLst>
                                        </p:cTn>
                                        <p:tgtEl>
                                          <p:spTgt spid="248869"/>
                                        </p:tgtEl>
                                        <p:attrNameLst>
                                          <p:attrName>style.visibility</p:attrName>
                                        </p:attrNameLst>
                                      </p:cBhvr>
                                      <p:to>
                                        <p:strVal val="visible"/>
                                      </p:to>
                                    </p:set>
                                    <p:animEffect transition="in" filter="dissolve">
                                      <p:cBhvr>
                                        <p:cTn id="15" dur="500"/>
                                        <p:tgtEl>
                                          <p:spTgt spid="248869"/>
                                        </p:tgtEl>
                                      </p:cBhvr>
                                    </p:animEffect>
                                  </p:childTnLst>
                                </p:cTn>
                              </p:par>
                              <p:par>
                                <p:cTn id="16" presetID="9" presetClass="entr" presetSubtype="0" fill="hold" nodeType="withEffect">
                                  <p:stCondLst>
                                    <p:cond delay="0"/>
                                  </p:stCondLst>
                                  <p:childTnLst>
                                    <p:set>
                                      <p:cBhvr>
                                        <p:cTn id="17" dur="1" fill="hold">
                                          <p:stCondLst>
                                            <p:cond delay="0"/>
                                          </p:stCondLst>
                                        </p:cTn>
                                        <p:tgtEl>
                                          <p:spTgt spid="248866"/>
                                        </p:tgtEl>
                                        <p:attrNameLst>
                                          <p:attrName>style.visibility</p:attrName>
                                        </p:attrNameLst>
                                      </p:cBhvr>
                                      <p:to>
                                        <p:strVal val="visible"/>
                                      </p:to>
                                    </p:set>
                                    <p:animEffect transition="in" filter="dissolve">
                                      <p:cBhvr>
                                        <p:cTn id="18" dur="500"/>
                                        <p:tgtEl>
                                          <p:spTgt spid="24886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48848"/>
                                        </p:tgtEl>
                                        <p:attrNameLst>
                                          <p:attrName>style.visibility</p:attrName>
                                        </p:attrNameLst>
                                      </p:cBhvr>
                                      <p:to>
                                        <p:strVal val="visible"/>
                                      </p:to>
                                    </p:set>
                                    <p:animEffect transition="in" filter="wipe(left)">
                                      <p:cBhvr>
                                        <p:cTn id="23" dur="1000"/>
                                        <p:tgtEl>
                                          <p:spTgt spid="248848"/>
                                        </p:tgtEl>
                                      </p:cBhvr>
                                    </p:animEffect>
                                  </p:childTnLst>
                                </p:cTn>
                              </p:par>
                              <p:par>
                                <p:cTn id="24" presetID="1" presetClass="entr" presetSubtype="0" fill="hold" nodeType="withEffect">
                                  <p:stCondLst>
                                    <p:cond delay="0"/>
                                  </p:stCondLst>
                                  <p:childTnLst>
                                    <p:set>
                                      <p:cBhvr>
                                        <p:cTn id="25" dur="1" fill="hold">
                                          <p:stCondLst>
                                            <p:cond delay="499"/>
                                          </p:stCondLst>
                                        </p:cTn>
                                        <p:tgtEl>
                                          <p:spTgt spid="24887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248844"/>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248873"/>
                                        </p:tgtEl>
                                        <p:attrNameLst>
                                          <p:attrName>style.visibility</p:attrName>
                                        </p:attrNameLst>
                                      </p:cBhvr>
                                      <p:to>
                                        <p:strVal val="visible"/>
                                      </p:to>
                                    </p:set>
                                    <p:animEffect transition="in" filter="dissolve">
                                      <p:cBhvr>
                                        <p:cTn id="30" dur="500"/>
                                        <p:tgtEl>
                                          <p:spTgt spid="24887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48845"/>
                                        </p:tgtEl>
                                        <p:attrNameLst>
                                          <p:attrName>style.visibility</p:attrName>
                                        </p:attrNameLst>
                                      </p:cBhvr>
                                      <p:to>
                                        <p:strVal val="visible"/>
                                      </p:to>
                                    </p:set>
                                    <p:animEffect transition="in" filter="dissolve">
                                      <p:cBhvr>
                                        <p:cTn id="33" dur="500"/>
                                        <p:tgtEl>
                                          <p:spTgt spid="24884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8849"/>
                                        </p:tgtEl>
                                        <p:attrNameLst>
                                          <p:attrName>style.visibility</p:attrName>
                                        </p:attrNameLst>
                                      </p:cBhvr>
                                      <p:to>
                                        <p:strVal val="visible"/>
                                      </p:to>
                                    </p:set>
                                    <p:animEffect transition="in" filter="wipe(left)">
                                      <p:cBhvr>
                                        <p:cTn id="38" dur="1000"/>
                                        <p:tgtEl>
                                          <p:spTgt spid="248849"/>
                                        </p:tgtEl>
                                      </p:cBhvr>
                                    </p:animEffect>
                                  </p:childTnLst>
                                </p:cTn>
                              </p:par>
                              <p:par>
                                <p:cTn id="39" presetID="1" presetClass="entr" presetSubtype="0" fill="hold" nodeType="withEffect">
                                  <p:stCondLst>
                                    <p:cond delay="0"/>
                                  </p:stCondLst>
                                  <p:childTnLst>
                                    <p:set>
                                      <p:cBhvr>
                                        <p:cTn id="40" dur="1" fill="hold">
                                          <p:stCondLst>
                                            <p:cond delay="499"/>
                                          </p:stCondLst>
                                        </p:cTn>
                                        <p:tgtEl>
                                          <p:spTgt spid="2488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248874"/>
                                        </p:tgtEl>
                                        <p:attrNameLst>
                                          <p:attrName>style.visibility</p:attrName>
                                        </p:attrNameLst>
                                      </p:cBhvr>
                                      <p:to>
                                        <p:strVal val="visible"/>
                                      </p:to>
                                    </p:set>
                                  </p:childTnLst>
                                </p:cTn>
                              </p:par>
                              <p:par>
                                <p:cTn id="43" presetID="9" presetClass="entr" presetSubtype="0" fill="hold" grpId="0" nodeType="withEffect">
                                  <p:stCondLst>
                                    <p:cond delay="0"/>
                                  </p:stCondLst>
                                  <p:childTnLst>
                                    <p:set>
                                      <p:cBhvr>
                                        <p:cTn id="44" dur="1" fill="hold">
                                          <p:stCondLst>
                                            <p:cond delay="0"/>
                                          </p:stCondLst>
                                        </p:cTn>
                                        <p:tgtEl>
                                          <p:spTgt spid="248876"/>
                                        </p:tgtEl>
                                        <p:attrNameLst>
                                          <p:attrName>style.visibility</p:attrName>
                                        </p:attrNameLst>
                                      </p:cBhvr>
                                      <p:to>
                                        <p:strVal val="visible"/>
                                      </p:to>
                                    </p:set>
                                    <p:animEffect transition="in" filter="dissolve">
                                      <p:cBhvr>
                                        <p:cTn id="45" dur="500"/>
                                        <p:tgtEl>
                                          <p:spTgt spid="24887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48877"/>
                                        </p:tgtEl>
                                        <p:attrNameLst>
                                          <p:attrName>style.visibility</p:attrName>
                                        </p:attrNameLst>
                                      </p:cBhvr>
                                      <p:to>
                                        <p:strVal val="visible"/>
                                      </p:to>
                                    </p:set>
                                    <p:animEffect transition="in" filter="dissolve">
                                      <p:cBhvr>
                                        <p:cTn id="48" dur="500"/>
                                        <p:tgtEl>
                                          <p:spTgt spid="248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5" grpId="0" autoUpdateAnimBg="0"/>
      <p:bldP spid="248847" grpId="0" autoUpdateAnimBg="0"/>
      <p:bldP spid="248848" grpId="0" autoUpdateAnimBg="0"/>
      <p:bldP spid="248849" grpId="0" autoUpdateAnimBg="0"/>
      <p:bldP spid="248865" grpId="0" autoUpdateAnimBg="0"/>
      <p:bldP spid="248873" grpId="0" autoUpdateAnimBg="0"/>
      <p:bldP spid="248876" grpId="0" autoUpdateAnimBg="0"/>
      <p:bldP spid="24887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3954" name="Rectangle 2"/>
          <p:cNvSpPr>
            <a:spLocks noGrp="1" noChangeArrowheads="1"/>
          </p:cNvSpPr>
          <p:nvPr>
            <p:ph type="title"/>
          </p:nvPr>
        </p:nvSpPr>
        <p:spPr>
          <a:xfrm>
            <a:off x="1524000" y="219161"/>
            <a:ext cx="7696200" cy="357188"/>
          </a:xfrm>
        </p:spPr>
        <p:txBody>
          <a:bodyPr/>
          <a:lstStyle/>
          <a:p>
            <a:r>
              <a:rPr lang="en-US" altLang="zh-CN" dirty="0">
                <a:latin typeface="Cambria" panose="02040503050406030204" pitchFamily="18" charset="0"/>
              </a:rPr>
              <a:t>Equivalence Partitioning Example 3</a:t>
            </a:r>
          </a:p>
        </p:txBody>
      </p:sp>
      <p:grpSp>
        <p:nvGrpSpPr>
          <p:cNvPr id="253955" name="Group 3"/>
          <p:cNvGrpSpPr>
            <a:grpSpLocks/>
          </p:cNvGrpSpPr>
          <p:nvPr/>
        </p:nvGrpSpPr>
        <p:grpSpPr bwMode="auto">
          <a:xfrm>
            <a:off x="838200" y="2209800"/>
            <a:ext cx="3962400" cy="3609975"/>
            <a:chOff x="1584" y="1104"/>
            <a:chExt cx="2496" cy="2274"/>
          </a:xfrm>
        </p:grpSpPr>
        <p:pic>
          <p:nvPicPr>
            <p:cNvPr id="2539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 y="1104"/>
              <a:ext cx="2496" cy="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57" name="Oval 5"/>
            <p:cNvSpPr>
              <a:spLocks noChangeArrowheads="1"/>
            </p:cNvSpPr>
            <p:nvPr/>
          </p:nvSpPr>
          <p:spPr bwMode="auto">
            <a:xfrm>
              <a:off x="3264" y="2976"/>
              <a:ext cx="288" cy="28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endParaRPr lang="zh-CN" altLang="en-US">
                <a:latin typeface="Cambria" panose="02040503050406030204" pitchFamily="18" charset="0"/>
              </a:endParaRPr>
            </a:p>
          </p:txBody>
        </p:sp>
      </p:grpSp>
      <p:sp>
        <p:nvSpPr>
          <p:cNvPr id="253958" name="Text Box 6"/>
          <p:cNvSpPr txBox="1">
            <a:spLocks noChangeArrowheads="1"/>
          </p:cNvSpPr>
          <p:nvPr/>
        </p:nvSpPr>
        <p:spPr bwMode="auto">
          <a:xfrm>
            <a:off x="762000" y="1752600"/>
            <a:ext cx="81534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Test for addition operation of MS calculator.</a:t>
            </a:r>
          </a:p>
        </p:txBody>
      </p:sp>
      <p:sp>
        <p:nvSpPr>
          <p:cNvPr id="253959" name="Text Box 7"/>
          <p:cNvSpPr txBox="1">
            <a:spLocks noChangeArrowheads="1"/>
          </p:cNvSpPr>
          <p:nvPr/>
        </p:nvSpPr>
        <p:spPr bwMode="auto">
          <a:xfrm>
            <a:off x="5029200" y="2743200"/>
            <a:ext cx="4114800"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1: Integer</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2: Decimal fraction</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3: Negative</a:t>
            </a:r>
          </a:p>
          <a:p>
            <a:pPr eaLnBrk="1" hangingPunct="1">
              <a:lnSpc>
                <a:spcPts val="2600"/>
              </a:lnSpc>
              <a:spcBef>
                <a:spcPct val="50000"/>
              </a:spcBef>
            </a:pPr>
            <a:r>
              <a:rPr lang="en-US" altLang="zh-CN" sz="2000">
                <a:effectLst/>
                <a:latin typeface="Cambria" panose="02040503050406030204" pitchFamily="18" charset="0"/>
                <a:ea typeface="宋体" panose="02010600030101010101" pitchFamily="2" charset="-122"/>
              </a:rPr>
              <a:t>Class 4: Invalid input</a:t>
            </a: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3490920" y="1578600"/>
              <a:ext cx="3897360" cy="3059640"/>
            </p14:xfrm>
          </p:contentPart>
        </mc:Choice>
        <mc:Fallback xmlns="">
          <p:pic>
            <p:nvPicPr>
              <p:cNvPr id="2" name="墨迹 1"/>
              <p:cNvPicPr/>
              <p:nvPr/>
            </p:nvPicPr>
            <p:blipFill>
              <a:blip r:embed="rId5"/>
              <a:stretch>
                <a:fillRect/>
              </a:stretch>
            </p:blipFill>
            <p:spPr>
              <a:xfrm>
                <a:off x="3482280" y="1569600"/>
                <a:ext cx="3911400" cy="3076200"/>
              </a:xfrm>
              <a:prstGeom prst="rect">
                <a:avLst/>
              </a:prstGeom>
            </p:spPr>
          </p:pic>
        </mc:Fallback>
      </mc:AlternateContent>
    </p:spTree>
    <p:extLst>
      <p:ext uri="{BB962C8B-B14F-4D97-AF65-F5344CB8AC3E}">
        <p14:creationId xmlns:p14="http://schemas.microsoft.com/office/powerpoint/2010/main" val="103776461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245764" name="Rectangle 4"/>
          <p:cNvSpPr>
            <a:spLocks noChangeArrowheads="1"/>
          </p:cNvSpPr>
          <p:nvPr/>
        </p:nvSpPr>
        <p:spPr bwMode="auto">
          <a:xfrm>
            <a:off x="381000" y="1371600"/>
            <a:ext cx="84582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dirty="0">
                <a:solidFill>
                  <a:srgbClr val="133984"/>
                </a:solidFill>
                <a:effectLst/>
                <a:latin typeface="Cambria" panose="02040503050406030204" pitchFamily="18" charset="0"/>
                <a:ea typeface="宋体" panose="02010600030101010101" pitchFamily="2" charset="-122"/>
              </a:rPr>
              <a:t>Check default, empty, blank, null, zero, and no data.</a:t>
            </a:r>
          </a:p>
          <a:p>
            <a:endParaRPr lang="en-US" altLang="zh-CN" sz="2000" dirty="0">
              <a:solidFill>
                <a:srgbClr val="000099"/>
              </a:solidFill>
              <a:effectLst/>
              <a:latin typeface="Cambria" panose="02040503050406030204" pitchFamily="18" charset="0"/>
              <a:ea typeface="宋体" panose="02010600030101010101" pitchFamily="2" charset="-122"/>
            </a:endParaRPr>
          </a:p>
          <a:p>
            <a:pPr lvl="1"/>
            <a:r>
              <a:rPr lang="en-US" altLang="zh-CN" sz="2000" dirty="0">
                <a:effectLst/>
                <a:latin typeface="Cambria" panose="02040503050406030204" pitchFamily="18" charset="0"/>
                <a:ea typeface="宋体" panose="02010600030101010101" pitchFamily="2" charset="-122"/>
              </a:rPr>
              <a:t>- If nothing is entered, what happens?</a:t>
            </a:r>
          </a:p>
          <a:p>
            <a:pPr lvl="2"/>
            <a:r>
              <a:rPr lang="en-US" altLang="zh-CN" sz="2000" dirty="0">
                <a:effectLst/>
                <a:latin typeface="Cambria" panose="02040503050406030204" pitchFamily="18" charset="0"/>
                <a:ea typeface="宋体" panose="02010600030101010101" pitchFamily="2" charset="-122"/>
              </a:rPr>
              <a:t>- Default set?</a:t>
            </a:r>
          </a:p>
          <a:p>
            <a:pPr lvl="2"/>
            <a:r>
              <a:rPr lang="en-US" altLang="zh-CN" sz="2000" dirty="0">
                <a:effectLst/>
                <a:latin typeface="Cambria" panose="02040503050406030204" pitchFamily="18" charset="0"/>
                <a:ea typeface="宋体" panose="02010600030101010101" pitchFamily="2" charset="-122"/>
              </a:rPr>
              <a:t>- Error message?</a:t>
            </a:r>
          </a:p>
          <a:p>
            <a:pPr lvl="2"/>
            <a:r>
              <a:rPr lang="en-US" altLang="zh-CN" sz="2000" dirty="0">
                <a:effectLst/>
                <a:latin typeface="Cambria" panose="02040503050406030204" pitchFamily="18" charset="0"/>
                <a:ea typeface="宋体" panose="02010600030101010101" pitchFamily="2" charset="-122"/>
              </a:rPr>
              <a:t>- Hung program?</a:t>
            </a:r>
          </a:p>
          <a:p>
            <a:pPr lvl="2"/>
            <a:endParaRPr lang="en-US" altLang="zh-CN" sz="2000" dirty="0">
              <a:effectLst/>
              <a:latin typeface="Cambria" panose="02040503050406030204" pitchFamily="18" charset="0"/>
              <a:ea typeface="宋体" panose="02010600030101010101" pitchFamily="2" charset="-122"/>
            </a:endParaRPr>
          </a:p>
          <a:p>
            <a:r>
              <a:rPr lang="en-US" altLang="zh-CN" sz="2000" dirty="0">
                <a:solidFill>
                  <a:srgbClr val="133984"/>
                </a:solidFill>
                <a:effectLst/>
                <a:latin typeface="Cambria" panose="02040503050406030204" pitchFamily="18" charset="0"/>
                <a:ea typeface="宋体" panose="02010600030101010101" pitchFamily="2" charset="-122"/>
              </a:rPr>
              <a:t>Check invalid, wrong, incorrect, and garbage data.</a:t>
            </a:r>
          </a:p>
          <a:p>
            <a:pPr lvl="1"/>
            <a:r>
              <a:rPr lang="en-US" altLang="zh-CN" sz="2000" b="1" dirty="0">
                <a:effectLst/>
                <a:latin typeface="Cambria" panose="02040503050406030204" pitchFamily="18" charset="0"/>
                <a:ea typeface="宋体" panose="02010600030101010101" pitchFamily="2" charset="-122"/>
              </a:rPr>
              <a:t>- Users</a:t>
            </a:r>
            <a:r>
              <a:rPr lang="en-US" altLang="zh-CN" sz="2000" b="1" dirty="0">
                <a:solidFill>
                  <a:schemeClr val="folHlink"/>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WILL</a:t>
            </a:r>
            <a:r>
              <a:rPr lang="en-US" altLang="zh-CN" sz="2000" b="1" dirty="0">
                <a:solidFill>
                  <a:srgbClr val="FFFF00"/>
                </a:solidFill>
                <a:effectLst/>
                <a:latin typeface="Cambria" panose="02040503050406030204" pitchFamily="18" charset="0"/>
                <a:ea typeface="宋体" panose="02010600030101010101" pitchFamily="2" charset="-122"/>
              </a:rPr>
              <a:t> </a:t>
            </a:r>
            <a:r>
              <a:rPr lang="en-US" altLang="zh-CN" sz="2000" b="1" dirty="0">
                <a:effectLst/>
                <a:latin typeface="Cambria" panose="02040503050406030204" pitchFamily="18" charset="0"/>
                <a:ea typeface="宋体" panose="02010600030101010101" pitchFamily="2" charset="-122"/>
              </a:rPr>
              <a:t>use the software incorrectly.</a:t>
            </a:r>
          </a:p>
          <a:p>
            <a:pPr lvl="1"/>
            <a:r>
              <a:rPr lang="en-US" altLang="zh-CN" sz="2000" dirty="0">
                <a:effectLst/>
                <a:latin typeface="Cambria" panose="02040503050406030204" pitchFamily="18" charset="0"/>
                <a:ea typeface="宋体" panose="02010600030101010101" pitchFamily="2" charset="-122"/>
              </a:rPr>
              <a:t>- Data loses or crashes are blamed on the software, always --- not the user</a:t>
            </a:r>
          </a:p>
          <a:p>
            <a:pPr lvl="1"/>
            <a:r>
              <a:rPr lang="en-US" altLang="zh-CN" sz="2000" dirty="0">
                <a:effectLst/>
                <a:latin typeface="Cambria" panose="02040503050406030204" pitchFamily="18" charset="0"/>
                <a:ea typeface="宋体" panose="02010600030101010101" pitchFamily="2" charset="-122"/>
              </a:rPr>
              <a:t>- Have fun with this one --- devious, tricky, and nasty are good traits for a tester!</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357840" y="1045800"/>
              <a:ext cx="6631200" cy="4557600"/>
            </p14:xfrm>
          </p:contentPart>
        </mc:Choice>
        <mc:Fallback xmlns="">
          <p:pic>
            <p:nvPicPr>
              <p:cNvPr id="2" name="墨迹 1"/>
              <p:cNvPicPr/>
              <p:nvPr/>
            </p:nvPicPr>
            <p:blipFill>
              <a:blip r:embed="rId4"/>
              <a:stretch>
                <a:fillRect/>
              </a:stretch>
            </p:blipFill>
            <p:spPr>
              <a:xfrm>
                <a:off x="347760" y="1038960"/>
                <a:ext cx="6650280" cy="4572360"/>
              </a:xfrm>
              <a:prstGeom prst="rect">
                <a:avLst/>
              </a:prstGeom>
            </p:spPr>
          </p:pic>
        </mc:Fallback>
      </mc:AlternateContent>
    </p:spTree>
    <p:extLst>
      <p:ext uri="{BB962C8B-B14F-4D97-AF65-F5344CB8AC3E}">
        <p14:creationId xmlns:p14="http://schemas.microsoft.com/office/powerpoint/2010/main" val="6339642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4294967295"/>
          </p:nvPr>
        </p:nvSpPr>
        <p:spPr/>
        <p:txBody>
          <a:bodyPr/>
          <a:lstStyle/>
          <a:p>
            <a:endParaRPr lang="en-US" altLang="zh-CN" b="1" dirty="0">
              <a:solidFill>
                <a:srgbClr val="133984"/>
              </a:solidFill>
              <a:latin typeface="Cambria" panose="02040503050406030204" pitchFamily="18" charset="0"/>
            </a:endParaRPr>
          </a:p>
        </p:txBody>
      </p:sp>
      <p:sp>
        <p:nvSpPr>
          <p:cNvPr id="40" name="Rectangle 2"/>
          <p:cNvSpPr txBox="1">
            <a:spLocks noChangeArrowheads="1"/>
          </p:cNvSpPr>
          <p:nvPr/>
        </p:nvSpPr>
        <p:spPr bwMode="auto">
          <a:xfrm>
            <a:off x="1676400" y="152400"/>
            <a:ext cx="7315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a:t>
            </a:r>
            <a:r>
              <a:rPr lang="en-US" altLang="zh-CN" sz="3200" dirty="0" smtClean="0">
                <a:latin typeface="Cambria" panose="02040503050406030204" pitchFamily="18" charset="0"/>
              </a:rPr>
              <a:t>Testing Review</a:t>
            </a:r>
            <a:endParaRPr lang="en-US" altLang="zh-CN" sz="32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91800" y="1166400"/>
              <a:ext cx="6466320" cy="5610240"/>
            </p14:xfrm>
          </p:contentPart>
        </mc:Choice>
        <mc:Fallback>
          <p:pic>
            <p:nvPicPr>
              <p:cNvPr id="3" name="墨迹 2"/>
              <p:cNvPicPr/>
              <p:nvPr/>
            </p:nvPicPr>
            <p:blipFill>
              <a:blip r:embed="rId4"/>
              <a:stretch>
                <a:fillRect/>
              </a:stretch>
            </p:blipFill>
            <p:spPr>
              <a:xfrm>
                <a:off x="86040" y="1160640"/>
                <a:ext cx="6474960" cy="5623920"/>
              </a:xfrm>
              <a:prstGeom prst="rect">
                <a:avLst/>
              </a:prstGeom>
            </p:spPr>
          </p:pic>
        </mc:Fallback>
      </mc:AlternateContent>
    </p:spTree>
    <p:extLst>
      <p:ext uri="{BB962C8B-B14F-4D97-AF65-F5344CB8AC3E}">
        <p14:creationId xmlns:p14="http://schemas.microsoft.com/office/powerpoint/2010/main" val="69433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3" name="矩形 2"/>
          <p:cNvSpPr/>
          <p:nvPr/>
        </p:nvSpPr>
        <p:spPr>
          <a:xfrm>
            <a:off x="498894" y="1295400"/>
            <a:ext cx="8416506" cy="4524315"/>
          </a:xfrm>
          <a:prstGeom prst="rect">
            <a:avLst/>
          </a:prstGeom>
        </p:spPr>
        <p:txBody>
          <a:bodyPr wrap="square">
            <a:spAutoFit/>
          </a:bodyPr>
          <a:lstStyle/>
          <a:p>
            <a:r>
              <a:rPr lang="en-US" altLang="zh-CN" sz="1800" dirty="0">
                <a:latin typeface="Cambria" panose="02040503050406030204" pitchFamily="18" charset="0"/>
              </a:rPr>
              <a:t>Q #1) One of the fields on a form contains a text box that accepts numeric values in the range of 18 to 25. Identify the invalid Equivalence class.</a:t>
            </a:r>
          </a:p>
          <a:p>
            <a:endParaRPr lang="en-US" altLang="zh-CN" sz="1800" dirty="0">
              <a:latin typeface="Cambria" panose="02040503050406030204" pitchFamily="18" charset="0"/>
            </a:endParaRPr>
          </a:p>
          <a:p>
            <a:r>
              <a:rPr lang="en-US" altLang="zh-CN" sz="1800" dirty="0">
                <a:latin typeface="Cambria" panose="02040503050406030204" pitchFamily="18" charset="0"/>
              </a:rPr>
              <a:t>a) 17</a:t>
            </a:r>
          </a:p>
          <a:p>
            <a:r>
              <a:rPr lang="en-US" altLang="zh-CN" sz="1800" dirty="0">
                <a:latin typeface="Cambria" panose="02040503050406030204" pitchFamily="18" charset="0"/>
              </a:rPr>
              <a:t>b) 19</a:t>
            </a:r>
          </a:p>
          <a:p>
            <a:r>
              <a:rPr lang="en-US" altLang="zh-CN" sz="1800" dirty="0">
                <a:latin typeface="Cambria" panose="02040503050406030204" pitchFamily="18" charset="0"/>
              </a:rPr>
              <a:t>c) 24</a:t>
            </a:r>
          </a:p>
          <a:p>
            <a:r>
              <a:rPr lang="en-US" altLang="zh-CN" sz="1800" dirty="0">
                <a:latin typeface="Cambria" panose="02040503050406030204" pitchFamily="18" charset="0"/>
              </a:rPr>
              <a:t>d) </a:t>
            </a:r>
            <a:r>
              <a:rPr lang="en-US" altLang="zh-CN" sz="1800" dirty="0" smtClean="0">
                <a:latin typeface="Cambria" panose="02040503050406030204" pitchFamily="18" charset="0"/>
              </a:rPr>
              <a:t>21</a:t>
            </a:r>
          </a:p>
          <a:p>
            <a:endParaRPr lang="en-US" altLang="zh-CN" sz="1800" dirty="0">
              <a:latin typeface="Cambria" panose="02040503050406030204" pitchFamily="18" charset="0"/>
            </a:endParaRPr>
          </a:p>
          <a:p>
            <a:r>
              <a:rPr lang="en-US" altLang="zh-CN" sz="1800" dirty="0">
                <a:latin typeface="Cambria" panose="02040503050406030204" pitchFamily="18" charset="0"/>
              </a:rPr>
              <a:t>Q #2) In an Examination, a candidate has to score a minimum of 24 marks in order to clear the exam. The maximum that he can score is 40 marks.  Identify Valid Equivalence values if the student clears the exam.</a:t>
            </a:r>
          </a:p>
          <a:p>
            <a:endParaRPr lang="en-US" altLang="zh-CN" sz="1800" dirty="0">
              <a:latin typeface="Cambria" panose="02040503050406030204" pitchFamily="18" charset="0"/>
            </a:endParaRPr>
          </a:p>
          <a:p>
            <a:r>
              <a:rPr lang="en-US" altLang="zh-CN" sz="1800" dirty="0">
                <a:latin typeface="Cambria" panose="02040503050406030204" pitchFamily="18" charset="0"/>
              </a:rPr>
              <a:t>a) 22,23,26</a:t>
            </a:r>
          </a:p>
          <a:p>
            <a:r>
              <a:rPr lang="en-US" altLang="zh-CN" sz="1800" dirty="0">
                <a:latin typeface="Cambria" panose="02040503050406030204" pitchFamily="18" charset="0"/>
              </a:rPr>
              <a:t>b) 21,39,40</a:t>
            </a:r>
          </a:p>
          <a:p>
            <a:r>
              <a:rPr lang="en-US" altLang="zh-CN" sz="1800" dirty="0">
                <a:latin typeface="Cambria" panose="02040503050406030204" pitchFamily="18" charset="0"/>
              </a:rPr>
              <a:t>c) 29,30,31</a:t>
            </a:r>
          </a:p>
          <a:p>
            <a:r>
              <a:rPr lang="en-US" altLang="zh-CN" sz="1800" dirty="0">
                <a:latin typeface="Cambria" panose="02040503050406030204" pitchFamily="18" charset="0"/>
              </a:rPr>
              <a:t>d) 0,15,22</a:t>
            </a:r>
            <a:endParaRPr lang="zh-CN" altLang="en-US" sz="18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514440" y="1022400"/>
              <a:ext cx="7880760" cy="4534200"/>
            </p14:xfrm>
          </p:contentPart>
        </mc:Choice>
        <mc:Fallback>
          <p:pic>
            <p:nvPicPr>
              <p:cNvPr id="4" name="墨迹 3"/>
              <p:cNvPicPr/>
              <p:nvPr/>
            </p:nvPicPr>
            <p:blipFill>
              <a:blip r:embed="rId4"/>
              <a:stretch>
                <a:fillRect/>
              </a:stretch>
            </p:blipFill>
            <p:spPr>
              <a:xfrm>
                <a:off x="505080" y="1013040"/>
                <a:ext cx="7899480" cy="4552920"/>
              </a:xfrm>
              <a:prstGeom prst="rect">
                <a:avLst/>
              </a:prstGeom>
            </p:spPr>
          </p:pic>
        </mc:Fallback>
      </mc:AlternateContent>
    </p:spTree>
    <p:extLst>
      <p:ext uri="{BB962C8B-B14F-4D97-AF65-F5344CB8AC3E}">
        <p14:creationId xmlns:p14="http://schemas.microsoft.com/office/powerpoint/2010/main" val="2701014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3" name="矩形 2"/>
          <p:cNvSpPr/>
          <p:nvPr/>
        </p:nvSpPr>
        <p:spPr>
          <a:xfrm>
            <a:off x="498894" y="1295400"/>
            <a:ext cx="8416506" cy="4524315"/>
          </a:xfrm>
          <a:prstGeom prst="rect">
            <a:avLst/>
          </a:prstGeom>
        </p:spPr>
        <p:txBody>
          <a:bodyPr wrap="square">
            <a:spAutoFit/>
          </a:bodyPr>
          <a:lstStyle/>
          <a:p>
            <a:r>
              <a:rPr lang="en-US" altLang="zh-CN" sz="1800" dirty="0">
                <a:latin typeface="Cambria" panose="02040503050406030204" pitchFamily="18" charset="0"/>
              </a:rPr>
              <a:t>Q #3) One of the fields on a form contains a text box that accepts alphanumeric values. Identify the Valid Equivalence class.</a:t>
            </a:r>
          </a:p>
          <a:p>
            <a:endParaRPr lang="en-US" altLang="zh-CN" sz="1800" dirty="0">
              <a:latin typeface="Cambria" panose="02040503050406030204" pitchFamily="18" charset="0"/>
            </a:endParaRPr>
          </a:p>
          <a:p>
            <a:r>
              <a:rPr lang="en-US" altLang="zh-CN" sz="1800" dirty="0">
                <a:latin typeface="Cambria" panose="02040503050406030204" pitchFamily="18" charset="0"/>
              </a:rPr>
              <a:t>a) BOOK</a:t>
            </a:r>
          </a:p>
          <a:p>
            <a:r>
              <a:rPr lang="en-US" altLang="zh-CN" sz="1800" dirty="0">
                <a:latin typeface="Cambria" panose="02040503050406030204" pitchFamily="18" charset="0"/>
              </a:rPr>
              <a:t>b) Book</a:t>
            </a:r>
          </a:p>
          <a:p>
            <a:r>
              <a:rPr lang="en-US" altLang="zh-CN" sz="1800" dirty="0">
                <a:latin typeface="Cambria" panose="02040503050406030204" pitchFamily="18" charset="0"/>
              </a:rPr>
              <a:t>c) </a:t>
            </a:r>
            <a:r>
              <a:rPr lang="en-US" altLang="zh-CN" sz="1800" dirty="0" err="1">
                <a:latin typeface="Cambria" panose="02040503050406030204" pitchFamily="18" charset="0"/>
              </a:rPr>
              <a:t>Boo01k</a:t>
            </a:r>
            <a:endParaRPr lang="en-US" altLang="zh-CN" sz="1800" dirty="0">
              <a:latin typeface="Cambria" panose="02040503050406030204" pitchFamily="18" charset="0"/>
            </a:endParaRPr>
          </a:p>
          <a:p>
            <a:r>
              <a:rPr lang="en-US" altLang="zh-CN" sz="1800" dirty="0">
                <a:latin typeface="Cambria" panose="02040503050406030204" pitchFamily="18" charset="0"/>
              </a:rPr>
              <a:t>d) </a:t>
            </a:r>
            <a:r>
              <a:rPr lang="en-US" altLang="zh-CN" sz="1800" dirty="0" smtClean="0">
                <a:latin typeface="Cambria" panose="02040503050406030204" pitchFamily="18" charset="0"/>
              </a:rPr>
              <a:t>Book</a:t>
            </a:r>
          </a:p>
          <a:p>
            <a:endParaRPr lang="en-US" altLang="zh-CN" sz="1800" dirty="0">
              <a:latin typeface="Cambria" panose="02040503050406030204" pitchFamily="18" charset="0"/>
            </a:endParaRPr>
          </a:p>
          <a:p>
            <a:r>
              <a:rPr lang="en-US" altLang="zh-CN" sz="1800" dirty="0">
                <a:latin typeface="Cambria" panose="02040503050406030204" pitchFamily="18" charset="0"/>
              </a:rPr>
              <a:t>Q #4) The Switch is switched off once the temperature falls below 18 and then it is turned on when the temperature is more than 21. When the temperature is more than 21. Identify the Equivalence values which belong to the same class.</a:t>
            </a:r>
          </a:p>
          <a:p>
            <a:endParaRPr lang="en-US" altLang="zh-CN" sz="1800" dirty="0">
              <a:latin typeface="Cambria" panose="02040503050406030204" pitchFamily="18" charset="0"/>
            </a:endParaRPr>
          </a:p>
          <a:p>
            <a:r>
              <a:rPr lang="en-US" altLang="zh-CN" sz="1800" dirty="0">
                <a:latin typeface="Cambria" panose="02040503050406030204" pitchFamily="18" charset="0"/>
              </a:rPr>
              <a:t>a) 12,16,22</a:t>
            </a:r>
          </a:p>
          <a:p>
            <a:r>
              <a:rPr lang="en-US" altLang="zh-CN" sz="1800" dirty="0">
                <a:latin typeface="Cambria" panose="02040503050406030204" pitchFamily="18" charset="0"/>
              </a:rPr>
              <a:t>b) 24,27,17</a:t>
            </a:r>
          </a:p>
          <a:p>
            <a:r>
              <a:rPr lang="en-US" altLang="zh-CN" sz="1800" dirty="0">
                <a:latin typeface="Cambria" panose="02040503050406030204" pitchFamily="18" charset="0"/>
              </a:rPr>
              <a:t>c) 22,23,24</a:t>
            </a:r>
          </a:p>
          <a:p>
            <a:r>
              <a:rPr lang="en-US" altLang="zh-CN" sz="1800" dirty="0">
                <a:latin typeface="Cambria" panose="02040503050406030204" pitchFamily="18" charset="0"/>
              </a:rPr>
              <a:t>d) 14,15,19</a:t>
            </a:r>
            <a:endParaRPr lang="zh-CN" altLang="en-US" sz="18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476280" y="965160"/>
              <a:ext cx="7957440" cy="4737600"/>
            </p14:xfrm>
          </p:contentPart>
        </mc:Choice>
        <mc:Fallback>
          <p:pic>
            <p:nvPicPr>
              <p:cNvPr id="2" name="墨迹 1"/>
              <p:cNvPicPr/>
              <p:nvPr/>
            </p:nvPicPr>
            <p:blipFill>
              <a:blip r:embed="rId4"/>
              <a:stretch>
                <a:fillRect/>
              </a:stretch>
            </p:blipFill>
            <p:spPr>
              <a:xfrm>
                <a:off x="466920" y="955800"/>
                <a:ext cx="7973640" cy="4756320"/>
              </a:xfrm>
              <a:prstGeom prst="rect">
                <a:avLst/>
              </a:prstGeom>
            </p:spPr>
          </p:pic>
        </mc:Fallback>
      </mc:AlternateContent>
    </p:spTree>
    <p:extLst>
      <p:ext uri="{BB962C8B-B14F-4D97-AF65-F5344CB8AC3E}">
        <p14:creationId xmlns:p14="http://schemas.microsoft.com/office/powerpoint/2010/main" val="2061276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3" name="矩形 2"/>
          <p:cNvSpPr/>
          <p:nvPr/>
        </p:nvSpPr>
        <p:spPr>
          <a:xfrm>
            <a:off x="498894" y="1295400"/>
            <a:ext cx="8416506" cy="3139321"/>
          </a:xfrm>
          <a:prstGeom prst="rect">
            <a:avLst/>
          </a:prstGeom>
        </p:spPr>
        <p:txBody>
          <a:bodyPr wrap="square">
            <a:spAutoFit/>
          </a:bodyPr>
          <a:lstStyle/>
          <a:p>
            <a:r>
              <a:rPr lang="en-US" altLang="zh-CN" sz="1800" dirty="0">
                <a:latin typeface="Cambria" panose="02040503050406030204" pitchFamily="18" charset="0"/>
              </a:rPr>
              <a:t>Q #5) A program validates numeric fields as follows: </a:t>
            </a:r>
            <a:endParaRPr lang="en-US" altLang="zh-CN" sz="1800" dirty="0" smtClean="0">
              <a:latin typeface="Cambria" panose="02040503050406030204" pitchFamily="18" charset="0"/>
            </a:endParaRPr>
          </a:p>
          <a:p>
            <a:r>
              <a:rPr lang="en-US" altLang="zh-CN" sz="1800" dirty="0" smtClean="0">
                <a:latin typeface="Cambria" panose="02040503050406030204" pitchFamily="18" charset="0"/>
              </a:rPr>
              <a:t>values </a:t>
            </a:r>
            <a:r>
              <a:rPr lang="en-US" altLang="zh-CN" sz="1800" dirty="0">
                <a:latin typeface="Cambria" panose="02040503050406030204" pitchFamily="18" charset="0"/>
              </a:rPr>
              <a:t>less than 10 are rejected, </a:t>
            </a:r>
            <a:endParaRPr lang="en-US" altLang="zh-CN" sz="1800" dirty="0" smtClean="0">
              <a:latin typeface="Cambria" panose="02040503050406030204" pitchFamily="18" charset="0"/>
            </a:endParaRPr>
          </a:p>
          <a:p>
            <a:r>
              <a:rPr lang="en-US" altLang="zh-CN" sz="1800" dirty="0" smtClean="0">
                <a:latin typeface="Cambria" panose="02040503050406030204" pitchFamily="18" charset="0"/>
              </a:rPr>
              <a:t>values </a:t>
            </a:r>
            <a:r>
              <a:rPr lang="en-US" altLang="zh-CN" sz="1800" dirty="0">
                <a:latin typeface="Cambria" panose="02040503050406030204" pitchFamily="18" charset="0"/>
              </a:rPr>
              <a:t>between 10 and 21 are accepted, </a:t>
            </a:r>
            <a:endParaRPr lang="en-US" altLang="zh-CN" sz="1800" dirty="0" smtClean="0">
              <a:latin typeface="Cambria" panose="02040503050406030204" pitchFamily="18" charset="0"/>
            </a:endParaRPr>
          </a:p>
          <a:p>
            <a:r>
              <a:rPr lang="en-US" altLang="zh-CN" sz="1800" dirty="0" smtClean="0">
                <a:latin typeface="Cambria" panose="02040503050406030204" pitchFamily="18" charset="0"/>
              </a:rPr>
              <a:t>values </a:t>
            </a:r>
            <a:r>
              <a:rPr lang="en-US" altLang="zh-CN" sz="1800" dirty="0">
                <a:latin typeface="Cambria" panose="02040503050406030204" pitchFamily="18" charset="0"/>
              </a:rPr>
              <a:t>greater than or equal to 22 are rejected. </a:t>
            </a:r>
            <a:endParaRPr lang="en-US" altLang="zh-CN" sz="1800" dirty="0" smtClean="0">
              <a:latin typeface="Cambria" panose="02040503050406030204" pitchFamily="18" charset="0"/>
            </a:endParaRPr>
          </a:p>
          <a:p>
            <a:r>
              <a:rPr lang="en-US" altLang="zh-CN" sz="1800" dirty="0" smtClean="0">
                <a:latin typeface="Cambria" panose="02040503050406030204" pitchFamily="18" charset="0"/>
              </a:rPr>
              <a:t>Which </a:t>
            </a:r>
            <a:r>
              <a:rPr lang="en-US" altLang="zh-CN" sz="1800" dirty="0">
                <a:latin typeface="Cambria" panose="02040503050406030204" pitchFamily="18" charset="0"/>
              </a:rPr>
              <a:t>of the following input values cover all of the equivalence partitions?</a:t>
            </a:r>
          </a:p>
          <a:p>
            <a:endParaRPr lang="en-US" altLang="zh-CN" sz="1800" dirty="0">
              <a:latin typeface="Cambria" panose="02040503050406030204" pitchFamily="18" charset="0"/>
            </a:endParaRPr>
          </a:p>
          <a:p>
            <a:r>
              <a:rPr lang="en-US" altLang="zh-CN" sz="1800" dirty="0">
                <a:latin typeface="Cambria" panose="02040503050406030204" pitchFamily="18" charset="0"/>
              </a:rPr>
              <a:t>a. 10,11,21</a:t>
            </a:r>
          </a:p>
          <a:p>
            <a:r>
              <a:rPr lang="en-US" altLang="zh-CN" sz="1800" dirty="0">
                <a:latin typeface="Cambria" panose="02040503050406030204" pitchFamily="18" charset="0"/>
              </a:rPr>
              <a:t>b. 3,20,21</a:t>
            </a:r>
          </a:p>
          <a:p>
            <a:r>
              <a:rPr lang="en-US" altLang="zh-CN" sz="1800" dirty="0">
                <a:latin typeface="Cambria" panose="02040503050406030204" pitchFamily="18" charset="0"/>
              </a:rPr>
              <a:t>c. 3,10,22</a:t>
            </a:r>
          </a:p>
          <a:p>
            <a:r>
              <a:rPr lang="en-US" altLang="zh-CN" sz="1800" dirty="0">
                <a:latin typeface="Cambria" panose="02040503050406030204" pitchFamily="18" charset="0"/>
              </a:rPr>
              <a:t>d. </a:t>
            </a:r>
            <a:r>
              <a:rPr lang="en-US" altLang="zh-CN" sz="1800" dirty="0" smtClean="0">
                <a:latin typeface="Cambria" panose="02040503050406030204" pitchFamily="18" charset="0"/>
              </a:rPr>
              <a:t>10,21,22</a:t>
            </a:r>
          </a:p>
          <a:p>
            <a:endParaRPr lang="en-US" altLang="zh-CN" sz="18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504000" y="1586520"/>
              <a:ext cx="5241240" cy="2825280"/>
            </p14:xfrm>
          </p:contentPart>
        </mc:Choice>
        <mc:Fallback>
          <p:pic>
            <p:nvPicPr>
              <p:cNvPr id="2" name="墨迹 1"/>
              <p:cNvPicPr/>
              <p:nvPr/>
            </p:nvPicPr>
            <p:blipFill>
              <a:blip r:embed="rId4"/>
              <a:stretch>
                <a:fillRect/>
              </a:stretch>
            </p:blipFill>
            <p:spPr>
              <a:xfrm>
                <a:off x="496080" y="1577520"/>
                <a:ext cx="5252040" cy="2845440"/>
              </a:xfrm>
              <a:prstGeom prst="rect">
                <a:avLst/>
              </a:prstGeom>
            </p:spPr>
          </p:pic>
        </mc:Fallback>
      </mc:AlternateContent>
    </p:spTree>
    <p:extLst>
      <p:ext uri="{BB962C8B-B14F-4D97-AF65-F5344CB8AC3E}">
        <p14:creationId xmlns:p14="http://schemas.microsoft.com/office/powerpoint/2010/main" val="930645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5762" name="Rectangle 2"/>
          <p:cNvSpPr>
            <a:spLocks noGrp="1" noChangeArrowheads="1"/>
          </p:cNvSpPr>
          <p:nvPr>
            <p:ph type="title"/>
          </p:nvPr>
        </p:nvSpPr>
        <p:spPr>
          <a:xfrm>
            <a:off x="1905000" y="228600"/>
            <a:ext cx="7239000" cy="527050"/>
          </a:xfrm>
        </p:spPr>
        <p:txBody>
          <a:bodyPr/>
          <a:lstStyle/>
          <a:p>
            <a:r>
              <a:rPr lang="en-US" altLang="zh-CN" sz="3200" dirty="0">
                <a:latin typeface="Cambria" panose="02040503050406030204" pitchFamily="18" charset="0"/>
              </a:rPr>
              <a:t>Further </a:t>
            </a:r>
            <a:r>
              <a:rPr lang="en-US" altLang="zh-CN" dirty="0">
                <a:latin typeface="Cambria" panose="02040503050406030204" pitchFamily="18" charset="0"/>
              </a:rPr>
              <a:t>Partitioning</a:t>
            </a:r>
            <a:r>
              <a:rPr lang="en-US" altLang="zh-CN" sz="3200" dirty="0">
                <a:latin typeface="Cambria" panose="02040503050406030204" pitchFamily="18" charset="0"/>
              </a:rPr>
              <a:t> Possibilities</a:t>
            </a:r>
          </a:p>
        </p:txBody>
      </p:sp>
      <p:sp>
        <p:nvSpPr>
          <p:cNvPr id="3" name="矩形 2"/>
          <p:cNvSpPr/>
          <p:nvPr/>
        </p:nvSpPr>
        <p:spPr>
          <a:xfrm>
            <a:off x="381000" y="1295400"/>
            <a:ext cx="8416506" cy="3139321"/>
          </a:xfrm>
          <a:prstGeom prst="rect">
            <a:avLst/>
          </a:prstGeom>
        </p:spPr>
        <p:txBody>
          <a:bodyPr wrap="square">
            <a:spAutoFit/>
          </a:bodyPr>
          <a:lstStyle/>
          <a:p>
            <a:r>
              <a:rPr lang="en-US" altLang="zh-CN" sz="1800" dirty="0">
                <a:latin typeface="Cambria" panose="02040503050406030204" pitchFamily="18" charset="0"/>
              </a:rPr>
              <a:t>Q </a:t>
            </a:r>
            <a:r>
              <a:rPr lang="en-US" altLang="zh-CN" sz="1800" dirty="0" smtClean="0">
                <a:latin typeface="Cambria" panose="02040503050406030204" pitchFamily="18" charset="0"/>
              </a:rPr>
              <a:t>#9) </a:t>
            </a:r>
            <a:r>
              <a:rPr lang="en-US" altLang="zh-CN" sz="1800" dirty="0">
                <a:latin typeface="Cambria" panose="02040503050406030204" pitchFamily="18" charset="0"/>
              </a:rPr>
              <a:t>Given the following specifications, which of the following values for age are in the SAME equivalence partition?</a:t>
            </a:r>
          </a:p>
          <a:p>
            <a:endParaRPr lang="en-US" altLang="zh-CN" sz="1800" dirty="0">
              <a:latin typeface="Cambria" panose="02040503050406030204" pitchFamily="18" charset="0"/>
            </a:endParaRPr>
          </a:p>
          <a:p>
            <a:r>
              <a:rPr lang="en-US" altLang="zh-CN" sz="1800" dirty="0">
                <a:latin typeface="Cambria" panose="02040503050406030204" pitchFamily="18" charset="0"/>
              </a:rPr>
              <a:t>If you are less than 18, you are too young to be insured.</a:t>
            </a:r>
          </a:p>
          <a:p>
            <a:r>
              <a:rPr lang="en-US" altLang="zh-CN" sz="1800" dirty="0">
                <a:latin typeface="Cambria" panose="02040503050406030204" pitchFamily="18" charset="0"/>
              </a:rPr>
              <a:t>Between 18 and 30 inclusive, you will receive a 20% discount.</a:t>
            </a:r>
          </a:p>
          <a:p>
            <a:r>
              <a:rPr lang="en-US" altLang="zh-CN" sz="1800" dirty="0">
                <a:latin typeface="Cambria" panose="02040503050406030204" pitchFamily="18" charset="0"/>
              </a:rPr>
              <a:t>Anyone over 30 is not eligible for a discount.</a:t>
            </a:r>
          </a:p>
          <a:p>
            <a:endParaRPr lang="en-US" altLang="zh-CN" sz="1800" dirty="0">
              <a:latin typeface="Cambria" panose="02040503050406030204" pitchFamily="18" charset="0"/>
            </a:endParaRPr>
          </a:p>
          <a:p>
            <a:r>
              <a:rPr lang="en-US" altLang="zh-CN" sz="1800" dirty="0">
                <a:latin typeface="Cambria" panose="02040503050406030204" pitchFamily="18" charset="0"/>
              </a:rPr>
              <a:t>a) 17, 18, 19</a:t>
            </a:r>
          </a:p>
          <a:p>
            <a:r>
              <a:rPr lang="en-US" altLang="zh-CN" sz="1800" dirty="0">
                <a:latin typeface="Cambria" panose="02040503050406030204" pitchFamily="18" charset="0"/>
              </a:rPr>
              <a:t>b) 29, 30, 31</a:t>
            </a:r>
          </a:p>
          <a:p>
            <a:r>
              <a:rPr lang="en-US" altLang="zh-CN" sz="1800" dirty="0">
                <a:latin typeface="Cambria" panose="02040503050406030204" pitchFamily="18" charset="0"/>
              </a:rPr>
              <a:t>c) 18, 29, 30</a:t>
            </a:r>
          </a:p>
          <a:p>
            <a:r>
              <a:rPr lang="en-US" altLang="zh-CN" sz="1800" dirty="0">
                <a:latin typeface="Cambria" panose="02040503050406030204" pitchFamily="18" charset="0"/>
              </a:rPr>
              <a:t>d) 17, 29, 31</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531000" y="898560"/>
              <a:ext cx="8471880" cy="4250160"/>
            </p14:xfrm>
          </p:contentPart>
        </mc:Choice>
        <mc:Fallback>
          <p:pic>
            <p:nvPicPr>
              <p:cNvPr id="2" name="墨迹 1"/>
              <p:cNvPicPr/>
              <p:nvPr/>
            </p:nvPicPr>
            <p:blipFill>
              <a:blip r:embed="rId4"/>
              <a:stretch>
                <a:fillRect/>
              </a:stretch>
            </p:blipFill>
            <p:spPr>
              <a:xfrm>
                <a:off x="522720" y="889920"/>
                <a:ext cx="8488440" cy="4269240"/>
              </a:xfrm>
              <a:prstGeom prst="rect">
                <a:avLst/>
              </a:prstGeom>
            </p:spPr>
          </p:pic>
        </mc:Fallback>
      </mc:AlternateContent>
    </p:spTree>
    <p:extLst>
      <p:ext uri="{BB962C8B-B14F-4D97-AF65-F5344CB8AC3E}">
        <p14:creationId xmlns:p14="http://schemas.microsoft.com/office/powerpoint/2010/main" val="25929144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Cause Effect Analysis</a:t>
            </a:r>
            <a:endParaRPr lang="en-US" altLang="zh-CN" dirty="0">
              <a:solidFill>
                <a:srgbClr val="133984"/>
              </a:solidFill>
              <a:latin typeface="Cambria" panose="02040503050406030204" pitchFamily="18" charset="0"/>
              <a:ea typeface="宋体" panose="02010600030101010101" pitchFamily="2" charset="-122"/>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899280" y="1742760"/>
              <a:ext cx="7705800" cy="3982680"/>
            </p14:xfrm>
          </p:contentPart>
        </mc:Choice>
        <mc:Fallback xmlns="">
          <p:pic>
            <p:nvPicPr>
              <p:cNvPr id="2" name="墨迹 1"/>
              <p:cNvPicPr/>
              <p:nvPr/>
            </p:nvPicPr>
            <p:blipFill>
              <a:blip r:embed="rId5"/>
              <a:stretch>
                <a:fillRect/>
              </a:stretch>
            </p:blipFill>
            <p:spPr>
              <a:xfrm>
                <a:off x="889560" y="1734840"/>
                <a:ext cx="7724880" cy="4001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p14:cNvContentPartPr/>
              <p14:nvPr/>
            </p14:nvContentPartPr>
            <p14:xfrm>
              <a:off x="4539240" y="4290120"/>
              <a:ext cx="2958840" cy="547560"/>
            </p14:xfrm>
          </p:contentPart>
        </mc:Choice>
        <mc:Fallback>
          <p:pic>
            <p:nvPicPr>
              <p:cNvPr id="3" name="墨迹 2"/>
              <p:cNvPicPr/>
              <p:nvPr/>
            </p:nvPicPr>
            <p:blipFill>
              <a:blip r:embed="rId7"/>
              <a:stretch>
                <a:fillRect/>
              </a:stretch>
            </p:blipFill>
            <p:spPr>
              <a:xfrm>
                <a:off x="4531320" y="4286520"/>
                <a:ext cx="2970360" cy="559080"/>
              </a:xfrm>
              <a:prstGeom prst="rect">
                <a:avLst/>
              </a:prstGeom>
            </p:spPr>
          </p:pic>
        </mc:Fallback>
      </mc:AlternateContent>
    </p:spTree>
    <p:extLst>
      <p:ext uri="{BB962C8B-B14F-4D97-AF65-F5344CB8AC3E}">
        <p14:creationId xmlns:p14="http://schemas.microsoft.com/office/powerpoint/2010/main" val="3351949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5346" name="Rectangle 2"/>
          <p:cNvSpPr>
            <a:spLocks noGrp="1" noChangeArrowheads="1"/>
          </p:cNvSpPr>
          <p:nvPr>
            <p:ph type="title"/>
          </p:nvPr>
        </p:nvSpPr>
        <p:spPr>
          <a:xfrm>
            <a:off x="1703849" y="145040"/>
            <a:ext cx="7272338" cy="762000"/>
          </a:xfrm>
        </p:spPr>
        <p:txBody>
          <a:bodyPr/>
          <a:lstStyle/>
          <a:p>
            <a:r>
              <a:rPr lang="en-US" altLang="zh-CN" sz="2000" dirty="0">
                <a:latin typeface="Cambria" panose="02040503050406030204" pitchFamily="18" charset="0"/>
              </a:rPr>
              <a:t>Black-Box testing </a:t>
            </a:r>
            <a:br>
              <a:rPr lang="en-US" altLang="zh-CN" sz="2000" dirty="0">
                <a:latin typeface="Cambria" panose="02040503050406030204" pitchFamily="18" charset="0"/>
              </a:rPr>
            </a:br>
            <a:r>
              <a:rPr lang="en-US" altLang="zh-CN" dirty="0">
                <a:latin typeface="Cambria" panose="02040503050406030204" pitchFamily="18" charset="0"/>
              </a:rPr>
              <a:t>- </a:t>
            </a:r>
            <a:r>
              <a:rPr lang="en-US" altLang="zh-CN" b="1" dirty="0">
                <a:latin typeface="Cambria" panose="02040503050406030204" pitchFamily="18" charset="0"/>
              </a:rPr>
              <a:t>Boundary Value Analysis (BVA)</a:t>
            </a:r>
          </a:p>
        </p:txBody>
      </p:sp>
      <p:sp>
        <p:nvSpPr>
          <p:cNvPr id="185347" name="Text Box 3"/>
          <p:cNvSpPr txBox="1">
            <a:spLocks noChangeArrowheads="1"/>
          </p:cNvSpPr>
          <p:nvPr/>
        </p:nvSpPr>
        <p:spPr bwMode="auto">
          <a:xfrm>
            <a:off x="572914" y="1333068"/>
            <a:ext cx="8032960" cy="292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 technique based on identifying, and generating test cases to explore </a:t>
            </a:r>
            <a:r>
              <a:rPr lang="en-US" altLang="zh-CN" sz="2000" b="1" dirty="0">
                <a:effectLst/>
                <a:latin typeface="Cambria" panose="02040503050406030204" pitchFamily="18" charset="0"/>
                <a:ea typeface="宋体" panose="02010600030101010101" pitchFamily="2" charset="-122"/>
              </a:rPr>
              <a:t>boundary conditions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solidFill>
                  <a:srgbClr val="FF0000"/>
                </a:solidFill>
                <a:effectLst/>
                <a:latin typeface="Cambria" panose="02040503050406030204" pitchFamily="18" charset="0"/>
                <a:ea typeface="宋体" panose="02010600030101010101" pitchFamily="2" charset="-122"/>
              </a:rPr>
              <a:t>Boundary conditions </a:t>
            </a:r>
            <a:r>
              <a:rPr lang="en-US" altLang="zh-CN" sz="2000" dirty="0">
                <a:effectLst/>
                <a:latin typeface="Cambria" panose="02040503050406030204" pitchFamily="18" charset="0"/>
                <a:ea typeface="宋体" panose="02010600030101010101" pitchFamily="2" charset="-122"/>
              </a:rPr>
              <a:t>are an </a:t>
            </a:r>
            <a:r>
              <a:rPr lang="en-US" altLang="zh-CN" sz="2000" b="1" dirty="0">
                <a:effectLst/>
                <a:latin typeface="Cambria" panose="02040503050406030204" pitchFamily="18" charset="0"/>
                <a:ea typeface="宋体" panose="02010600030101010101" pitchFamily="2" charset="-122"/>
              </a:rPr>
              <a:t>extremely rich source of errors</a:t>
            </a:r>
            <a:r>
              <a:rPr lang="en-US" altLang="zh-CN" sz="2000"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Natural language based specifications of</a:t>
            </a:r>
            <a:r>
              <a:rPr lang="en-US" altLang="zh-CN" sz="2000" b="1" dirty="0">
                <a:effectLst/>
                <a:latin typeface="Cambria" panose="02040503050406030204" pitchFamily="18" charset="0"/>
                <a:ea typeface="宋体" panose="02010600030101010101" pitchFamily="2" charset="-122"/>
              </a:rPr>
              <a:t> boundaries are often ambiguous, </a:t>
            </a:r>
            <a:r>
              <a:rPr lang="en-US" altLang="zh-CN" sz="2000" dirty="0">
                <a:effectLst/>
                <a:latin typeface="Cambria" panose="02040503050406030204" pitchFamily="18" charset="0"/>
                <a:ea typeface="宋体" panose="02010600030101010101" pitchFamily="2" charset="-122"/>
              </a:rPr>
              <a:t>as in ‘‘for input values of X between 0 and 40,...’’</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May be applied to both</a:t>
            </a:r>
            <a:r>
              <a:rPr lang="en-US" altLang="zh-CN" sz="2000" b="1" dirty="0">
                <a:effectLst/>
                <a:latin typeface="Cambria" panose="02040503050406030204" pitchFamily="18" charset="0"/>
                <a:ea typeface="宋体" panose="02010600030101010101" pitchFamily="2" charset="-122"/>
              </a:rPr>
              <a:t> input </a:t>
            </a:r>
            <a:r>
              <a:rPr lang="en-US" altLang="zh-CN" sz="2000" dirty="0">
                <a:effectLst/>
                <a:latin typeface="Cambria" panose="02040503050406030204" pitchFamily="18" charset="0"/>
                <a:ea typeface="宋体" panose="02010600030101010101" pitchFamily="2" charset="-122"/>
              </a:rPr>
              <a:t>and</a:t>
            </a:r>
            <a:r>
              <a:rPr lang="en-US" altLang="zh-CN" sz="2000" b="1" dirty="0">
                <a:effectLst/>
                <a:latin typeface="Cambria" panose="02040503050406030204" pitchFamily="18" charset="0"/>
                <a:ea typeface="宋体" panose="02010600030101010101" pitchFamily="2" charset="-122"/>
              </a:rPr>
              <a:t> output </a:t>
            </a:r>
            <a:r>
              <a:rPr lang="en-US" altLang="zh-CN" sz="2000" dirty="0">
                <a:effectLst/>
                <a:latin typeface="Cambria" panose="02040503050406030204" pitchFamily="18" charset="0"/>
                <a:ea typeface="宋体" panose="02010600030101010101" pitchFamily="2" charset="-122"/>
              </a:rPr>
              <a:t>conditions.</a:t>
            </a:r>
          </a:p>
          <a:p>
            <a:pPr eaLnBrk="1" hangingPunct="1">
              <a:lnSpc>
                <a:spcPts val="2600"/>
              </a:lnSpc>
              <a:spcBef>
                <a:spcPct val="50000"/>
              </a:spcBef>
            </a:pPr>
            <a:r>
              <a:rPr lang="en-US" altLang="zh-CN" sz="2000" dirty="0">
                <a:effectLst/>
                <a:latin typeface="Cambria" panose="02040503050406030204" pitchFamily="18" charset="0"/>
                <a:ea typeface="宋体" panose="02010600030101010101" pitchFamily="2" charset="-122"/>
              </a:rPr>
              <a:t>Also applicable to</a:t>
            </a:r>
            <a:r>
              <a:rPr lang="en-US" altLang="zh-CN" sz="2000" b="1" dirty="0">
                <a:effectLst/>
                <a:latin typeface="Cambria" panose="02040503050406030204" pitchFamily="18" charset="0"/>
                <a:ea typeface="宋体" panose="02010600030101010101" pitchFamily="2" charset="-122"/>
              </a:rPr>
              <a:t> white box testing.</a:t>
            </a:r>
            <a:endParaRPr lang="zh-CN" altLang="en-US" sz="2000" b="1" dirty="0">
              <a:effectLst/>
              <a:latin typeface="Cambria" panose="02040503050406030204" pitchFamily="18" charset="0"/>
              <a:ea typeface="宋体" panose="02010600030101010101" pitchFamily="2" charset="-122"/>
            </a:endParaRPr>
          </a:p>
        </p:txBody>
      </p:sp>
      <p:grpSp>
        <p:nvGrpSpPr>
          <p:cNvPr id="185348" name="Group 4"/>
          <p:cNvGrpSpPr>
            <a:grpSpLocks/>
          </p:cNvGrpSpPr>
          <p:nvPr/>
        </p:nvGrpSpPr>
        <p:grpSpPr bwMode="auto">
          <a:xfrm>
            <a:off x="6019800" y="3429000"/>
            <a:ext cx="2981325" cy="2808288"/>
            <a:chOff x="4080" y="2592"/>
            <a:chExt cx="1320" cy="1321"/>
          </a:xfrm>
        </p:grpSpPr>
        <p:sp>
          <p:nvSpPr>
            <p:cNvPr id="185349" name="Freeform 5"/>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 name="T40" fmla="*/ 0 w 849"/>
                <a:gd name="T41"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lnTo>
                    <a:pt x="0" y="584"/>
                  </a:lnTo>
                </a:path>
              </a:pathLst>
            </a:custGeom>
            <a:solidFill>
              <a:srgbClr val="FF00FF"/>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0" name="Freeform 6"/>
            <p:cNvSpPr>
              <a:spLocks/>
            </p:cNvSpPr>
            <p:nvPr/>
          </p:nvSpPr>
          <p:spPr bwMode="auto">
            <a:xfrm>
              <a:off x="4296" y="3088"/>
              <a:ext cx="849" cy="705"/>
            </a:xfrm>
            <a:custGeom>
              <a:avLst/>
              <a:gdLst>
                <a:gd name="T0" fmla="*/ 0 w 849"/>
                <a:gd name="T1" fmla="*/ 584 h 705"/>
                <a:gd name="T2" fmla="*/ 128 w 849"/>
                <a:gd name="T3" fmla="*/ 640 h 705"/>
                <a:gd name="T4" fmla="*/ 280 w 849"/>
                <a:gd name="T5" fmla="*/ 576 h 705"/>
                <a:gd name="T6" fmla="*/ 584 w 849"/>
                <a:gd name="T7" fmla="*/ 704 h 705"/>
                <a:gd name="T8" fmla="*/ 680 w 849"/>
                <a:gd name="T9" fmla="*/ 528 h 705"/>
                <a:gd name="T10" fmla="*/ 816 w 849"/>
                <a:gd name="T11" fmla="*/ 488 h 705"/>
                <a:gd name="T12" fmla="*/ 816 w 849"/>
                <a:gd name="T13" fmla="*/ 424 h 705"/>
                <a:gd name="T14" fmla="*/ 848 w 849"/>
                <a:gd name="T15" fmla="*/ 336 h 705"/>
                <a:gd name="T16" fmla="*/ 800 w 849"/>
                <a:gd name="T17" fmla="*/ 256 h 705"/>
                <a:gd name="T18" fmla="*/ 680 w 849"/>
                <a:gd name="T19" fmla="*/ 176 h 705"/>
                <a:gd name="T20" fmla="*/ 712 w 849"/>
                <a:gd name="T21" fmla="*/ 96 h 705"/>
                <a:gd name="T22" fmla="*/ 592 w 849"/>
                <a:gd name="T23" fmla="*/ 48 h 705"/>
                <a:gd name="T24" fmla="*/ 456 w 849"/>
                <a:gd name="T25" fmla="*/ 72 h 705"/>
                <a:gd name="T26" fmla="*/ 320 w 849"/>
                <a:gd name="T27" fmla="*/ 0 h 705"/>
                <a:gd name="T28" fmla="*/ 208 w 849"/>
                <a:gd name="T29" fmla="*/ 104 h 705"/>
                <a:gd name="T30" fmla="*/ 192 w 849"/>
                <a:gd name="T31" fmla="*/ 208 h 705"/>
                <a:gd name="T32" fmla="*/ 96 w 849"/>
                <a:gd name="T33" fmla="*/ 208 h 705"/>
                <a:gd name="T34" fmla="*/ 24 w 849"/>
                <a:gd name="T35" fmla="*/ 328 h 705"/>
                <a:gd name="T36" fmla="*/ 24 w 849"/>
                <a:gd name="T37" fmla="*/ 448 h 705"/>
                <a:gd name="T38" fmla="*/ 8 w 849"/>
                <a:gd name="T39" fmla="*/ 584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9" h="705">
                  <a:moveTo>
                    <a:pt x="0" y="584"/>
                  </a:moveTo>
                  <a:lnTo>
                    <a:pt x="128" y="640"/>
                  </a:lnTo>
                  <a:lnTo>
                    <a:pt x="280" y="576"/>
                  </a:lnTo>
                  <a:lnTo>
                    <a:pt x="584" y="704"/>
                  </a:lnTo>
                  <a:lnTo>
                    <a:pt x="680" y="528"/>
                  </a:lnTo>
                  <a:lnTo>
                    <a:pt x="816" y="488"/>
                  </a:lnTo>
                  <a:lnTo>
                    <a:pt x="816" y="424"/>
                  </a:lnTo>
                  <a:lnTo>
                    <a:pt x="848" y="336"/>
                  </a:lnTo>
                  <a:lnTo>
                    <a:pt x="800" y="256"/>
                  </a:lnTo>
                  <a:lnTo>
                    <a:pt x="680" y="176"/>
                  </a:lnTo>
                  <a:lnTo>
                    <a:pt x="712" y="96"/>
                  </a:lnTo>
                  <a:lnTo>
                    <a:pt x="592" y="48"/>
                  </a:lnTo>
                  <a:lnTo>
                    <a:pt x="456" y="72"/>
                  </a:lnTo>
                  <a:lnTo>
                    <a:pt x="320" y="0"/>
                  </a:lnTo>
                  <a:lnTo>
                    <a:pt x="208" y="104"/>
                  </a:lnTo>
                  <a:lnTo>
                    <a:pt x="192" y="208"/>
                  </a:lnTo>
                  <a:lnTo>
                    <a:pt x="96" y="208"/>
                  </a:lnTo>
                  <a:lnTo>
                    <a:pt x="24" y="328"/>
                  </a:lnTo>
                  <a:lnTo>
                    <a:pt x="24" y="448"/>
                  </a:lnTo>
                  <a:lnTo>
                    <a:pt x="8" y="584"/>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1" name="Freeform 7"/>
            <p:cNvSpPr>
              <a:spLocks/>
            </p:cNvSpPr>
            <p:nvPr/>
          </p:nvSpPr>
          <p:spPr bwMode="auto">
            <a:xfrm>
              <a:off x="4080" y="2592"/>
              <a:ext cx="537" cy="1233"/>
            </a:xfrm>
            <a:custGeom>
              <a:avLst/>
              <a:gdLst>
                <a:gd name="T0" fmla="*/ 536 w 537"/>
                <a:gd name="T1" fmla="*/ 0 h 1233"/>
                <a:gd name="T2" fmla="*/ 536 w 537"/>
                <a:gd name="T3" fmla="*/ 840 h 1233"/>
                <a:gd name="T4" fmla="*/ 0 w 537"/>
                <a:gd name="T5" fmla="*/ 1232 h 1233"/>
              </a:gdLst>
              <a:ahLst/>
              <a:cxnLst>
                <a:cxn ang="0">
                  <a:pos x="T0" y="T1"/>
                </a:cxn>
                <a:cxn ang="0">
                  <a:pos x="T2" y="T3"/>
                </a:cxn>
                <a:cxn ang="0">
                  <a:pos x="T4" y="T5"/>
                </a:cxn>
              </a:cxnLst>
              <a:rect l="0" t="0" r="r" b="b"/>
              <a:pathLst>
                <a:path w="537" h="1233">
                  <a:moveTo>
                    <a:pt x="536" y="0"/>
                  </a:moveTo>
                  <a:lnTo>
                    <a:pt x="536" y="840"/>
                  </a:lnTo>
                  <a:lnTo>
                    <a:pt x="0" y="123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2" name="Line 8"/>
            <p:cNvSpPr>
              <a:spLocks noChangeShapeType="1"/>
            </p:cNvSpPr>
            <p:nvPr/>
          </p:nvSpPr>
          <p:spPr bwMode="auto">
            <a:xfrm>
              <a:off x="4616" y="3440"/>
              <a:ext cx="784"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3" name="Oval 9" descr="50%"/>
            <p:cNvSpPr>
              <a:spLocks noChangeArrowheads="1"/>
            </p:cNvSpPr>
            <p:nvPr/>
          </p:nvSpPr>
          <p:spPr bwMode="auto">
            <a:xfrm>
              <a:off x="4888" y="3680"/>
              <a:ext cx="312" cy="64"/>
            </a:xfrm>
            <a:prstGeom prst="ellipse">
              <a:avLst/>
            </a:prstGeom>
            <a:pattFill prst="pct50">
              <a:fgClr>
                <a:srgbClr val="000000"/>
              </a:fgClr>
              <a:bgClr>
                <a:srgbClr val="FFFFFF"/>
              </a:bgClr>
            </a:patt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4" name="Oval 10"/>
            <p:cNvSpPr>
              <a:spLocks noChangeArrowheads="1"/>
            </p:cNvSpPr>
            <p:nvPr/>
          </p:nvSpPr>
          <p:spPr bwMode="auto">
            <a:xfrm>
              <a:off x="4880" y="3672"/>
              <a:ext cx="328" cy="80"/>
            </a:xfrm>
            <a:prstGeom prst="ellipse">
              <a:avLst/>
            </a:prstGeom>
            <a:solidFill>
              <a:srgbClr val="3366FF"/>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55" name="Freeform 11"/>
            <p:cNvSpPr>
              <a:spLocks/>
            </p:cNvSpPr>
            <p:nvPr/>
          </p:nvSpPr>
          <p:spPr bwMode="auto">
            <a:xfrm>
              <a:off x="4888" y="3768"/>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6" name="Freeform 12"/>
            <p:cNvSpPr>
              <a:spLocks/>
            </p:cNvSpPr>
            <p:nvPr/>
          </p:nvSpPr>
          <p:spPr bwMode="auto">
            <a:xfrm>
              <a:off x="4880" y="3760"/>
              <a:ext cx="65" cy="129"/>
            </a:xfrm>
            <a:custGeom>
              <a:avLst/>
              <a:gdLst>
                <a:gd name="T0" fmla="*/ 64 w 65"/>
                <a:gd name="T1" fmla="*/ 0 h 129"/>
                <a:gd name="T2" fmla="*/ 0 w 65"/>
                <a:gd name="T3" fmla="*/ 48 h 129"/>
                <a:gd name="T4" fmla="*/ 40 w 65"/>
                <a:gd name="T5" fmla="*/ 128 h 129"/>
                <a:gd name="T6" fmla="*/ 40 w 65"/>
                <a:gd name="T7" fmla="*/ 112 h 129"/>
              </a:gdLst>
              <a:ahLst/>
              <a:cxnLst>
                <a:cxn ang="0">
                  <a:pos x="T0" y="T1"/>
                </a:cxn>
                <a:cxn ang="0">
                  <a:pos x="T2" y="T3"/>
                </a:cxn>
                <a:cxn ang="0">
                  <a:pos x="T4" y="T5"/>
                </a:cxn>
                <a:cxn ang="0">
                  <a:pos x="T6" y="T7"/>
                </a:cxn>
              </a:cxnLst>
              <a:rect l="0" t="0" r="r" b="b"/>
              <a:pathLst>
                <a:path w="65" h="129">
                  <a:moveTo>
                    <a:pt x="64" y="0"/>
                  </a:moveTo>
                  <a:lnTo>
                    <a:pt x="0" y="48"/>
                  </a:lnTo>
                  <a:lnTo>
                    <a:pt x="40" y="128"/>
                  </a:lnTo>
                  <a:lnTo>
                    <a:pt x="40"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7" name="Freeform 13"/>
            <p:cNvSpPr>
              <a:spLocks/>
            </p:cNvSpPr>
            <p:nvPr/>
          </p:nvSpPr>
          <p:spPr bwMode="auto">
            <a:xfrm>
              <a:off x="5056" y="3784"/>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8" name="Freeform 14"/>
            <p:cNvSpPr>
              <a:spLocks/>
            </p:cNvSpPr>
            <p:nvPr/>
          </p:nvSpPr>
          <p:spPr bwMode="auto">
            <a:xfrm>
              <a:off x="5048" y="3776"/>
              <a:ext cx="41" cy="129"/>
            </a:xfrm>
            <a:custGeom>
              <a:avLst/>
              <a:gdLst>
                <a:gd name="T0" fmla="*/ 0 w 41"/>
                <a:gd name="T1" fmla="*/ 0 h 129"/>
                <a:gd name="T2" fmla="*/ 16 w 41"/>
                <a:gd name="T3" fmla="*/ 64 h 129"/>
                <a:gd name="T4" fmla="*/ 40 w 41"/>
                <a:gd name="T5" fmla="*/ 128 h 129"/>
              </a:gdLst>
              <a:ahLst/>
              <a:cxnLst>
                <a:cxn ang="0">
                  <a:pos x="T0" y="T1"/>
                </a:cxn>
                <a:cxn ang="0">
                  <a:pos x="T2" y="T3"/>
                </a:cxn>
                <a:cxn ang="0">
                  <a:pos x="T4" y="T5"/>
                </a:cxn>
              </a:cxnLst>
              <a:rect l="0" t="0" r="r" b="b"/>
              <a:pathLst>
                <a:path w="41" h="129">
                  <a:moveTo>
                    <a:pt x="0" y="0"/>
                  </a:moveTo>
                  <a:lnTo>
                    <a:pt x="16" y="64"/>
                  </a:lnTo>
                  <a:lnTo>
                    <a:pt x="4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59" name="Freeform 15"/>
            <p:cNvSpPr>
              <a:spLocks/>
            </p:cNvSpPr>
            <p:nvPr/>
          </p:nvSpPr>
          <p:spPr bwMode="auto">
            <a:xfrm>
              <a:off x="5184" y="3744"/>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0" name="Freeform 16"/>
            <p:cNvSpPr>
              <a:spLocks/>
            </p:cNvSpPr>
            <p:nvPr/>
          </p:nvSpPr>
          <p:spPr bwMode="auto">
            <a:xfrm>
              <a:off x="5176" y="3736"/>
              <a:ext cx="41" cy="129"/>
            </a:xfrm>
            <a:custGeom>
              <a:avLst/>
              <a:gdLst>
                <a:gd name="T0" fmla="*/ 0 w 41"/>
                <a:gd name="T1" fmla="*/ 0 h 129"/>
                <a:gd name="T2" fmla="*/ 40 w 41"/>
                <a:gd name="T3" fmla="*/ 48 h 129"/>
                <a:gd name="T4" fmla="*/ 0 w 41"/>
                <a:gd name="T5" fmla="*/ 128 h 129"/>
              </a:gdLst>
              <a:ahLst/>
              <a:cxnLst>
                <a:cxn ang="0">
                  <a:pos x="T0" y="T1"/>
                </a:cxn>
                <a:cxn ang="0">
                  <a:pos x="T2" y="T3"/>
                </a:cxn>
                <a:cxn ang="0">
                  <a:pos x="T4" y="T5"/>
                </a:cxn>
              </a:cxnLst>
              <a:rect l="0" t="0" r="r" b="b"/>
              <a:pathLst>
                <a:path w="41" h="129">
                  <a:moveTo>
                    <a:pt x="0" y="0"/>
                  </a:moveTo>
                  <a:lnTo>
                    <a:pt x="40" y="48"/>
                  </a:lnTo>
                  <a:lnTo>
                    <a:pt x="0"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1" name="Line 17"/>
            <p:cNvSpPr>
              <a:spLocks noChangeShapeType="1"/>
            </p:cNvSpPr>
            <p:nvPr/>
          </p:nvSpPr>
          <p:spPr bwMode="auto">
            <a:xfrm>
              <a:off x="5128" y="3752"/>
              <a:ext cx="0" cy="5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2" name="Freeform 18"/>
            <p:cNvSpPr>
              <a:spLocks/>
            </p:cNvSpPr>
            <p:nvPr/>
          </p:nvSpPr>
          <p:spPr bwMode="auto">
            <a:xfrm>
              <a:off x="4848" y="3752"/>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3" name="Freeform 19"/>
            <p:cNvSpPr>
              <a:spLocks/>
            </p:cNvSpPr>
            <p:nvPr/>
          </p:nvSpPr>
          <p:spPr bwMode="auto">
            <a:xfrm>
              <a:off x="4840" y="3744"/>
              <a:ext cx="65" cy="97"/>
            </a:xfrm>
            <a:custGeom>
              <a:avLst/>
              <a:gdLst>
                <a:gd name="T0" fmla="*/ 64 w 65"/>
                <a:gd name="T1" fmla="*/ 0 h 97"/>
                <a:gd name="T2" fmla="*/ 0 w 65"/>
                <a:gd name="T3" fmla="*/ 16 h 97"/>
                <a:gd name="T4" fmla="*/ 0 w 65"/>
                <a:gd name="T5" fmla="*/ 96 h 97"/>
              </a:gdLst>
              <a:ahLst/>
              <a:cxnLst>
                <a:cxn ang="0">
                  <a:pos x="T0" y="T1"/>
                </a:cxn>
                <a:cxn ang="0">
                  <a:pos x="T2" y="T3"/>
                </a:cxn>
                <a:cxn ang="0">
                  <a:pos x="T4" y="T5"/>
                </a:cxn>
              </a:cxnLst>
              <a:rect l="0" t="0" r="r" b="b"/>
              <a:pathLst>
                <a:path w="65" h="97">
                  <a:moveTo>
                    <a:pt x="64" y="0"/>
                  </a:moveTo>
                  <a:lnTo>
                    <a:pt x="0" y="16"/>
                  </a:ln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4" name="Line 20"/>
            <p:cNvSpPr>
              <a:spLocks noChangeShapeType="1"/>
            </p:cNvSpPr>
            <p:nvPr/>
          </p:nvSpPr>
          <p:spPr bwMode="auto">
            <a:xfrm>
              <a:off x="4840" y="3824"/>
              <a:ext cx="0" cy="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5" name="Freeform 21"/>
            <p:cNvSpPr>
              <a:spLocks/>
            </p:cNvSpPr>
            <p:nvPr/>
          </p:nvSpPr>
          <p:spPr bwMode="auto">
            <a:xfrm>
              <a:off x="4992" y="3784"/>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6" name="Freeform 22"/>
            <p:cNvSpPr>
              <a:spLocks/>
            </p:cNvSpPr>
            <p:nvPr/>
          </p:nvSpPr>
          <p:spPr bwMode="auto">
            <a:xfrm>
              <a:off x="4984" y="3776"/>
              <a:ext cx="25" cy="81"/>
            </a:xfrm>
            <a:custGeom>
              <a:avLst/>
              <a:gdLst>
                <a:gd name="T0" fmla="*/ 24 w 25"/>
                <a:gd name="T1" fmla="*/ 0 h 81"/>
                <a:gd name="T2" fmla="*/ 0 w 25"/>
                <a:gd name="T3" fmla="*/ 48 h 81"/>
                <a:gd name="T4" fmla="*/ 0 w 25"/>
                <a:gd name="T5" fmla="*/ 80 h 81"/>
              </a:gdLst>
              <a:ahLst/>
              <a:cxnLst>
                <a:cxn ang="0">
                  <a:pos x="T0" y="T1"/>
                </a:cxn>
                <a:cxn ang="0">
                  <a:pos x="T2" y="T3"/>
                </a:cxn>
                <a:cxn ang="0">
                  <a:pos x="T4" y="T5"/>
                </a:cxn>
              </a:cxnLst>
              <a:rect l="0" t="0" r="r" b="b"/>
              <a:pathLst>
                <a:path w="25" h="81">
                  <a:moveTo>
                    <a:pt x="24" y="0"/>
                  </a:moveTo>
                  <a:lnTo>
                    <a:pt x="0" y="48"/>
                  </a:lnTo>
                  <a:lnTo>
                    <a:pt x="0" y="8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67" name="Oval 23"/>
            <p:cNvSpPr>
              <a:spLocks noChangeArrowheads="1"/>
            </p:cNvSpPr>
            <p:nvPr/>
          </p:nvSpPr>
          <p:spPr bwMode="auto">
            <a:xfrm>
              <a:off x="4824" y="3616"/>
              <a:ext cx="64" cy="72"/>
            </a:xfrm>
            <a:prstGeom prst="ellipse">
              <a:avLst/>
            </a:prstGeom>
            <a:solidFill>
              <a:srgbClr val="51DC00"/>
            </a:solidFill>
            <a:ln w="254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8" name="Oval 24"/>
            <p:cNvSpPr>
              <a:spLocks noChangeArrowheads="1"/>
            </p:cNvSpPr>
            <p:nvPr/>
          </p:nvSpPr>
          <p:spPr bwMode="auto">
            <a:xfrm>
              <a:off x="4816" y="3608"/>
              <a:ext cx="80" cy="8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69" name="Freeform 25"/>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0" name="Freeform 26"/>
            <p:cNvSpPr>
              <a:spLocks/>
            </p:cNvSpPr>
            <p:nvPr/>
          </p:nvSpPr>
          <p:spPr bwMode="auto">
            <a:xfrm>
              <a:off x="4688" y="3464"/>
              <a:ext cx="153" cy="145"/>
            </a:xfrm>
            <a:custGeom>
              <a:avLst/>
              <a:gdLst>
                <a:gd name="T0" fmla="*/ 152 w 153"/>
                <a:gd name="T1" fmla="*/ 144 h 145"/>
                <a:gd name="T2" fmla="*/ 88 w 153"/>
                <a:gd name="T3" fmla="*/ 32 h 145"/>
                <a:gd name="T4" fmla="*/ 0 w 153"/>
                <a:gd name="T5" fmla="*/ 0 h 145"/>
              </a:gdLst>
              <a:ahLst/>
              <a:cxnLst>
                <a:cxn ang="0">
                  <a:pos x="T0" y="T1"/>
                </a:cxn>
                <a:cxn ang="0">
                  <a:pos x="T2" y="T3"/>
                </a:cxn>
                <a:cxn ang="0">
                  <a:pos x="T4" y="T5"/>
                </a:cxn>
              </a:cxnLst>
              <a:rect l="0" t="0" r="r" b="b"/>
              <a:pathLst>
                <a:path w="153" h="145">
                  <a:moveTo>
                    <a:pt x="152" y="144"/>
                  </a:moveTo>
                  <a:lnTo>
                    <a:pt x="88" y="32"/>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1" name="Oval 27"/>
            <p:cNvSpPr>
              <a:spLocks noChangeArrowheads="1"/>
            </p:cNvSpPr>
            <p:nvPr/>
          </p:nvSpPr>
          <p:spPr bwMode="auto">
            <a:xfrm>
              <a:off x="4652" y="3436"/>
              <a:ext cx="32" cy="40"/>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5372" name="Freeform 28"/>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3" name="Freeform 29"/>
            <p:cNvSpPr>
              <a:spLocks/>
            </p:cNvSpPr>
            <p:nvPr/>
          </p:nvSpPr>
          <p:spPr bwMode="auto">
            <a:xfrm>
              <a:off x="4776" y="3400"/>
              <a:ext cx="105" cy="209"/>
            </a:xfrm>
            <a:custGeom>
              <a:avLst/>
              <a:gdLst>
                <a:gd name="T0" fmla="*/ 104 w 105"/>
                <a:gd name="T1" fmla="*/ 208 h 209"/>
                <a:gd name="T2" fmla="*/ 80 w 105"/>
                <a:gd name="T3" fmla="*/ 80 h 209"/>
                <a:gd name="T4" fmla="*/ 0 w 105"/>
                <a:gd name="T5" fmla="*/ 0 h 209"/>
              </a:gdLst>
              <a:ahLst/>
              <a:cxnLst>
                <a:cxn ang="0">
                  <a:pos x="T0" y="T1"/>
                </a:cxn>
                <a:cxn ang="0">
                  <a:pos x="T2" y="T3"/>
                </a:cxn>
                <a:cxn ang="0">
                  <a:pos x="T4" y="T5"/>
                </a:cxn>
              </a:cxnLst>
              <a:rect l="0" t="0" r="r" b="b"/>
              <a:pathLst>
                <a:path w="105" h="209">
                  <a:moveTo>
                    <a:pt x="104" y="208"/>
                  </a:moveTo>
                  <a:lnTo>
                    <a:pt x="80" y="80"/>
                  </a:ln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latin typeface="Cambria" panose="02040503050406030204" pitchFamily="18" charset="0"/>
              </a:endParaRPr>
            </a:p>
          </p:txBody>
        </p:sp>
        <p:sp>
          <p:nvSpPr>
            <p:cNvPr id="185374" name="Oval 30"/>
            <p:cNvSpPr>
              <a:spLocks noChangeArrowheads="1"/>
            </p:cNvSpPr>
            <p:nvPr/>
          </p:nvSpPr>
          <p:spPr bwMode="auto">
            <a:xfrm>
              <a:off x="4740" y="3372"/>
              <a:ext cx="56" cy="40"/>
            </a:xfrm>
            <a:prstGeom prst="ellipse">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5375" name="Rectangle 31"/>
          <p:cNvSpPr>
            <a:spLocks noChangeArrowheads="1"/>
          </p:cNvSpPr>
          <p:nvPr/>
        </p:nvSpPr>
        <p:spPr bwMode="auto">
          <a:xfrm>
            <a:off x="506243" y="4829021"/>
            <a:ext cx="5334000" cy="7620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effectLst/>
                <a:latin typeface="Cambria" panose="02040503050406030204" pitchFamily="18" charset="0"/>
              </a:rPr>
              <a:t>more errors occur at the </a:t>
            </a:r>
            <a:r>
              <a:rPr lang="en-US" altLang="zh-CN" sz="2000" b="1">
                <a:solidFill>
                  <a:srgbClr val="FF0000"/>
                </a:solidFill>
                <a:effectLst/>
                <a:latin typeface="Cambria" panose="02040503050406030204" pitchFamily="18" charset="0"/>
              </a:rPr>
              <a:t>boundaries</a:t>
            </a:r>
            <a:r>
              <a:rPr lang="en-US" altLang="zh-CN" sz="2000" b="1">
                <a:effectLst/>
                <a:latin typeface="Cambria" panose="02040503050406030204" pitchFamily="18" charset="0"/>
              </a:rPr>
              <a:t> of an input domain than in the “center”</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280440" y="1670760"/>
              <a:ext cx="8672760" cy="2617560"/>
            </p14:xfrm>
          </p:contentPart>
        </mc:Choice>
        <mc:Fallback>
          <p:pic>
            <p:nvPicPr>
              <p:cNvPr id="2" name="墨迹 1"/>
              <p:cNvPicPr/>
              <p:nvPr/>
            </p:nvPicPr>
            <p:blipFill>
              <a:blip r:embed="rId4"/>
              <a:stretch>
                <a:fillRect/>
              </a:stretch>
            </p:blipFill>
            <p:spPr>
              <a:xfrm>
                <a:off x="271800" y="1661760"/>
                <a:ext cx="8684280" cy="2636280"/>
              </a:xfrm>
              <a:prstGeom prst="rect">
                <a:avLst/>
              </a:prstGeom>
            </p:spPr>
          </p:pic>
        </mc:Fallback>
      </mc:AlternateContent>
    </p:spTree>
    <p:extLst>
      <p:ext uri="{BB962C8B-B14F-4D97-AF65-F5344CB8AC3E}">
        <p14:creationId xmlns:p14="http://schemas.microsoft.com/office/powerpoint/2010/main" val="3214198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5375"/>
                                        </p:tgtEl>
                                        <p:attrNameLst>
                                          <p:attrName>style.visibility</p:attrName>
                                        </p:attrNameLst>
                                      </p:cBhvr>
                                      <p:to>
                                        <p:strVal val="visible"/>
                                      </p:to>
                                    </p:set>
                                    <p:animEffect transition="in" filter="box(out)">
                                      <p:cBhvr>
                                        <p:cTn id="7" dur="500"/>
                                        <p:tgtEl>
                                          <p:spTgt spid="185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75"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6"/>
          <p:cNvSpPr>
            <a:spLocks noGrp="1" noChangeArrowheads="1"/>
          </p:cNvSpPr>
          <p:nvPr>
            <p:ph type="title"/>
          </p:nvPr>
        </p:nvSpPr>
        <p:spPr>
          <a:xfrm>
            <a:off x="1295400" y="152400"/>
            <a:ext cx="6705600" cy="838200"/>
          </a:xfrm>
        </p:spPr>
        <p:txBody>
          <a:bodyPr/>
          <a:lstStyle/>
          <a:p>
            <a:pPr eaLnBrk="1" hangingPunct="1"/>
            <a:r>
              <a:rPr lang="en-US" altLang="zh-CN" sz="4000" dirty="0" smtClean="0">
                <a:latin typeface="Cambria" panose="02040503050406030204" pitchFamily="18" charset="0"/>
              </a:rPr>
              <a:t>How</a:t>
            </a:r>
            <a:endParaRPr lang="zh-CN" altLang="zh-CN" dirty="0" smtClean="0">
              <a:latin typeface="Cambria" panose="02040503050406030204" pitchFamily="18" charset="0"/>
            </a:endParaRPr>
          </a:p>
        </p:txBody>
      </p:sp>
      <p:sp>
        <p:nvSpPr>
          <p:cNvPr id="11" name="Rectangle 3"/>
          <p:cNvSpPr txBox="1">
            <a:spLocks noChangeArrowheads="1"/>
          </p:cNvSpPr>
          <p:nvPr/>
        </p:nvSpPr>
        <p:spPr bwMode="auto">
          <a:xfrm>
            <a:off x="76200" y="2286000"/>
            <a:ext cx="8991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80000"/>
              </a:lnSpc>
              <a:buSzPct val="80000"/>
              <a:buFont typeface="+mj-lt"/>
              <a:buAutoNum type="arabicPeriod"/>
            </a:pPr>
            <a:r>
              <a:rPr lang="en-US" altLang="zh-CN" sz="2400" dirty="0" smtClean="0">
                <a:latin typeface="Cambria" panose="02040503050406030204" pitchFamily="18" charset="0"/>
              </a:rPr>
              <a:t>Ron Patton</a:t>
            </a:r>
            <a:r>
              <a:rPr lang="zh-CN" altLang="en-US" sz="2400" dirty="0" smtClean="0">
                <a:latin typeface="Cambria" panose="02040503050406030204" pitchFamily="18" charset="0"/>
              </a:rPr>
              <a:t>,</a:t>
            </a:r>
            <a:r>
              <a:rPr lang="en-US" altLang="zh-CN" sz="2400" dirty="0">
                <a:latin typeface="Cambria" panose="02040503050406030204" pitchFamily="18" charset="0"/>
              </a:rPr>
              <a:t> </a:t>
            </a:r>
            <a:r>
              <a:rPr lang="en-US" altLang="zh-CN" sz="2400" dirty="0" smtClean="0">
                <a:latin typeface="Cambria" panose="02040503050406030204" pitchFamily="18" charset="0"/>
              </a:rPr>
              <a:t> </a:t>
            </a:r>
            <a:r>
              <a:rPr lang="en-US" altLang="zh-CN" sz="2400" b="1" dirty="0" smtClean="0">
                <a:solidFill>
                  <a:srgbClr val="FF0000"/>
                </a:solidFill>
                <a:latin typeface="Cambria" panose="02040503050406030204" pitchFamily="18" charset="0"/>
              </a:rPr>
              <a:t>Software Testing</a:t>
            </a:r>
            <a:r>
              <a:rPr lang="zh-CN" altLang="en-US" sz="2400" b="1" dirty="0" smtClean="0">
                <a:latin typeface="Cambria" panose="02040503050406030204" pitchFamily="18" charset="0"/>
              </a:rPr>
              <a:t> (</a:t>
            </a:r>
            <a:r>
              <a:rPr lang="en-US" altLang="zh-CN" sz="2400" b="1" dirty="0" smtClean="0">
                <a:latin typeface="Cambria" panose="02040503050406030204" pitchFamily="18" charset="0"/>
              </a:rPr>
              <a:t>2</a:t>
            </a:r>
            <a:r>
              <a:rPr lang="zh-CN" altLang="en-US" sz="2400" b="1" dirty="0" smtClean="0">
                <a:latin typeface="Cambria" panose="02040503050406030204" pitchFamily="18" charset="0"/>
              </a:rPr>
              <a:t>th Edition)</a:t>
            </a:r>
          </a:p>
          <a:p>
            <a:pPr marL="457200" indent="-457200">
              <a:lnSpc>
                <a:spcPct val="80000"/>
              </a:lnSpc>
              <a:buSzPct val="80000"/>
              <a:buFont typeface="+mj-lt"/>
              <a:buAutoNum type="arabicPeriod"/>
            </a:pPr>
            <a:r>
              <a:rPr lang="en-US" altLang="zh-CN" sz="2400" dirty="0" err="1" smtClean="0">
                <a:latin typeface="Cambria" panose="02040503050406030204" pitchFamily="18" charset="0"/>
              </a:rPr>
              <a:t>Glenford</a:t>
            </a:r>
            <a:r>
              <a:rPr lang="en-US" altLang="zh-CN" sz="2400" dirty="0" smtClean="0">
                <a:latin typeface="Cambria" panose="02040503050406030204" pitchFamily="18" charset="0"/>
              </a:rPr>
              <a:t> </a:t>
            </a:r>
            <a:r>
              <a:rPr lang="en-US" altLang="zh-CN" sz="2400" dirty="0">
                <a:latin typeface="Cambria" panose="02040503050406030204" pitchFamily="18" charset="0"/>
              </a:rPr>
              <a:t>J. </a:t>
            </a:r>
            <a:r>
              <a:rPr lang="en-US" altLang="zh-CN" sz="2400" dirty="0" smtClean="0">
                <a:latin typeface="Cambria" panose="02040503050406030204" pitchFamily="18" charset="0"/>
              </a:rPr>
              <a:t>Myers,  </a:t>
            </a:r>
            <a:r>
              <a:rPr lang="en-US" altLang="zh-CN" sz="2400" b="1" dirty="0" smtClean="0">
                <a:solidFill>
                  <a:srgbClr val="FF0000"/>
                </a:solidFill>
                <a:latin typeface="Cambria" panose="02040503050406030204" pitchFamily="18" charset="0"/>
              </a:rPr>
              <a:t>The </a:t>
            </a:r>
            <a:r>
              <a:rPr lang="en-US" altLang="zh-CN" sz="2400" b="1" dirty="0">
                <a:solidFill>
                  <a:srgbClr val="FF0000"/>
                </a:solidFill>
                <a:latin typeface="Cambria" panose="02040503050406030204" pitchFamily="18" charset="0"/>
              </a:rPr>
              <a:t>Art of Software Testing </a:t>
            </a:r>
            <a:r>
              <a:rPr lang="en-US" altLang="zh-CN" sz="2400" b="1" dirty="0">
                <a:latin typeface="Cambria" panose="02040503050406030204" pitchFamily="18" charset="0"/>
              </a:rPr>
              <a:t>(3rd Edition</a:t>
            </a:r>
            <a:r>
              <a:rPr lang="en-US" altLang="zh-CN" sz="2400" b="1" dirty="0" smtClean="0">
                <a:latin typeface="Cambria" panose="02040503050406030204" pitchFamily="18" charset="0"/>
              </a:rPr>
              <a:t>)</a:t>
            </a:r>
            <a:endParaRPr lang="zh-CN" altLang="en-US" sz="2400" b="1" dirty="0">
              <a:latin typeface="Cambria" panose="02040503050406030204" pitchFamily="18" charset="0"/>
            </a:endParaRPr>
          </a:p>
          <a:p>
            <a:pPr marL="457200" indent="-457200" algn="just">
              <a:lnSpc>
                <a:spcPct val="80000"/>
              </a:lnSpc>
              <a:buSzPct val="80000"/>
              <a:buFont typeface="+mj-lt"/>
              <a:buAutoNum type="arabicPeriod"/>
            </a:pPr>
            <a:r>
              <a:rPr lang="en-US" altLang="zh-CN" sz="2400" dirty="0" smtClean="0">
                <a:latin typeface="Cambria" panose="02040503050406030204" pitchFamily="18" charset="0"/>
              </a:rPr>
              <a:t>Gerald M. Weinberg,  </a:t>
            </a:r>
            <a:r>
              <a:rPr lang="en-US" altLang="zh-CN" sz="2400" b="1" dirty="0" smtClean="0">
                <a:latin typeface="Cambria" panose="02040503050406030204" pitchFamily="18" charset="0"/>
              </a:rPr>
              <a:t>Perfect Software</a:t>
            </a:r>
            <a:endParaRPr lang="zh-CN" altLang="en-US" sz="2400" b="1" dirty="0" smtClean="0">
              <a:latin typeface="Cambria" panose="02040503050406030204" pitchFamily="18" charset="0"/>
            </a:endParaRPr>
          </a:p>
        </p:txBody>
      </p:sp>
      <p:sp>
        <p:nvSpPr>
          <p:cNvPr id="12" name="矩形 11"/>
          <p:cNvSpPr/>
          <p:nvPr/>
        </p:nvSpPr>
        <p:spPr>
          <a:xfrm>
            <a:off x="3695700" y="1534180"/>
            <a:ext cx="2552700" cy="523220"/>
          </a:xfrm>
          <a:prstGeom prst="rect">
            <a:avLst/>
          </a:prstGeom>
        </p:spPr>
        <p:txBody>
          <a:bodyPr wrap="square">
            <a:spAutoFit/>
          </a:bodyPr>
          <a:lstStyle/>
          <a:p>
            <a:r>
              <a:rPr lang="en-US" altLang="zh-CN" sz="2800" b="1" dirty="0" smtClean="0">
                <a:solidFill>
                  <a:srgbClr val="132584"/>
                </a:solidFill>
                <a:latin typeface="Cambria" panose="02040503050406030204" pitchFamily="18" charset="0"/>
              </a:rPr>
              <a:t>References</a:t>
            </a:r>
            <a:endParaRPr lang="zh-CN" altLang="en-US" sz="2800" b="1" dirty="0">
              <a:solidFill>
                <a:srgbClr val="132584"/>
              </a:solidFill>
              <a:latin typeface="Cambria" panose="02040503050406030204" pitchFamily="18" charset="0"/>
            </a:endParaRPr>
          </a:p>
        </p:txBody>
      </p:sp>
    </p:spTree>
    <p:extLst>
      <p:ext uri="{BB962C8B-B14F-4D97-AF65-F5344CB8AC3E}">
        <p14:creationId xmlns:p14="http://schemas.microsoft.com/office/powerpoint/2010/main" val="141956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7394" name="Rectangle 2"/>
          <p:cNvSpPr>
            <a:spLocks noGrp="1" noChangeArrowheads="1"/>
          </p:cNvSpPr>
          <p:nvPr>
            <p:ph type="title"/>
          </p:nvPr>
        </p:nvSpPr>
        <p:spPr>
          <a:xfrm>
            <a:off x="2286000" y="152400"/>
            <a:ext cx="5105400" cy="541338"/>
          </a:xfrm>
        </p:spPr>
        <p:txBody>
          <a:bodyPr/>
          <a:lstStyle/>
          <a:p>
            <a:r>
              <a:rPr lang="en-US" altLang="zh-CN" sz="3600" dirty="0">
                <a:latin typeface="Cambria" panose="02040503050406030204" pitchFamily="18" charset="0"/>
              </a:rPr>
              <a:t>Boundary Values</a:t>
            </a:r>
          </a:p>
        </p:txBody>
      </p:sp>
      <p:sp>
        <p:nvSpPr>
          <p:cNvPr id="187395" name="Rectangle 3"/>
          <p:cNvSpPr>
            <a:spLocks noGrp="1" noChangeArrowheads="1"/>
          </p:cNvSpPr>
          <p:nvPr>
            <p:ph type="body" idx="1"/>
          </p:nvPr>
        </p:nvSpPr>
        <p:spPr>
          <a:xfrm>
            <a:off x="381000" y="1219200"/>
            <a:ext cx="8534400" cy="4648200"/>
          </a:xfrm>
          <a:noFill/>
          <a:ln/>
        </p:spPr>
        <p:txBody>
          <a:bodyPr/>
          <a:lstStyle/>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Based on experience / heuristics :</a:t>
            </a:r>
          </a:p>
          <a:p>
            <a:pPr marL="381000" indent="-381000">
              <a:lnSpc>
                <a:spcPts val="2600"/>
              </a:lnSpc>
              <a:buClrTx/>
              <a:buSzTx/>
            </a:pPr>
            <a:r>
              <a:rPr lang="en-US" altLang="zh-CN" sz="2000" dirty="0">
                <a:latin typeface="Cambria" panose="02040503050406030204" pitchFamily="18" charset="0"/>
              </a:rPr>
              <a:t>Testing boundary conditions of eq. classes is more effective </a:t>
            </a:r>
            <a:br>
              <a:rPr lang="en-US" altLang="zh-CN" sz="2000" dirty="0">
                <a:latin typeface="Cambria" panose="02040503050406030204" pitchFamily="18" charset="0"/>
              </a:rPr>
            </a:br>
            <a:r>
              <a:rPr lang="en-US" altLang="zh-CN" sz="2000" dirty="0">
                <a:latin typeface="Cambria" panose="02040503050406030204" pitchFamily="18" charset="0"/>
              </a:rPr>
              <a:t>i.e. values directly on, above, and beneath edges of classes</a:t>
            </a:r>
          </a:p>
          <a:p>
            <a:pPr marL="381000" indent="-381000">
              <a:lnSpc>
                <a:spcPts val="2600"/>
              </a:lnSpc>
              <a:buClrTx/>
              <a:buSzTx/>
            </a:pPr>
            <a:r>
              <a:rPr lang="en-US" altLang="zh-CN" sz="2000" dirty="0">
                <a:latin typeface="Cambria" panose="02040503050406030204" pitchFamily="18" charset="0"/>
              </a:rPr>
              <a:t>Choose input boundary values as tests </a:t>
            </a:r>
            <a:r>
              <a:rPr lang="en-US" altLang="zh-CN" sz="2000" b="1" dirty="0">
                <a:latin typeface="Cambria" panose="02040503050406030204" pitchFamily="18" charset="0"/>
              </a:rPr>
              <a:t>in input classes</a:t>
            </a:r>
            <a:r>
              <a:rPr lang="en-US" altLang="zh-CN" sz="2000" dirty="0">
                <a:latin typeface="Cambria" panose="02040503050406030204" pitchFamily="18" charset="0"/>
              </a:rPr>
              <a:t/>
            </a:r>
            <a:br>
              <a:rPr lang="en-US" altLang="zh-CN" sz="2000" dirty="0">
                <a:latin typeface="Cambria" panose="02040503050406030204" pitchFamily="18" charset="0"/>
              </a:rPr>
            </a:br>
            <a:r>
              <a:rPr lang="en-US" altLang="zh-CN" sz="2000" dirty="0">
                <a:latin typeface="Cambria" panose="02040503050406030204" pitchFamily="18" charset="0"/>
              </a:rPr>
              <a:t>instead of, or additional to arbitrary values</a:t>
            </a:r>
          </a:p>
          <a:p>
            <a:pPr marL="381000" indent="-381000">
              <a:lnSpc>
                <a:spcPts val="2600"/>
              </a:lnSpc>
              <a:buClrTx/>
              <a:buSzTx/>
            </a:pPr>
            <a:r>
              <a:rPr lang="en-US" altLang="zh-CN" sz="2000" dirty="0">
                <a:latin typeface="Cambria" panose="02040503050406030204" pitchFamily="18" charset="0"/>
              </a:rPr>
              <a:t>Choose also inputs that </a:t>
            </a:r>
            <a:r>
              <a:rPr lang="en-US" altLang="zh-CN" sz="2000" b="1" dirty="0">
                <a:latin typeface="Cambria" panose="02040503050406030204" pitchFamily="18" charset="0"/>
              </a:rPr>
              <a:t>invoke output boundary values</a:t>
            </a:r>
            <a:r>
              <a:rPr lang="en-US" altLang="zh-CN" sz="2000" dirty="0">
                <a:latin typeface="Cambria" panose="02040503050406030204" pitchFamily="18" charset="0"/>
              </a:rPr>
              <a:t> </a:t>
            </a:r>
            <a:br>
              <a:rPr lang="en-US" altLang="zh-CN" sz="2000" dirty="0">
                <a:latin typeface="Cambria" panose="02040503050406030204" pitchFamily="18" charset="0"/>
              </a:rPr>
            </a:br>
            <a:r>
              <a:rPr lang="en-US" altLang="zh-CN" sz="2000" dirty="0">
                <a:latin typeface="Cambria" panose="02040503050406030204" pitchFamily="18" charset="0"/>
              </a:rPr>
              <a:t>( values on the boundary of output classes )</a:t>
            </a:r>
          </a:p>
          <a:p>
            <a:pPr marL="381000" indent="-381000">
              <a:lnSpc>
                <a:spcPts val="2600"/>
              </a:lnSpc>
              <a:buClrTx/>
              <a:buSzTx/>
            </a:pPr>
            <a:endParaRPr lang="en-US" altLang="zh-CN" sz="2000" dirty="0">
              <a:latin typeface="Cambria" panose="02040503050406030204" pitchFamily="18" charset="0"/>
            </a:endParaRPr>
          </a:p>
          <a:p>
            <a:pPr marL="381000" indent="-381000">
              <a:lnSpc>
                <a:spcPts val="2600"/>
              </a:lnSpc>
              <a:buClrTx/>
              <a:buSzTx/>
              <a:buFont typeface="Wingdings" panose="05000000000000000000" pitchFamily="2" charset="2"/>
              <a:buNone/>
            </a:pPr>
            <a:r>
              <a:rPr lang="en-US" altLang="zh-CN" sz="2000" b="1" dirty="0">
                <a:latin typeface="Cambria" panose="02040503050406030204" pitchFamily="18" charset="0"/>
              </a:rPr>
              <a:t>Example strategy as extension of equivalence partitioning:</a:t>
            </a:r>
          </a:p>
          <a:p>
            <a:pPr marL="571500" lvl="1" indent="-342900">
              <a:lnSpc>
                <a:spcPts val="2600"/>
              </a:lnSpc>
              <a:buClrTx/>
              <a:buFontTx/>
              <a:buNone/>
            </a:pPr>
            <a:r>
              <a:rPr lang="en-US" altLang="zh-CN" sz="2000" dirty="0">
                <a:latin typeface="Cambria" panose="02040503050406030204" pitchFamily="18" charset="0"/>
              </a:rPr>
              <a:t>choose one  (n)  </a:t>
            </a:r>
            <a:r>
              <a:rPr lang="en-US" altLang="zh-CN" sz="2000" b="1" dirty="0">
                <a:latin typeface="Cambria" panose="02040503050406030204" pitchFamily="18" charset="0"/>
              </a:rPr>
              <a:t>arbitrary </a:t>
            </a:r>
            <a:r>
              <a:rPr lang="en-US" altLang="zh-CN" sz="2000" dirty="0">
                <a:latin typeface="Cambria" panose="02040503050406030204" pitchFamily="18" charset="0"/>
              </a:rPr>
              <a:t>value(s) in each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exactly </a:t>
            </a:r>
            <a:r>
              <a:rPr lang="en-US" altLang="zh-CN" sz="2000" dirty="0">
                <a:latin typeface="Cambria" panose="02040503050406030204" pitchFamily="18" charset="0"/>
              </a:rPr>
              <a:t>on </a:t>
            </a:r>
            <a:r>
              <a:rPr lang="en-US" altLang="zh-CN" sz="2000" b="1" dirty="0">
                <a:latin typeface="Cambria" panose="02040503050406030204" pitchFamily="18" charset="0"/>
              </a:rPr>
              <a:t>lower /upper boundaries</a:t>
            </a:r>
            <a:r>
              <a:rPr lang="en-US" altLang="zh-CN" sz="2000" dirty="0">
                <a:latin typeface="Cambria" panose="02040503050406030204" pitchFamily="18" charset="0"/>
              </a:rPr>
              <a:t> of eq. class</a:t>
            </a:r>
          </a:p>
          <a:p>
            <a:pPr marL="571500" lvl="1" indent="-342900">
              <a:lnSpc>
                <a:spcPts val="2600"/>
              </a:lnSpc>
              <a:buClrTx/>
              <a:buFontTx/>
              <a:buNone/>
            </a:pPr>
            <a:r>
              <a:rPr lang="en-US" altLang="zh-CN" sz="2000" dirty="0">
                <a:latin typeface="Cambria" panose="02040503050406030204" pitchFamily="18" charset="0"/>
              </a:rPr>
              <a:t>choose values </a:t>
            </a:r>
            <a:r>
              <a:rPr lang="en-US" altLang="zh-CN" sz="2000" b="1" u="sng" dirty="0">
                <a:latin typeface="Cambria" panose="02040503050406030204" pitchFamily="18" charset="0"/>
              </a:rPr>
              <a:t>immediately</a:t>
            </a:r>
            <a:r>
              <a:rPr lang="en-US" altLang="zh-CN" sz="2000" dirty="0">
                <a:latin typeface="Cambria" panose="02040503050406030204" pitchFamily="18" charset="0"/>
              </a:rPr>
              <a:t> below /above each </a:t>
            </a:r>
            <a:r>
              <a:rPr lang="en-US" altLang="zh-CN" sz="2000" dirty="0" smtClean="0">
                <a:latin typeface="Cambria" panose="02040503050406030204" pitchFamily="18" charset="0"/>
              </a:rPr>
              <a:t>boundary ( </a:t>
            </a:r>
            <a:r>
              <a:rPr lang="en-US" altLang="zh-CN" sz="2000" dirty="0">
                <a:latin typeface="Cambria" panose="02040503050406030204" pitchFamily="18" charset="0"/>
              </a:rPr>
              <a:t>if applicable )</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398520" y="1573920"/>
              <a:ext cx="7361280" cy="4288320"/>
            </p14:xfrm>
          </p:contentPart>
        </mc:Choice>
        <mc:Fallback>
          <p:pic>
            <p:nvPicPr>
              <p:cNvPr id="2" name="墨迹 1"/>
              <p:cNvPicPr/>
              <p:nvPr/>
            </p:nvPicPr>
            <p:blipFill>
              <a:blip r:embed="rId4"/>
              <a:stretch>
                <a:fillRect/>
              </a:stretch>
            </p:blipFill>
            <p:spPr>
              <a:xfrm>
                <a:off x="389520" y="1563840"/>
                <a:ext cx="7380720" cy="4302360"/>
              </a:xfrm>
              <a:prstGeom prst="rect">
                <a:avLst/>
              </a:prstGeom>
            </p:spPr>
          </p:pic>
        </mc:Fallback>
      </mc:AlternateContent>
    </p:spTree>
    <p:extLst>
      <p:ext uri="{BB962C8B-B14F-4D97-AF65-F5344CB8AC3E}">
        <p14:creationId xmlns:p14="http://schemas.microsoft.com/office/powerpoint/2010/main" val="113480904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87395">
                                            <p:txEl>
                                              <p:pRg st="2" end="2"/>
                                            </p:txEl>
                                          </p:spTgt>
                                        </p:tgtEl>
                                        <p:attrNameLst>
                                          <p:attrName>style.visibility</p:attrName>
                                        </p:attrNameLst>
                                      </p:cBhvr>
                                      <p:to>
                                        <p:strVal val="visible"/>
                                      </p:to>
                                    </p:set>
                                    <p:animEffect transition="in" filter="checkerboard(across)">
                                      <p:cBhvr>
                                        <p:cTn id="7" dur="1000"/>
                                        <p:tgtEl>
                                          <p:spTgt spid="18739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87395">
                                            <p:txEl>
                                              <p:pRg st="3" end="3"/>
                                            </p:txEl>
                                          </p:spTgt>
                                        </p:tgtEl>
                                        <p:attrNameLst>
                                          <p:attrName>style.visibility</p:attrName>
                                        </p:attrNameLst>
                                      </p:cBhvr>
                                      <p:to>
                                        <p:strVal val="visible"/>
                                      </p:to>
                                    </p:set>
                                    <p:animEffect transition="in" filter="checkerboard(across)">
                                      <p:cBhvr>
                                        <p:cTn id="12" dur="1000"/>
                                        <p:tgtEl>
                                          <p:spTgt spid="1873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87395">
                                            <p:txEl>
                                              <p:pRg st="5" end="5"/>
                                            </p:txEl>
                                          </p:spTgt>
                                        </p:tgtEl>
                                        <p:attrNameLst>
                                          <p:attrName>style.visibility</p:attrName>
                                        </p:attrNameLst>
                                      </p:cBhvr>
                                      <p:to>
                                        <p:strVal val="visible"/>
                                      </p:to>
                                    </p:set>
                                    <p:animEffect transition="in" filter="checkerboard(across)">
                                      <p:cBhvr>
                                        <p:cTn id="17" dur="1000"/>
                                        <p:tgtEl>
                                          <p:spTgt spid="187395">
                                            <p:txEl>
                                              <p:pRg st="5" end="5"/>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187395">
                                            <p:txEl>
                                              <p:pRg st="6" end="6"/>
                                            </p:txEl>
                                          </p:spTgt>
                                        </p:tgtEl>
                                        <p:attrNameLst>
                                          <p:attrName>style.visibility</p:attrName>
                                        </p:attrNameLst>
                                      </p:cBhvr>
                                      <p:to>
                                        <p:strVal val="visible"/>
                                      </p:to>
                                    </p:set>
                                    <p:animEffect transition="in" filter="checkerboard(across)">
                                      <p:cBhvr>
                                        <p:cTn id="20" dur="1000"/>
                                        <p:tgtEl>
                                          <p:spTgt spid="187395">
                                            <p:txEl>
                                              <p:pRg st="6" end="6"/>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187395">
                                            <p:txEl>
                                              <p:pRg st="7" end="7"/>
                                            </p:txEl>
                                          </p:spTgt>
                                        </p:tgtEl>
                                        <p:attrNameLst>
                                          <p:attrName>style.visibility</p:attrName>
                                        </p:attrNameLst>
                                      </p:cBhvr>
                                      <p:to>
                                        <p:strVal val="visible"/>
                                      </p:to>
                                    </p:set>
                                    <p:animEffect transition="in" filter="checkerboard(across)">
                                      <p:cBhvr>
                                        <p:cTn id="23" dur="1000"/>
                                        <p:tgtEl>
                                          <p:spTgt spid="187395">
                                            <p:txEl>
                                              <p:pRg st="7" end="7"/>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187395">
                                            <p:txEl>
                                              <p:pRg st="8" end="8"/>
                                            </p:txEl>
                                          </p:spTgt>
                                        </p:tgtEl>
                                        <p:attrNameLst>
                                          <p:attrName>style.visibility</p:attrName>
                                        </p:attrNameLst>
                                      </p:cBhvr>
                                      <p:to>
                                        <p:strVal val="visible"/>
                                      </p:to>
                                    </p:set>
                                    <p:animEffect transition="in" filter="checkerboard(across)">
                                      <p:cBhvr>
                                        <p:cTn id="26" dur="1000"/>
                                        <p:tgtEl>
                                          <p:spTgt spid="1873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6370" name="Rectangle 2"/>
          <p:cNvSpPr>
            <a:spLocks noGrp="1" noChangeArrowheads="1"/>
          </p:cNvSpPr>
          <p:nvPr>
            <p:ph type="title"/>
          </p:nvPr>
        </p:nvSpPr>
        <p:spPr>
          <a:xfrm>
            <a:off x="1600200" y="228975"/>
            <a:ext cx="7962900" cy="693738"/>
          </a:xfrm>
        </p:spPr>
        <p:txBody>
          <a:bodyPr/>
          <a:lstStyle/>
          <a:p>
            <a:r>
              <a:rPr lang="en-US" altLang="zh-CN">
                <a:latin typeface="Cambria" panose="02040503050406030204" pitchFamily="18" charset="0"/>
              </a:rPr>
              <a:t>Guidelines for Identifying </a:t>
            </a:r>
            <a:r>
              <a:rPr lang="en-US" altLang="zh-CN" sz="2000">
                <a:latin typeface="Cambria" panose="02040503050406030204" pitchFamily="18" charset="0"/>
              </a:rPr>
              <a:t>Boundary Values</a:t>
            </a:r>
          </a:p>
        </p:txBody>
      </p:sp>
      <p:sp>
        <p:nvSpPr>
          <p:cNvPr id="186371" name="Rectangle 3"/>
          <p:cNvSpPr>
            <a:spLocks noGrp="1" noChangeArrowheads="1"/>
          </p:cNvSpPr>
          <p:nvPr>
            <p:ph type="body" idx="1"/>
          </p:nvPr>
        </p:nvSpPr>
        <p:spPr>
          <a:xfrm>
            <a:off x="381000" y="1295400"/>
            <a:ext cx="8301038" cy="609600"/>
          </a:xfrm>
          <a:noFill/>
          <a:ln/>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p>
            <a:pPr>
              <a:lnSpc>
                <a:spcPts val="2600"/>
              </a:lnSpc>
              <a:buClrTx/>
              <a:buSzTx/>
              <a:buFont typeface="Wingdings" panose="05000000000000000000" pitchFamily="2" charset="2"/>
              <a:buNone/>
            </a:pPr>
            <a:r>
              <a:rPr lang="zh-CN" altLang="en-US" sz="2000" b="1" dirty="0">
                <a:latin typeface="Cambria" panose="02040503050406030204" pitchFamily="18" charset="0"/>
              </a:rPr>
              <a:t>1</a:t>
            </a:r>
            <a:r>
              <a:rPr lang="zh-CN" altLang="en-US" sz="2000" dirty="0">
                <a:latin typeface="Cambria" panose="02040503050406030204" pitchFamily="18" charset="0"/>
              </a:rPr>
              <a:t>. </a:t>
            </a:r>
            <a:r>
              <a:rPr lang="en-US" altLang="zh-CN" sz="2000" dirty="0" smtClean="0">
                <a:latin typeface="Cambria" panose="02040503050406030204" pitchFamily="18" charset="0"/>
              </a:rPr>
              <a:t>If </a:t>
            </a:r>
            <a:r>
              <a:rPr lang="en-US" altLang="zh-CN" sz="2000" dirty="0">
                <a:latin typeface="Cambria" panose="02040503050406030204" pitchFamily="18" charset="0"/>
              </a:rPr>
              <a:t>the input range is bounded by a and b, then use a, b, and values </a:t>
            </a:r>
            <a:r>
              <a:rPr lang="en-US" altLang="zh-CN" sz="2000" dirty="0" smtClean="0">
                <a:latin typeface="Cambria" panose="02040503050406030204" pitchFamily="18" charset="0"/>
              </a:rPr>
              <a:t>just above </a:t>
            </a:r>
            <a:r>
              <a:rPr lang="en-US" altLang="zh-CN" sz="2000" dirty="0">
                <a:latin typeface="Cambria" panose="02040503050406030204" pitchFamily="18" charset="0"/>
              </a:rPr>
              <a:t>and just below a and b, respectively.</a:t>
            </a:r>
          </a:p>
        </p:txBody>
      </p:sp>
      <p:sp>
        <p:nvSpPr>
          <p:cNvPr id="186372" name="Rectangle 4"/>
          <p:cNvSpPr>
            <a:spLocks noChangeArrowheads="1"/>
          </p:cNvSpPr>
          <p:nvPr/>
        </p:nvSpPr>
        <p:spPr bwMode="auto">
          <a:xfrm>
            <a:off x="361950" y="2750964"/>
            <a:ext cx="830103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2.  </a:t>
            </a:r>
            <a:r>
              <a:rPr lang="en-US" altLang="zh-CN" sz="2000" dirty="0" smtClean="0">
                <a:solidFill>
                  <a:srgbClr val="133984"/>
                </a:solidFill>
                <a:effectLst/>
                <a:latin typeface="Cambria" panose="02040503050406030204" pitchFamily="18" charset="0"/>
              </a:rPr>
              <a:t>If </a:t>
            </a:r>
            <a:r>
              <a:rPr lang="en-US" altLang="zh-CN" sz="2000" dirty="0">
                <a:solidFill>
                  <a:srgbClr val="133984"/>
                </a:solidFill>
                <a:effectLst/>
                <a:latin typeface="Cambria" panose="02040503050406030204" pitchFamily="18" charset="0"/>
              </a:rPr>
              <a:t>the input is a number of values, use the minimum and maximum of </a:t>
            </a:r>
            <a:r>
              <a:rPr lang="en-US" altLang="zh-CN" sz="2000" dirty="0" smtClean="0">
                <a:solidFill>
                  <a:srgbClr val="133984"/>
                </a:solidFill>
                <a:effectLst/>
                <a:latin typeface="Cambria" panose="02040503050406030204" pitchFamily="18" charset="0"/>
              </a:rPr>
              <a:t>the </a:t>
            </a:r>
            <a:r>
              <a:rPr lang="en-US" altLang="zh-CN" sz="2000" dirty="0">
                <a:solidFill>
                  <a:srgbClr val="133984"/>
                </a:solidFill>
                <a:effectLst/>
                <a:latin typeface="Cambria" panose="02040503050406030204" pitchFamily="18" charset="0"/>
              </a:rPr>
              <a:t>values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p:txBody>
      </p:sp>
      <p:sp>
        <p:nvSpPr>
          <p:cNvPr id="186373" name="Rectangle 5"/>
          <p:cNvSpPr>
            <a:spLocks noChangeArrowheads="1"/>
          </p:cNvSpPr>
          <p:nvPr/>
        </p:nvSpPr>
        <p:spPr bwMode="auto">
          <a:xfrm>
            <a:off x="381000" y="4343372"/>
            <a:ext cx="8458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a:solidFill>
                  <a:srgbClr val="133984"/>
                </a:solidFill>
                <a:effectLst/>
                <a:latin typeface="Cambria" panose="02040503050406030204" pitchFamily="18" charset="0"/>
              </a:rPr>
              <a:t>3. </a:t>
            </a:r>
            <a:r>
              <a:rPr lang="en-US" altLang="zh-CN" sz="2000" dirty="0">
                <a:solidFill>
                  <a:srgbClr val="133984"/>
                </a:solidFill>
                <a:effectLst/>
                <a:latin typeface="Cambria" panose="02040503050406030204" pitchFamily="18" charset="0"/>
              </a:rPr>
              <a:t>Apply guidelines 1 and 2 to create </a:t>
            </a:r>
            <a:r>
              <a:rPr lang="en-US" altLang="zh-CN" sz="2000" u="sng" dirty="0">
                <a:solidFill>
                  <a:srgbClr val="133984"/>
                </a:solidFill>
                <a:effectLst/>
                <a:latin typeface="Cambria" panose="02040503050406030204" pitchFamily="18" charset="0"/>
              </a:rPr>
              <a:t>output values</a:t>
            </a:r>
            <a:r>
              <a:rPr lang="en-US" altLang="zh-CN" sz="2000" dirty="0">
                <a:solidFill>
                  <a:srgbClr val="133984"/>
                </a:solidFill>
                <a:effectLst/>
                <a:latin typeface="Cambria" panose="02040503050406030204" pitchFamily="18" charset="0"/>
              </a:rPr>
              <a:t> at the </a:t>
            </a:r>
            <a:r>
              <a:rPr lang="en-US" altLang="zh-CN" sz="2000" u="sng" dirty="0">
                <a:solidFill>
                  <a:srgbClr val="133984"/>
                </a:solidFill>
                <a:effectLst/>
                <a:latin typeface="Cambria" panose="02040503050406030204" pitchFamily="18" charset="0"/>
              </a:rPr>
              <a:t>minimum</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maximum</a:t>
            </a:r>
            <a:r>
              <a:rPr lang="en-US" altLang="zh-CN" sz="2000" dirty="0">
                <a:solidFill>
                  <a:srgbClr val="133984"/>
                </a:solidFill>
                <a:effectLst/>
                <a:latin typeface="Cambria" panose="02040503050406030204" pitchFamily="18" charset="0"/>
              </a:rPr>
              <a:t> expected values.</a:t>
            </a:r>
          </a:p>
        </p:txBody>
      </p:sp>
      <p:sp>
        <p:nvSpPr>
          <p:cNvPr id="186374" name="Rectangle 6"/>
          <p:cNvSpPr>
            <a:spLocks noChangeArrowheads="1"/>
          </p:cNvSpPr>
          <p:nvPr/>
        </p:nvSpPr>
        <p:spPr bwMode="auto">
          <a:xfrm>
            <a:off x="322811" y="5265536"/>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None/>
            </a:pPr>
            <a:r>
              <a:rPr lang="zh-CN" altLang="en-US" sz="2000" b="1" dirty="0" smtClean="0">
                <a:solidFill>
                  <a:srgbClr val="133984"/>
                </a:solidFill>
                <a:effectLst/>
                <a:latin typeface="Cambria" panose="02040503050406030204" pitchFamily="18" charset="0"/>
              </a:rPr>
              <a:t> 4</a:t>
            </a:r>
            <a:r>
              <a:rPr lang="zh-CN" altLang="en-US" sz="2000" b="1" dirty="0">
                <a:solidFill>
                  <a:srgbClr val="133984"/>
                </a:solidFill>
                <a:effectLst/>
                <a:latin typeface="Cambria" panose="02040503050406030204" pitchFamily="18" charset="0"/>
              </a:rPr>
              <a:t>. </a:t>
            </a:r>
            <a:r>
              <a:rPr lang="en-US" altLang="zh-CN" sz="2000" dirty="0">
                <a:solidFill>
                  <a:srgbClr val="133984"/>
                </a:solidFill>
                <a:effectLst/>
                <a:latin typeface="Cambria" panose="02040503050406030204" pitchFamily="18" charset="0"/>
              </a:rPr>
              <a:t>If data structures have </a:t>
            </a:r>
            <a:r>
              <a:rPr lang="en-US" altLang="zh-CN" sz="2000" u="sng" dirty="0">
                <a:solidFill>
                  <a:srgbClr val="133984"/>
                </a:solidFill>
                <a:effectLst/>
                <a:latin typeface="Cambria" panose="02040503050406030204" pitchFamily="18" charset="0"/>
              </a:rPr>
              <a:t>boundaries</a:t>
            </a:r>
            <a:r>
              <a:rPr lang="en-US" altLang="zh-CN" sz="2000" dirty="0">
                <a:solidFill>
                  <a:srgbClr val="133984"/>
                </a:solidFill>
                <a:effectLst/>
                <a:latin typeface="Cambria" panose="02040503050406030204" pitchFamily="18" charset="0"/>
              </a:rPr>
              <a:t>, test these </a:t>
            </a:r>
            <a:r>
              <a:rPr lang="en-US" altLang="zh-CN" sz="2000" u="sng" dirty="0">
                <a:solidFill>
                  <a:srgbClr val="133984"/>
                </a:solidFill>
                <a:effectLst/>
                <a:latin typeface="Cambria" panose="02040503050406030204" pitchFamily="18" charset="0"/>
              </a:rPr>
              <a:t>boundary values</a:t>
            </a:r>
            <a:r>
              <a:rPr lang="en-US" altLang="zh-CN" sz="2000" dirty="0">
                <a:solidFill>
                  <a:srgbClr val="133984"/>
                </a:solidFill>
                <a:effectLst/>
                <a:latin typeface="Cambria" panose="02040503050406030204" pitchFamily="18" charset="0"/>
              </a:rPr>
              <a:t> and values </a:t>
            </a:r>
            <a:r>
              <a:rPr lang="en-US" altLang="zh-CN" sz="2000" u="sng" dirty="0">
                <a:solidFill>
                  <a:srgbClr val="133984"/>
                </a:solidFill>
                <a:effectLst/>
                <a:latin typeface="Cambria" panose="02040503050406030204" pitchFamily="18" charset="0"/>
              </a:rPr>
              <a:t>just above</a:t>
            </a:r>
            <a:r>
              <a:rPr lang="en-US" altLang="zh-CN" sz="2000" dirty="0">
                <a:solidFill>
                  <a:srgbClr val="133984"/>
                </a:solidFill>
                <a:effectLst/>
                <a:latin typeface="Cambria" panose="02040503050406030204" pitchFamily="18" charset="0"/>
              </a:rPr>
              <a:t> and </a:t>
            </a:r>
            <a:r>
              <a:rPr lang="en-US" altLang="zh-CN" sz="2000" u="sng" dirty="0">
                <a:solidFill>
                  <a:srgbClr val="133984"/>
                </a:solidFill>
                <a:effectLst/>
                <a:latin typeface="Cambria" panose="02040503050406030204" pitchFamily="18" charset="0"/>
              </a:rPr>
              <a:t>just below</a:t>
            </a:r>
            <a:r>
              <a:rPr lang="en-US" altLang="zh-CN" sz="2000" dirty="0">
                <a:solidFill>
                  <a:srgbClr val="133984"/>
                </a:solidFill>
                <a:effectLst/>
                <a:latin typeface="Cambria" panose="02040503050406030204" pitchFamily="18" charset="0"/>
              </a:rPr>
              <a:t> them, respectively.</a:t>
            </a:r>
          </a:p>
          <a:p>
            <a:pPr eaLnBrk="1" hangingPunct="1">
              <a:buFont typeface="Wingdings" panose="05000000000000000000" pitchFamily="2" charset="2"/>
              <a:buNone/>
            </a:pPr>
            <a:r>
              <a:rPr lang="en-US" altLang="zh-CN" sz="1800" i="1" dirty="0">
                <a:solidFill>
                  <a:srgbClr val="133984"/>
                </a:solidFill>
                <a:effectLst/>
                <a:latin typeface="Cambria" panose="02040503050406030204" pitchFamily="18" charset="0"/>
              </a:rPr>
              <a:t>e.g., for an array of bounds 1 to 10 — test array index equal to 0, 1,2, 9, 10, 11</a:t>
            </a:r>
          </a:p>
        </p:txBody>
      </p:sp>
      <p:grpSp>
        <p:nvGrpSpPr>
          <p:cNvPr id="186407" name="Group 39"/>
          <p:cNvGrpSpPr>
            <a:grpSpLocks/>
          </p:cNvGrpSpPr>
          <p:nvPr/>
        </p:nvGrpSpPr>
        <p:grpSpPr bwMode="auto">
          <a:xfrm>
            <a:off x="1447800" y="3657600"/>
            <a:ext cx="6129338" cy="560388"/>
            <a:chOff x="1080" y="2256"/>
            <a:chExt cx="3861" cy="353"/>
          </a:xfrm>
        </p:grpSpPr>
        <p:grpSp>
          <p:nvGrpSpPr>
            <p:cNvPr id="186386" name="Group 18"/>
            <p:cNvGrpSpPr>
              <a:grpSpLocks/>
            </p:cNvGrpSpPr>
            <p:nvPr/>
          </p:nvGrpSpPr>
          <p:grpSpPr bwMode="auto">
            <a:xfrm>
              <a:off x="1080" y="2256"/>
              <a:ext cx="3861" cy="48"/>
              <a:chOff x="984" y="2065"/>
              <a:chExt cx="3792" cy="48"/>
            </a:xfrm>
          </p:grpSpPr>
          <p:sp>
            <p:nvSpPr>
              <p:cNvPr id="186387" name="Line 19"/>
              <p:cNvSpPr>
                <a:spLocks noChangeShapeType="1"/>
              </p:cNvSpPr>
              <p:nvPr/>
            </p:nvSpPr>
            <p:spPr bwMode="auto">
              <a:xfrm>
                <a:off x="984" y="2089"/>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8" name="Oval 20"/>
              <p:cNvSpPr>
                <a:spLocks noChangeArrowheads="1"/>
              </p:cNvSpPr>
              <p:nvPr/>
            </p:nvSpPr>
            <p:spPr bwMode="auto">
              <a:xfrm>
                <a:off x="285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9" name="Oval 21"/>
              <p:cNvSpPr>
                <a:spLocks noChangeArrowheads="1"/>
              </p:cNvSpPr>
              <p:nvPr/>
            </p:nvSpPr>
            <p:spPr bwMode="auto">
              <a:xfrm>
                <a:off x="177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0" name="Oval 22"/>
              <p:cNvSpPr>
                <a:spLocks noChangeArrowheads="1"/>
              </p:cNvSpPr>
              <p:nvPr/>
            </p:nvSpPr>
            <p:spPr bwMode="auto">
              <a:xfrm>
                <a:off x="2400"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1" name="Oval 23"/>
              <p:cNvSpPr>
                <a:spLocks noChangeArrowheads="1"/>
              </p:cNvSpPr>
              <p:nvPr/>
            </p:nvSpPr>
            <p:spPr bwMode="auto">
              <a:xfrm>
                <a:off x="3216"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92" name="Oval 24"/>
              <p:cNvSpPr>
                <a:spLocks noChangeArrowheads="1"/>
              </p:cNvSpPr>
              <p:nvPr/>
            </p:nvSpPr>
            <p:spPr bwMode="auto">
              <a:xfrm>
                <a:off x="3744" y="2065"/>
                <a:ext cx="48" cy="48"/>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3" name="Group 25"/>
            <p:cNvGrpSpPr>
              <a:grpSpLocks/>
            </p:cNvGrpSpPr>
            <p:nvPr/>
          </p:nvGrpSpPr>
          <p:grpSpPr bwMode="auto">
            <a:xfrm>
              <a:off x="1814" y="2296"/>
              <a:ext cx="205" cy="313"/>
              <a:chOff x="2083" y="1312"/>
              <a:chExt cx="201" cy="313"/>
            </a:xfrm>
          </p:grpSpPr>
          <p:sp>
            <p:nvSpPr>
              <p:cNvPr id="186394" name="Text Box 26"/>
              <p:cNvSpPr txBox="1">
                <a:spLocks noChangeArrowheads="1"/>
              </p:cNvSpPr>
              <p:nvPr/>
            </p:nvSpPr>
            <p:spPr bwMode="auto">
              <a:xfrm>
                <a:off x="2083" y="1375"/>
                <a:ext cx="2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95" name="Line 27"/>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96" name="Group 28"/>
            <p:cNvGrpSpPr>
              <a:grpSpLocks/>
            </p:cNvGrpSpPr>
            <p:nvPr/>
          </p:nvGrpSpPr>
          <p:grpSpPr bwMode="auto">
            <a:xfrm>
              <a:off x="3810" y="2296"/>
              <a:ext cx="214" cy="313"/>
              <a:chOff x="3465" y="1312"/>
              <a:chExt cx="210" cy="313"/>
            </a:xfrm>
          </p:grpSpPr>
          <p:sp>
            <p:nvSpPr>
              <p:cNvPr id="186397" name="Text Box 29"/>
              <p:cNvSpPr txBox="1">
                <a:spLocks noChangeArrowheads="1"/>
              </p:cNvSpPr>
              <p:nvPr/>
            </p:nvSpPr>
            <p:spPr bwMode="auto">
              <a:xfrm>
                <a:off x="3465" y="1375"/>
                <a:ext cx="2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98" name="Line 30"/>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99" name="Line 31"/>
            <p:cNvSpPr>
              <a:spLocks noChangeShapeType="1"/>
            </p:cNvSpPr>
            <p:nvPr/>
          </p:nvSpPr>
          <p:spPr bwMode="auto">
            <a:xfrm>
              <a:off x="3969"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0" name="Line 32"/>
            <p:cNvSpPr>
              <a:spLocks noChangeShapeType="1"/>
            </p:cNvSpPr>
            <p:nvPr/>
          </p:nvSpPr>
          <p:spPr bwMode="auto">
            <a:xfrm>
              <a:off x="385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1" name="Line 33"/>
            <p:cNvSpPr>
              <a:spLocks noChangeShapeType="1"/>
            </p:cNvSpPr>
            <p:nvPr/>
          </p:nvSpPr>
          <p:spPr bwMode="auto">
            <a:xfrm>
              <a:off x="1995"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2" name="Line 34"/>
            <p:cNvSpPr>
              <a:spLocks noChangeShapeType="1"/>
            </p:cNvSpPr>
            <p:nvPr/>
          </p:nvSpPr>
          <p:spPr bwMode="auto">
            <a:xfrm>
              <a:off x="1837" y="229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406" name="Group 38"/>
          <p:cNvGrpSpPr>
            <a:grpSpLocks/>
          </p:cNvGrpSpPr>
          <p:nvPr/>
        </p:nvGrpSpPr>
        <p:grpSpPr bwMode="auto">
          <a:xfrm>
            <a:off x="838200" y="2209800"/>
            <a:ext cx="7162800" cy="595313"/>
            <a:chOff x="720" y="1440"/>
            <a:chExt cx="4512" cy="375"/>
          </a:xfrm>
        </p:grpSpPr>
        <p:grpSp>
          <p:nvGrpSpPr>
            <p:cNvPr id="186375" name="Group 7"/>
            <p:cNvGrpSpPr>
              <a:grpSpLocks/>
            </p:cNvGrpSpPr>
            <p:nvPr/>
          </p:nvGrpSpPr>
          <p:grpSpPr bwMode="auto">
            <a:xfrm>
              <a:off x="720" y="1440"/>
              <a:ext cx="4512" cy="106"/>
              <a:chOff x="912" y="1174"/>
              <a:chExt cx="3792" cy="106"/>
            </a:xfrm>
          </p:grpSpPr>
          <p:sp>
            <p:nvSpPr>
              <p:cNvPr id="186376" name="Line 8"/>
              <p:cNvSpPr>
                <a:spLocks noChangeShapeType="1"/>
              </p:cNvSpPr>
              <p:nvPr/>
            </p:nvSpPr>
            <p:spPr bwMode="auto">
              <a:xfrm>
                <a:off x="912" y="1227"/>
                <a:ext cx="37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77" name="Rectangle 9" descr="Light upward diagonal"/>
              <p:cNvSpPr>
                <a:spLocks noChangeArrowheads="1"/>
              </p:cNvSpPr>
              <p:nvPr/>
            </p:nvSpPr>
            <p:spPr bwMode="auto">
              <a:xfrm>
                <a:off x="2112" y="1174"/>
                <a:ext cx="1392" cy="106"/>
              </a:xfrm>
              <a:prstGeom prst="rect">
                <a:avLst/>
              </a:prstGeom>
              <a:pattFill prst="ltUpDiag">
                <a:fgClr>
                  <a:schemeClr val="accent2"/>
                </a:fgClr>
                <a:bgClr>
                  <a:schemeClr val="bg1"/>
                </a:bgClr>
              </a:patt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grpSp>
          <p:nvGrpSpPr>
            <p:cNvPr id="186378" name="Group 10"/>
            <p:cNvGrpSpPr>
              <a:grpSpLocks/>
            </p:cNvGrpSpPr>
            <p:nvPr/>
          </p:nvGrpSpPr>
          <p:grpSpPr bwMode="auto">
            <a:xfrm>
              <a:off x="2041" y="1480"/>
              <a:ext cx="204" cy="313"/>
              <a:chOff x="2097" y="1312"/>
              <a:chExt cx="171" cy="313"/>
            </a:xfrm>
          </p:grpSpPr>
          <p:sp>
            <p:nvSpPr>
              <p:cNvPr id="186379" name="Text Box 11"/>
              <p:cNvSpPr txBox="1">
                <a:spLocks noChangeArrowheads="1"/>
              </p:cNvSpPr>
              <p:nvPr/>
            </p:nvSpPr>
            <p:spPr bwMode="auto">
              <a:xfrm>
                <a:off x="2097" y="1375"/>
                <a:ext cx="1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a</a:t>
                </a:r>
              </a:p>
            </p:txBody>
          </p:sp>
          <p:sp>
            <p:nvSpPr>
              <p:cNvPr id="186380" name="Line 12"/>
              <p:cNvSpPr>
                <a:spLocks noChangeShapeType="1"/>
              </p:cNvSpPr>
              <p:nvPr/>
            </p:nvSpPr>
            <p:spPr bwMode="auto">
              <a:xfrm>
                <a:off x="2186"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381" name="Line 13"/>
            <p:cNvSpPr>
              <a:spLocks noChangeShapeType="1"/>
            </p:cNvSpPr>
            <p:nvPr/>
          </p:nvSpPr>
          <p:spPr bwMode="auto">
            <a:xfrm>
              <a:off x="2086" y="150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382" name="Line 14"/>
            <p:cNvSpPr>
              <a:spLocks noChangeShapeType="1"/>
            </p:cNvSpPr>
            <p:nvPr/>
          </p:nvSpPr>
          <p:spPr bwMode="auto">
            <a:xfrm>
              <a:off x="3855"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nvGrpSpPr>
            <p:cNvPr id="186383" name="Group 15"/>
            <p:cNvGrpSpPr>
              <a:grpSpLocks/>
            </p:cNvGrpSpPr>
            <p:nvPr/>
          </p:nvGrpSpPr>
          <p:grpSpPr bwMode="auto">
            <a:xfrm>
              <a:off x="3696" y="1502"/>
              <a:ext cx="212" cy="313"/>
              <a:chOff x="3481" y="1312"/>
              <a:chExt cx="178" cy="313"/>
            </a:xfrm>
          </p:grpSpPr>
          <p:sp>
            <p:nvSpPr>
              <p:cNvPr id="186384" name="Text Box 16"/>
              <p:cNvSpPr txBox="1">
                <a:spLocks noChangeArrowheads="1"/>
              </p:cNvSpPr>
              <p:nvPr/>
            </p:nvSpPr>
            <p:spPr bwMode="auto">
              <a:xfrm>
                <a:off x="3481" y="1375"/>
                <a:ext cx="1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rgbClr val="133984"/>
                    </a:solidFill>
                    <a:effectLst/>
                    <a:latin typeface="Cambria" panose="02040503050406030204" pitchFamily="18" charset="0"/>
                    <a:ea typeface="宋体" panose="02010600030101010101" pitchFamily="2" charset="-122"/>
                  </a:rPr>
                  <a:t>b</a:t>
                </a:r>
              </a:p>
            </p:txBody>
          </p:sp>
          <p:sp>
            <p:nvSpPr>
              <p:cNvPr id="186385" name="Line 17"/>
              <p:cNvSpPr>
                <a:spLocks noChangeShapeType="1"/>
              </p:cNvSpPr>
              <p:nvPr/>
            </p:nvSpPr>
            <p:spPr bwMode="auto">
              <a:xfrm>
                <a:off x="3568" y="1312"/>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p:sp>
          <p:nvSpPr>
            <p:cNvPr id="186403" name="Line 35"/>
            <p:cNvSpPr>
              <a:spLocks noChangeShapeType="1"/>
            </p:cNvSpPr>
            <p:nvPr/>
          </p:nvSpPr>
          <p:spPr bwMode="auto">
            <a:xfrm>
              <a:off x="2200" y="1525"/>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sp>
          <p:nvSpPr>
            <p:cNvPr id="186404" name="Line 36"/>
            <p:cNvSpPr>
              <a:spLocks noChangeShapeType="1"/>
            </p:cNvSpPr>
            <p:nvPr/>
          </p:nvSpPr>
          <p:spPr bwMode="auto">
            <a:xfrm>
              <a:off x="3749" y="1536"/>
              <a:ext cx="0" cy="144"/>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133984"/>
                </a:solidFill>
                <a:latin typeface="Cambria" panose="02040503050406030204" pitchFamily="18" charset="0"/>
              </a:endParaRPr>
            </a:p>
          </p:txBody>
        </p:sp>
      </p:gr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331640" y="1746360"/>
              <a:ext cx="6459120" cy="4540320"/>
            </p14:xfrm>
          </p:contentPart>
        </mc:Choice>
        <mc:Fallback>
          <p:pic>
            <p:nvPicPr>
              <p:cNvPr id="2" name="墨迹 1"/>
              <p:cNvPicPr/>
              <p:nvPr/>
            </p:nvPicPr>
            <p:blipFill>
              <a:blip r:embed="rId4"/>
              <a:stretch>
                <a:fillRect/>
              </a:stretch>
            </p:blipFill>
            <p:spPr>
              <a:xfrm>
                <a:off x="1324440" y="1737000"/>
                <a:ext cx="6475680" cy="4554360"/>
              </a:xfrm>
              <a:prstGeom prst="rect">
                <a:avLst/>
              </a:prstGeom>
            </p:spPr>
          </p:pic>
        </mc:Fallback>
      </mc:AlternateContent>
    </p:spTree>
    <p:extLst>
      <p:ext uri="{BB962C8B-B14F-4D97-AF65-F5344CB8AC3E}">
        <p14:creationId xmlns:p14="http://schemas.microsoft.com/office/powerpoint/2010/main" val="9331110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wipe(left)">
                                      <p:cBhvr>
                                        <p:cTn id="7" dur="500"/>
                                        <p:tgtEl>
                                          <p:spTgt spid="186372"/>
                                        </p:tgtEl>
                                      </p:cBhvr>
                                    </p:animEffect>
                                  </p:childTnLst>
                                </p:cTn>
                              </p:par>
                              <p:par>
                                <p:cTn id="8" presetID="2" presetClass="entr" presetSubtype="4" fill="hold" nodeType="withEffect">
                                  <p:stCondLst>
                                    <p:cond delay="0"/>
                                  </p:stCondLst>
                                  <p:childTnLst>
                                    <p:set>
                                      <p:cBhvr>
                                        <p:cTn id="9" dur="1" fill="hold">
                                          <p:stCondLst>
                                            <p:cond delay="0"/>
                                          </p:stCondLst>
                                        </p:cTn>
                                        <p:tgtEl>
                                          <p:spTgt spid="186407"/>
                                        </p:tgtEl>
                                        <p:attrNameLst>
                                          <p:attrName>style.visibility</p:attrName>
                                        </p:attrNameLst>
                                      </p:cBhvr>
                                      <p:to>
                                        <p:strVal val="visible"/>
                                      </p:to>
                                    </p:set>
                                    <p:anim calcmode="lin" valueType="num">
                                      <p:cBhvr additive="base">
                                        <p:cTn id="10" dur="500" fill="hold"/>
                                        <p:tgtEl>
                                          <p:spTgt spid="186407"/>
                                        </p:tgtEl>
                                        <p:attrNameLst>
                                          <p:attrName>ppt_x</p:attrName>
                                        </p:attrNameLst>
                                      </p:cBhvr>
                                      <p:tavLst>
                                        <p:tav tm="0">
                                          <p:val>
                                            <p:strVal val="#ppt_x"/>
                                          </p:val>
                                        </p:tav>
                                        <p:tav tm="100000">
                                          <p:val>
                                            <p:strVal val="#ppt_x"/>
                                          </p:val>
                                        </p:tav>
                                      </p:tavLst>
                                    </p:anim>
                                    <p:anim calcmode="lin" valueType="num">
                                      <p:cBhvr additive="base">
                                        <p:cTn id="11" dur="500" fill="hold"/>
                                        <p:tgtEl>
                                          <p:spTgt spid="186407"/>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6373"/>
                                        </p:tgtEl>
                                        <p:attrNameLst>
                                          <p:attrName>style.visibility</p:attrName>
                                        </p:attrNameLst>
                                      </p:cBhvr>
                                      <p:to>
                                        <p:strVal val="visible"/>
                                      </p:to>
                                    </p:set>
                                    <p:animEffect transition="in" filter="wipe(left)">
                                      <p:cBhvr>
                                        <p:cTn id="16" dur="500"/>
                                        <p:tgtEl>
                                          <p:spTgt spid="18637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6374"/>
                                        </p:tgtEl>
                                        <p:attrNameLst>
                                          <p:attrName>style.visibility</p:attrName>
                                        </p:attrNameLst>
                                      </p:cBhvr>
                                      <p:to>
                                        <p:strVal val="visible"/>
                                      </p:to>
                                    </p:set>
                                    <p:animEffect transition="in" filter="wipe(left)">
                                      <p:cBhvr>
                                        <p:cTn id="21"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autoUpdateAnimBg="0"/>
      <p:bldP spid="186373" grpId="0" autoUpdateAnimBg="0"/>
      <p:bldP spid="18637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8418" name="Rectangle 2"/>
          <p:cNvSpPr>
            <a:spLocks noGrp="1" noChangeArrowheads="1"/>
          </p:cNvSpPr>
          <p:nvPr>
            <p:ph type="title"/>
          </p:nvPr>
        </p:nvSpPr>
        <p:spPr>
          <a:xfrm>
            <a:off x="2133600" y="154537"/>
            <a:ext cx="4491037" cy="536575"/>
          </a:xfrm>
        </p:spPr>
        <p:txBody>
          <a:bodyPr/>
          <a:lstStyle/>
          <a:p>
            <a:r>
              <a:rPr lang="en-US" altLang="zh-CN" sz="3200" dirty="0">
                <a:latin typeface="Cambria" panose="02040503050406030204" pitchFamily="18" charset="0"/>
              </a:rPr>
              <a:t>BVA Example 1</a:t>
            </a:r>
          </a:p>
        </p:txBody>
      </p:sp>
      <p:sp>
        <p:nvSpPr>
          <p:cNvPr id="188419" name="Text Box 3"/>
          <p:cNvSpPr txBox="1">
            <a:spLocks noChangeArrowheads="1"/>
          </p:cNvSpPr>
          <p:nvPr/>
        </p:nvSpPr>
        <p:spPr bwMode="auto">
          <a:xfrm>
            <a:off x="611187" y="1295400"/>
            <a:ext cx="8305800" cy="234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Test a function for calculation of absolute value of an integer</a:t>
            </a:r>
          </a:p>
          <a:p>
            <a:pPr>
              <a:lnSpc>
                <a:spcPct val="130000"/>
              </a:lnSpc>
              <a:spcBef>
                <a:spcPct val="20000"/>
              </a:spcBef>
              <a:buClr>
                <a:schemeClr val="accent2"/>
              </a:buClr>
              <a:buSzPct val="120000"/>
              <a:buFont typeface="Wingdings" panose="05000000000000000000" pitchFamily="2" charset="2"/>
              <a:buNone/>
            </a:pPr>
            <a:r>
              <a:rPr lang="en-US" altLang="zh-CN" sz="2000" b="1" dirty="0">
                <a:effectLst/>
                <a:latin typeface="Cambria" panose="02040503050406030204" pitchFamily="18" charset="0"/>
                <a:ea typeface="宋体" panose="02010600030101010101" pitchFamily="2" charset="-122"/>
              </a:rPr>
              <a:t>Valid equivalence classes :</a:t>
            </a:r>
          </a:p>
          <a:p>
            <a:pPr>
              <a:lnSpc>
                <a:spcPct val="130000"/>
              </a:lnSpc>
              <a:spcBef>
                <a:spcPct val="20000"/>
              </a:spcBef>
              <a:buClr>
                <a:schemeClr val="accent2"/>
              </a:buClr>
              <a:buSzPct val="120000"/>
              <a:buFont typeface="Wingdings" panose="05000000000000000000" pitchFamily="2" charset="2"/>
              <a:buNone/>
            </a:pPr>
            <a:r>
              <a:rPr lang="en-US" altLang="zh-CN" sz="1400" b="1" dirty="0">
                <a:solidFill>
                  <a:srgbClr val="133984"/>
                </a:solidFill>
                <a:effectLst/>
                <a:latin typeface="Cambria" panose="02040503050406030204" pitchFamily="18" charset="0"/>
                <a:ea typeface="宋体" panose="02010600030101010101" pitchFamily="2" charset="-122"/>
              </a:rPr>
              <a:t>          </a:t>
            </a:r>
            <a:r>
              <a:rPr lang="en-US" altLang="zh-CN" sz="2000" b="1" dirty="0">
                <a:solidFill>
                  <a:srgbClr val="133984"/>
                </a:solidFill>
                <a:effectLst/>
                <a:latin typeface="Cambria" panose="02040503050406030204" pitchFamily="18" charset="0"/>
                <a:ea typeface="宋体" panose="02010600030101010101" pitchFamily="2" charset="-122"/>
              </a:rPr>
              <a:t>Condition		 Valid eq. classes	Invalid eq. Classes</a:t>
            </a:r>
          </a:p>
          <a:p>
            <a:pPr lvl="1">
              <a:lnSpc>
                <a:spcPct val="140000"/>
              </a:lnSpc>
              <a:spcBef>
                <a:spcPct val="20000"/>
              </a:spcBef>
              <a:buClr>
                <a:schemeClr val="accent2"/>
              </a:buClr>
              <a:buFont typeface="Symbol" panose="05050102010706020507" pitchFamily="18" charset="2"/>
              <a:buNone/>
            </a:pPr>
            <a:r>
              <a:rPr lang="en-US" altLang="zh-CN" sz="2000" b="1" dirty="0">
                <a:solidFill>
                  <a:srgbClr val="133984"/>
                </a:solidFill>
                <a:effectLst/>
                <a:latin typeface="Cambria" panose="02040503050406030204" pitchFamily="18" charset="0"/>
                <a:ea typeface="宋体" panose="02010600030101010101" pitchFamily="2" charset="-122"/>
              </a:rPr>
              <a:t>particular abs	&lt; 0,           &gt;= 0</a:t>
            </a:r>
          </a:p>
          <a:p>
            <a:pPr lvl="1">
              <a:lnSpc>
                <a:spcPct val="140000"/>
              </a:lnSpc>
              <a:spcBef>
                <a:spcPct val="20000"/>
              </a:spcBef>
              <a:buClr>
                <a:schemeClr val="accent2"/>
              </a:buClr>
              <a:buFont typeface="Symbol" panose="05050102010706020507" pitchFamily="18" charset="2"/>
              <a:buNone/>
            </a:pPr>
            <a:endParaRPr lang="en-US" altLang="zh-CN" b="1" dirty="0">
              <a:solidFill>
                <a:schemeClr val="hlink"/>
              </a:solidFill>
              <a:effectLst/>
              <a:latin typeface="Cambria" panose="02040503050406030204" pitchFamily="18" charset="0"/>
              <a:ea typeface="宋体" panose="02010600030101010101" pitchFamily="2" charset="-122"/>
            </a:endParaRPr>
          </a:p>
        </p:txBody>
      </p:sp>
      <p:grpSp>
        <p:nvGrpSpPr>
          <p:cNvPr id="188420" name="Group 4"/>
          <p:cNvGrpSpPr>
            <a:grpSpLocks/>
          </p:cNvGrpSpPr>
          <p:nvPr/>
        </p:nvGrpSpPr>
        <p:grpSpPr bwMode="auto">
          <a:xfrm>
            <a:off x="781050" y="2268537"/>
            <a:ext cx="7391400" cy="685800"/>
            <a:chOff x="384" y="1296"/>
            <a:chExt cx="4656" cy="432"/>
          </a:xfrm>
        </p:grpSpPr>
        <p:sp>
          <p:nvSpPr>
            <p:cNvPr id="188421" name="Line 5"/>
            <p:cNvSpPr>
              <a:spLocks noChangeShapeType="1"/>
            </p:cNvSpPr>
            <p:nvPr/>
          </p:nvSpPr>
          <p:spPr bwMode="auto">
            <a:xfrm>
              <a:off x="384" y="1488"/>
              <a:ext cx="4656" cy="0"/>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2" name="Line 6"/>
            <p:cNvSpPr>
              <a:spLocks noChangeShapeType="1"/>
            </p:cNvSpPr>
            <p:nvPr/>
          </p:nvSpPr>
          <p:spPr bwMode="auto">
            <a:xfrm>
              <a:off x="1840"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188423" name="Line 7"/>
            <p:cNvSpPr>
              <a:spLocks noChangeShapeType="1"/>
            </p:cNvSpPr>
            <p:nvPr/>
          </p:nvSpPr>
          <p:spPr bwMode="auto">
            <a:xfrm>
              <a:off x="3544" y="1296"/>
              <a:ext cx="0" cy="432"/>
            </a:xfrm>
            <a:prstGeom prst="line">
              <a:avLst/>
            </a:prstGeom>
            <a:noFill/>
            <a:ln w="1905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grpSp>
      <p:sp>
        <p:nvSpPr>
          <p:cNvPr id="188424" name="Rectangle 8"/>
          <p:cNvSpPr>
            <a:spLocks noChangeArrowheads="1"/>
          </p:cNvSpPr>
          <p:nvPr/>
        </p:nvSpPr>
        <p:spPr bwMode="auto">
          <a:xfrm>
            <a:off x="228600" y="3352800"/>
            <a:ext cx="80010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2000" b="1" dirty="0">
                <a:solidFill>
                  <a:srgbClr val="133984"/>
                </a:solidFill>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&lt; 0,  arbitrary value: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-10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 x &gt;= 0,  arbitrary value		</a:t>
            </a:r>
            <a:r>
              <a:rPr lang="en-US" altLang="zh-CN" sz="2000" b="1" dirty="0" smtClean="0">
                <a:solidFill>
                  <a:srgbClr val="133984"/>
                </a:solidFill>
                <a:effectLst/>
                <a:latin typeface="Cambria" panose="02040503050406030204" pitchFamily="18" charset="0"/>
              </a:rPr>
              <a:t>x  </a:t>
            </a:r>
            <a:r>
              <a:rPr lang="en-US" altLang="zh-CN" sz="2000" b="1" dirty="0">
                <a:solidFill>
                  <a:srgbClr val="133984"/>
                </a:solidFill>
                <a:effectLst/>
                <a:latin typeface="Cambria" panose="02040503050406030204" pitchFamily="18" charset="0"/>
              </a:rPr>
              <a:t>=  100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on boundary :	</a:t>
            </a:r>
            <a:r>
              <a:rPr lang="en-US" altLang="zh-CN" sz="2000" b="1" dirty="0" smtClean="0">
                <a:solidFill>
                  <a:srgbClr val="133984"/>
                </a:solidFill>
                <a:effectLst/>
                <a:latin typeface="Cambria" panose="02040503050406030204" pitchFamily="18" charset="0"/>
              </a:rPr>
              <a:t>                x  </a:t>
            </a:r>
            <a:r>
              <a:rPr lang="en-US" altLang="zh-CN" sz="2000" b="1" dirty="0">
                <a:solidFill>
                  <a:srgbClr val="133984"/>
                </a:solidFill>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2000" b="1" dirty="0">
                <a:solidFill>
                  <a:srgbClr val="133984"/>
                </a:solidFill>
                <a:effectLst/>
                <a:latin typeface="Cambria" panose="02040503050406030204" pitchFamily="18" charset="0"/>
              </a:rPr>
              <a:t>classes  x &lt; 0,  x &gt;= 0,  below and above:	x  =  -1,  x = 1</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236960" y="1142640"/>
              <a:ext cx="6323400" cy="4315320"/>
            </p14:xfrm>
          </p:contentPart>
        </mc:Choice>
        <mc:Fallback>
          <p:pic>
            <p:nvPicPr>
              <p:cNvPr id="2" name="墨迹 1"/>
              <p:cNvPicPr/>
              <p:nvPr/>
            </p:nvPicPr>
            <p:blipFill>
              <a:blip r:embed="rId4"/>
              <a:stretch>
                <a:fillRect/>
              </a:stretch>
            </p:blipFill>
            <p:spPr>
              <a:xfrm>
                <a:off x="1226880" y="1132920"/>
                <a:ext cx="6342840" cy="4333320"/>
              </a:xfrm>
              <a:prstGeom prst="rect">
                <a:avLst/>
              </a:prstGeom>
            </p:spPr>
          </p:pic>
        </mc:Fallback>
      </mc:AlternateContent>
    </p:spTree>
    <p:extLst>
      <p:ext uri="{BB962C8B-B14F-4D97-AF65-F5344CB8AC3E}">
        <p14:creationId xmlns:p14="http://schemas.microsoft.com/office/powerpoint/2010/main" val="2183585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88424"/>
                                        </p:tgtEl>
                                        <p:attrNameLst>
                                          <p:attrName>style.visibility</p:attrName>
                                        </p:attrNameLst>
                                      </p:cBhvr>
                                      <p:to>
                                        <p:strVal val="visible"/>
                                      </p:to>
                                    </p:set>
                                    <p:animEffect transition="in" filter="diamond(in)">
                                      <p:cBhvr>
                                        <p:cTn id="7" dur="2000"/>
                                        <p:tgtEl>
                                          <p:spTgt spid="188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89444" name="Rectangle 4"/>
          <p:cNvSpPr>
            <a:spLocks noChangeArrowheads="1"/>
          </p:cNvSpPr>
          <p:nvPr/>
        </p:nvSpPr>
        <p:spPr bwMode="auto">
          <a:xfrm>
            <a:off x="1042988" y="1989138"/>
            <a:ext cx="777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lang="en-US" altLang="zh-CN" sz="1800" b="1" dirty="0">
                <a:effectLst/>
                <a:latin typeface="Cambria" panose="02040503050406030204" pitchFamily="18" charset="0"/>
              </a:rPr>
              <a:t>Test cases :</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arbitrary value:                   X1 = 123123</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X2 </a:t>
            </a:r>
            <a:r>
              <a:rPr lang="en-US" altLang="zh-CN" sz="1800" b="1" dirty="0">
                <a:effectLst/>
                <a:latin typeface="Cambria" panose="02040503050406030204" pitchFamily="18" charset="0"/>
              </a:rPr>
              <a:t>= </a:t>
            </a:r>
            <a:r>
              <a:rPr lang="en-US" altLang="zh-CN" sz="1800" b="1" dirty="0" smtClean="0">
                <a:effectLst/>
                <a:latin typeface="Cambria" panose="02040503050406030204" pitchFamily="18" charset="0"/>
              </a:rPr>
              <a:t>99999</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X3 </a:t>
            </a:r>
            <a:r>
              <a:rPr lang="en-US" altLang="zh-CN" sz="1800" b="1" dirty="0">
                <a:effectLst/>
                <a:latin typeface="Cambria" panose="02040503050406030204" pitchFamily="18" charset="0"/>
              </a:rPr>
              <a:t>= </a:t>
            </a:r>
            <a:r>
              <a:rPr lang="en-US" altLang="zh-CN" sz="1800" b="1" dirty="0" smtClean="0">
                <a:effectLst/>
                <a:latin typeface="Cambria" panose="02040503050406030204" pitchFamily="18" charset="0"/>
              </a:rPr>
              <a:t>1000000</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X4 </a:t>
            </a:r>
            <a:r>
              <a:rPr lang="en-US" altLang="zh-CN" sz="1800" b="1" dirty="0">
                <a:effectLst/>
                <a:latin typeface="Cambria" panose="02040503050406030204" pitchFamily="18" charset="0"/>
              </a:rPr>
              <a:t>= 1</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boundary value:                 </a:t>
            </a:r>
            <a:r>
              <a:rPr lang="en-US" altLang="zh-CN" sz="1800" b="1" dirty="0" smtClean="0">
                <a:effectLst/>
                <a:latin typeface="Cambria" panose="02040503050406030204" pitchFamily="18" charset="0"/>
              </a:rPr>
              <a:t> X5 </a:t>
            </a:r>
            <a:r>
              <a:rPr lang="en-US" altLang="zh-CN" sz="1800" b="1" dirty="0">
                <a:effectLst/>
                <a:latin typeface="Cambria" panose="02040503050406030204" pitchFamily="18" charset="0"/>
              </a:rPr>
              <a:t>= 0</a:t>
            </a: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X6 </a:t>
            </a:r>
            <a:r>
              <a:rPr lang="en-US" altLang="zh-CN" sz="1800" b="1" dirty="0">
                <a:effectLst/>
                <a:latin typeface="Cambria" panose="02040503050406030204" pitchFamily="18" charset="0"/>
              </a:rPr>
              <a:t>= -</a:t>
            </a:r>
            <a:r>
              <a:rPr lang="en-US" altLang="zh-CN" sz="1800" b="1" dirty="0" smtClean="0">
                <a:effectLst/>
                <a:latin typeface="Cambria" panose="02040503050406030204" pitchFamily="18" charset="0"/>
              </a:rPr>
              <a:t>1</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Class invalid value:                      </a:t>
            </a:r>
            <a:r>
              <a:rPr lang="en-US" altLang="zh-CN" sz="1800" b="1" dirty="0" smtClean="0">
                <a:effectLst/>
                <a:latin typeface="Cambria" panose="02040503050406030204" pitchFamily="18" charset="0"/>
              </a:rPr>
              <a:t>  X7 </a:t>
            </a:r>
            <a:r>
              <a:rPr lang="en-US" altLang="zh-CN" sz="1800" b="1" dirty="0">
                <a:effectLst/>
                <a:latin typeface="Cambria" panose="02040503050406030204" pitchFamily="18" charset="0"/>
              </a:rPr>
              <a:t>= </a:t>
            </a:r>
            <a:r>
              <a:rPr lang="en-US" altLang="zh-CN" sz="1800" b="1" dirty="0" err="1">
                <a:effectLst/>
                <a:latin typeface="Cambria" panose="02040503050406030204" pitchFamily="18" charset="0"/>
              </a:rPr>
              <a:t>asdasd</a:t>
            </a:r>
            <a:endParaRPr lang="en-US" altLang="zh-CN" sz="1800" b="1" dirty="0">
              <a:effectLst/>
              <a:latin typeface="Cambria" panose="02040503050406030204" pitchFamily="18" charset="0"/>
            </a:endParaRPr>
          </a:p>
          <a:p>
            <a:pPr lvl="1" eaLnBrk="1" hangingPunct="1">
              <a:lnSpc>
                <a:spcPct val="110000"/>
              </a:lnSpc>
              <a:buFont typeface="Wingdings" panose="05000000000000000000" pitchFamily="2" charset="2"/>
              <a:buNone/>
            </a:pPr>
            <a:r>
              <a:rPr lang="en-US" altLang="zh-CN" sz="1800" b="1" dirty="0">
                <a:effectLst/>
                <a:latin typeface="Cambria" panose="02040503050406030204" pitchFamily="18" charset="0"/>
              </a:rPr>
              <a:t>Others?</a:t>
            </a:r>
          </a:p>
        </p:txBody>
      </p:sp>
      <p:sp>
        <p:nvSpPr>
          <p:cNvPr id="189442" name="Rectangle 2"/>
          <p:cNvSpPr>
            <a:spLocks noGrp="1" noChangeArrowheads="1"/>
          </p:cNvSpPr>
          <p:nvPr>
            <p:ph type="title"/>
          </p:nvPr>
        </p:nvSpPr>
        <p:spPr>
          <a:xfrm>
            <a:off x="1557338" y="194628"/>
            <a:ext cx="5686425" cy="534988"/>
          </a:xfrm>
        </p:spPr>
        <p:txBody>
          <a:bodyPr/>
          <a:lstStyle/>
          <a:p>
            <a:r>
              <a:rPr lang="en-US" altLang="zh-CN" sz="3200" dirty="0">
                <a:latin typeface="Cambria" panose="02040503050406030204" pitchFamily="18" charset="0"/>
              </a:rPr>
              <a:t>BVA Example 2</a:t>
            </a:r>
          </a:p>
        </p:txBody>
      </p:sp>
      <p:sp>
        <p:nvSpPr>
          <p:cNvPr id="189443" name="Text Box 3"/>
          <p:cNvSpPr txBox="1">
            <a:spLocks noChangeArrowheads="1"/>
          </p:cNvSpPr>
          <p:nvPr/>
        </p:nvSpPr>
        <p:spPr bwMode="auto">
          <a:xfrm>
            <a:off x="609600" y="1179790"/>
            <a:ext cx="8305800" cy="38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nSpc>
                <a:spcPct val="140000"/>
              </a:lnSpc>
              <a:spcBef>
                <a:spcPct val="20000"/>
              </a:spcBef>
              <a:buClr>
                <a:schemeClr val="accent2"/>
              </a:buClr>
              <a:buFont typeface="Symbol" panose="05050102010706020507" pitchFamily="18" charset="2"/>
              <a:buNone/>
            </a:pPr>
            <a:r>
              <a:rPr lang="en-US" altLang="zh-CN" sz="2000" b="1" dirty="0" smtClean="0">
                <a:solidFill>
                  <a:srgbClr val="133984"/>
                </a:solidFill>
                <a:effectLst/>
                <a:latin typeface="Cambria" panose="02040503050406030204" pitchFamily="18" charset="0"/>
                <a:ea typeface="宋体" panose="02010600030101010101" pitchFamily="2" charset="-122"/>
              </a:rPr>
              <a:t>Test a function which limit user input to 6-digit positive integer</a:t>
            </a:r>
            <a:endParaRPr lang="en-US" altLang="zh-CN" sz="2000" b="1" dirty="0">
              <a:solidFill>
                <a:srgbClr val="133984"/>
              </a:solidFill>
              <a:effectLst/>
              <a:latin typeface="Cambria" panose="02040503050406030204" pitchFamily="18" charset="0"/>
              <a:ea typeface="宋体" panose="02010600030101010101" pitchFamily="2" charset="-122"/>
            </a:endParaRPr>
          </a:p>
        </p:txBody>
      </p:sp>
      <p:sp>
        <p:nvSpPr>
          <p:cNvPr id="189445" name="Text Box 5"/>
          <p:cNvSpPr txBox="1">
            <a:spLocks noChangeArrowheads="1"/>
          </p:cNvSpPr>
          <p:nvPr/>
        </p:nvSpPr>
        <p:spPr bwMode="auto">
          <a:xfrm>
            <a:off x="1258888" y="5265738"/>
            <a:ext cx="8305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110000"/>
              </a:lnSpc>
              <a:spcAft>
                <a:spcPts val="900"/>
              </a:spcAft>
              <a:buClr>
                <a:schemeClr val="accent1"/>
              </a:buClr>
            </a:pPr>
            <a:r>
              <a:rPr lang="en-US" altLang="zh-CN" sz="1600" b="1" dirty="0">
                <a:effectLst/>
                <a:latin typeface="Cambria" panose="02040503050406030204" pitchFamily="18" charset="0"/>
                <a:ea typeface="宋体" panose="02010600030101010101" pitchFamily="2" charset="-122"/>
              </a:rPr>
              <a:t>       Class invalid value:                      </a:t>
            </a:r>
            <a:r>
              <a:rPr lang="en-US" altLang="zh-CN" sz="1600" b="1" dirty="0" smtClean="0">
                <a:effectLst/>
                <a:latin typeface="Cambria" panose="02040503050406030204" pitchFamily="18" charset="0"/>
                <a:ea typeface="宋体" panose="02010600030101010101" pitchFamily="2" charset="-122"/>
              </a:rPr>
              <a:t>           X8 </a:t>
            </a:r>
            <a:r>
              <a:rPr lang="en-US" altLang="zh-CN" sz="1600" b="1" dirty="0">
                <a:effectLst/>
                <a:latin typeface="Cambria" panose="02040503050406030204" pitchFamily="18" charset="0"/>
                <a:ea typeface="宋体" panose="02010600030101010101" pitchFamily="2" charset="-122"/>
              </a:rPr>
              <a:t>=  000123</a:t>
            </a:r>
          </a:p>
        </p:txBody>
      </p:sp>
      <p:grpSp>
        <p:nvGrpSpPr>
          <p:cNvPr id="189446" name="Group 6"/>
          <p:cNvGrpSpPr>
            <a:grpSpLocks/>
          </p:cNvGrpSpPr>
          <p:nvPr/>
        </p:nvGrpSpPr>
        <p:grpSpPr bwMode="auto">
          <a:xfrm>
            <a:off x="1116013" y="2708275"/>
            <a:ext cx="6248400" cy="1835150"/>
            <a:chOff x="384" y="1536"/>
            <a:chExt cx="3936" cy="1200"/>
          </a:xfrm>
        </p:grpSpPr>
        <p:sp>
          <p:nvSpPr>
            <p:cNvPr id="189447" name="Line 7"/>
            <p:cNvSpPr>
              <a:spLocks noChangeShapeType="1"/>
            </p:cNvSpPr>
            <p:nvPr/>
          </p:nvSpPr>
          <p:spPr bwMode="auto">
            <a:xfrm>
              <a:off x="384" y="15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8" name="Line 8"/>
            <p:cNvSpPr>
              <a:spLocks noChangeShapeType="1"/>
            </p:cNvSpPr>
            <p:nvPr/>
          </p:nvSpPr>
          <p:spPr bwMode="auto">
            <a:xfrm>
              <a:off x="384" y="177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49" name="Line 9"/>
            <p:cNvSpPr>
              <a:spLocks noChangeShapeType="1"/>
            </p:cNvSpPr>
            <p:nvPr/>
          </p:nvSpPr>
          <p:spPr bwMode="auto">
            <a:xfrm>
              <a:off x="384" y="201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0" name="Line 10"/>
            <p:cNvSpPr>
              <a:spLocks noChangeShapeType="1"/>
            </p:cNvSpPr>
            <p:nvPr/>
          </p:nvSpPr>
          <p:spPr bwMode="auto">
            <a:xfrm>
              <a:off x="384" y="225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1" name="Line 11"/>
            <p:cNvSpPr>
              <a:spLocks noChangeShapeType="1"/>
            </p:cNvSpPr>
            <p:nvPr/>
          </p:nvSpPr>
          <p:spPr bwMode="auto">
            <a:xfrm>
              <a:off x="384" y="249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2" name="Line 12"/>
            <p:cNvSpPr>
              <a:spLocks noChangeShapeType="1"/>
            </p:cNvSpPr>
            <p:nvPr/>
          </p:nvSpPr>
          <p:spPr bwMode="auto">
            <a:xfrm>
              <a:off x="384" y="2736"/>
              <a:ext cx="3936"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grpSp>
      <p:sp>
        <p:nvSpPr>
          <p:cNvPr id="189453" name="Line 13"/>
          <p:cNvSpPr>
            <a:spLocks noChangeShapeType="1"/>
          </p:cNvSpPr>
          <p:nvPr/>
        </p:nvSpPr>
        <p:spPr bwMode="auto">
          <a:xfrm>
            <a:off x="1116013" y="6400800"/>
            <a:ext cx="6248400" cy="0"/>
          </a:xfrm>
          <a:prstGeom prst="line">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lstStyle/>
          <a:p>
            <a:endParaRPr lang="zh-CN" altLang="en-US">
              <a:latin typeface="Cambria" panose="02040503050406030204" pitchFamily="18" charset="0"/>
            </a:endParaRPr>
          </a:p>
        </p:txBody>
      </p:sp>
      <p:sp>
        <p:nvSpPr>
          <p:cNvPr id="189454" name="Text Box 14"/>
          <p:cNvSpPr txBox="1">
            <a:spLocks noChangeArrowheads="1"/>
          </p:cNvSpPr>
          <p:nvPr/>
        </p:nvSpPr>
        <p:spPr bwMode="auto">
          <a:xfrm>
            <a:off x="2362200" y="5671246"/>
            <a:ext cx="5867400" cy="6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eaLnBrk="1" hangingPunct="1">
              <a:lnSpc>
                <a:spcPct val="110000"/>
              </a:lnSpc>
              <a:spcAft>
                <a:spcPts val="900"/>
              </a:spcAft>
              <a:buClr>
                <a:schemeClr val="accent1"/>
              </a:buClr>
            </a:pPr>
            <a:r>
              <a:rPr lang="zh-CN" altLang="en-US" sz="1600" b="1" dirty="0">
                <a:effectLst/>
                <a:latin typeface="Cambria" panose="02040503050406030204" pitchFamily="18" charset="0"/>
                <a:ea typeface="宋体" panose="02010600030101010101" pitchFamily="2" charset="-122"/>
              </a:rPr>
              <a:t>                                                       </a:t>
            </a:r>
            <a:r>
              <a:rPr lang="en-US" altLang="zh-CN" sz="1600" b="1" dirty="0">
                <a:effectLst/>
                <a:latin typeface="Cambria" panose="02040503050406030204" pitchFamily="18" charset="0"/>
                <a:ea typeface="宋体" panose="02010600030101010101" pitchFamily="2" charset="-122"/>
              </a:rPr>
              <a:t>X9 = </a:t>
            </a:r>
            <a:r>
              <a:rPr lang="en-US" altLang="zh-CN" sz="1600" b="1" dirty="0" smtClean="0">
                <a:effectLst/>
                <a:latin typeface="Cambria" panose="02040503050406030204" pitchFamily="18" charset="0"/>
                <a:ea typeface="宋体" panose="02010600030101010101" pitchFamily="2" charset="-122"/>
              </a:rPr>
              <a:t>asd123; </a:t>
            </a:r>
          </a:p>
          <a:p>
            <a:pPr eaLnBrk="1" hangingPunct="1">
              <a:lnSpc>
                <a:spcPct val="110000"/>
              </a:lnSpc>
              <a:spcAft>
                <a:spcPts val="900"/>
              </a:spcAft>
              <a:buClr>
                <a:schemeClr val="accent1"/>
              </a:buClr>
            </a:pPr>
            <a:r>
              <a:rPr lang="en-US" altLang="zh-CN" sz="1600" b="1" dirty="0">
                <a:latin typeface="Cambria" panose="02040503050406030204" pitchFamily="18" charset="0"/>
                <a:ea typeface="宋体" panose="02010600030101010101" pitchFamily="2" charset="-122"/>
              </a:rPr>
              <a:t>	</a:t>
            </a:r>
            <a:r>
              <a:rPr lang="en-US" altLang="zh-CN" sz="1600" b="1" dirty="0" smtClean="0">
                <a:latin typeface="Cambria" panose="02040503050406030204" pitchFamily="18" charset="0"/>
                <a:ea typeface="宋体" panose="02010600030101010101" pitchFamily="2" charset="-122"/>
              </a:rPr>
              <a:t>	              </a:t>
            </a:r>
            <a:r>
              <a:rPr lang="en-US" altLang="zh-CN" sz="1600" b="1" dirty="0" smtClean="0">
                <a:effectLst/>
                <a:latin typeface="Cambria" panose="02040503050406030204" pitchFamily="18" charset="0"/>
                <a:ea typeface="宋体" panose="02010600030101010101" pitchFamily="2" charset="-122"/>
              </a:rPr>
              <a:t>X10 </a:t>
            </a:r>
            <a:r>
              <a:rPr lang="en-US" altLang="zh-CN" sz="1600" b="1" dirty="0">
                <a:effectLst/>
                <a:latin typeface="Cambria" panose="02040503050406030204" pitchFamily="18" charset="0"/>
                <a:ea typeface="宋体" panose="02010600030101010101" pitchFamily="2" charset="-122"/>
              </a:rPr>
              <a:t>= Empty</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82440" y="260280"/>
              <a:ext cx="8469360" cy="6083640"/>
            </p14:xfrm>
          </p:contentPart>
        </mc:Choice>
        <mc:Fallback>
          <p:pic>
            <p:nvPicPr>
              <p:cNvPr id="2" name="墨迹 1"/>
              <p:cNvPicPr/>
              <p:nvPr/>
            </p:nvPicPr>
            <p:blipFill>
              <a:blip r:embed="rId4"/>
              <a:stretch>
                <a:fillRect/>
              </a:stretch>
            </p:blipFill>
            <p:spPr>
              <a:xfrm>
                <a:off x="73080" y="250920"/>
                <a:ext cx="8488800" cy="6102360"/>
              </a:xfrm>
              <a:prstGeom prst="rect">
                <a:avLst/>
              </a:prstGeom>
            </p:spPr>
          </p:pic>
        </mc:Fallback>
      </mc:AlternateContent>
    </p:spTree>
    <p:extLst>
      <p:ext uri="{BB962C8B-B14F-4D97-AF65-F5344CB8AC3E}">
        <p14:creationId xmlns:p14="http://schemas.microsoft.com/office/powerpoint/2010/main" val="1921781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additive="base">
                                        <p:cTn id="7" dur="1000" fill="hold"/>
                                        <p:tgtEl>
                                          <p:spTgt spid="189444"/>
                                        </p:tgtEl>
                                        <p:attrNameLst>
                                          <p:attrName>ppt_x</p:attrName>
                                        </p:attrNameLst>
                                      </p:cBhvr>
                                      <p:tavLst>
                                        <p:tav tm="0">
                                          <p:val>
                                            <p:strVal val="0-#ppt_w/2"/>
                                          </p:val>
                                        </p:tav>
                                        <p:tav tm="100000">
                                          <p:val>
                                            <p:strVal val="#ppt_x"/>
                                          </p:val>
                                        </p:tav>
                                      </p:tavLst>
                                    </p:anim>
                                    <p:anim calcmode="lin" valueType="num">
                                      <p:cBhvr additive="base">
                                        <p:cTn id="8" dur="1000" fill="hold"/>
                                        <p:tgtEl>
                                          <p:spTgt spid="1894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944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9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5" grpId="0" autoUpdateAnimBg="0"/>
      <p:bldP spid="18945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0466" name="Rectangle 2"/>
          <p:cNvSpPr>
            <a:spLocks noGrp="1" noChangeArrowheads="1"/>
          </p:cNvSpPr>
          <p:nvPr>
            <p:ph type="title"/>
          </p:nvPr>
        </p:nvSpPr>
        <p:spPr>
          <a:xfrm>
            <a:off x="1400175" y="228600"/>
            <a:ext cx="5686425" cy="536575"/>
          </a:xfrm>
        </p:spPr>
        <p:txBody>
          <a:bodyPr/>
          <a:lstStyle/>
          <a:p>
            <a:r>
              <a:rPr lang="en-US" altLang="zh-CN" sz="3200" dirty="0">
                <a:latin typeface="Cambria" panose="02040503050406030204" pitchFamily="18" charset="0"/>
              </a:rPr>
              <a:t>BVA Example 3</a:t>
            </a:r>
          </a:p>
        </p:txBody>
      </p:sp>
      <p:graphicFrame>
        <p:nvGraphicFramePr>
          <p:cNvPr id="190467" name="Object 3"/>
          <p:cNvGraphicFramePr>
            <a:graphicFrameLocks noChangeAspect="1"/>
          </p:cNvGraphicFramePr>
          <p:nvPr>
            <p:extLst>
              <p:ext uri="{D42A27DB-BD31-4B8C-83A1-F6EECF244321}">
                <p14:modId xmlns:p14="http://schemas.microsoft.com/office/powerpoint/2010/main" val="1270447341"/>
              </p:ext>
            </p:extLst>
          </p:nvPr>
        </p:nvGraphicFramePr>
        <p:xfrm>
          <a:off x="762000" y="1219200"/>
          <a:ext cx="7092950" cy="3541712"/>
        </p:xfrm>
        <a:graphic>
          <a:graphicData uri="http://schemas.openxmlformats.org/presentationml/2006/ole">
            <mc:AlternateContent xmlns:mc="http://schemas.openxmlformats.org/markup-compatibility/2006">
              <mc:Choice xmlns:v="urn:schemas-microsoft-com:vml" Requires="v">
                <p:oleObj spid="_x0000_s4144" name="位图图像" r:id="rId4" imgW="7685714" imgH="3839111" progId="Paint.Picture">
                  <p:embed/>
                </p:oleObj>
              </mc:Choice>
              <mc:Fallback>
                <p:oleObj name="位图图像" r:id="rId4" imgW="7685714" imgH="3839111" progId="Paint.Picture">
                  <p:embed/>
                  <p:pic>
                    <p:nvPicPr>
                      <p:cNvPr id="1904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219200"/>
                        <a:ext cx="7092950" cy="354171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8" name="Rectangle 4"/>
          <p:cNvSpPr>
            <a:spLocks noChangeArrowheads="1"/>
          </p:cNvSpPr>
          <p:nvPr/>
        </p:nvSpPr>
        <p:spPr bwMode="auto">
          <a:xfrm>
            <a:off x="914400" y="4876800"/>
            <a:ext cx="6162675"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ct val="110000"/>
              </a:lnSpc>
              <a:spcBef>
                <a:spcPct val="50000"/>
              </a:spcBef>
              <a:buClr>
                <a:schemeClr val="accent1"/>
              </a:buClr>
              <a:buSzPct val="75000"/>
            </a:pPr>
            <a:r>
              <a:rPr lang="en-US" altLang="zh-CN" sz="1600" b="1" dirty="0">
                <a:solidFill>
                  <a:srgbClr val="000099"/>
                </a:solidFill>
                <a:effectLst/>
                <a:latin typeface="Cambria" panose="02040503050406030204" pitchFamily="18" charset="0"/>
                <a:ea typeface="宋体" panose="02010600030101010101" pitchFamily="2" charset="-122"/>
              </a:rPr>
              <a:t>Test cases :</a:t>
            </a:r>
          </a:p>
          <a:p>
            <a:pPr eaLnBrk="1" hangingPunct="1">
              <a:lnSpc>
                <a:spcPct val="110000"/>
              </a:lnSpc>
              <a:spcBef>
                <a:spcPct val="50000"/>
              </a:spcBef>
              <a:buClr>
                <a:schemeClr val="accent1"/>
              </a:buClr>
              <a:buSzPct val="75000"/>
            </a:pPr>
            <a:r>
              <a:rPr lang="en-US" altLang="zh-CN" sz="1600" b="1" dirty="0">
                <a:effectLst/>
                <a:latin typeface="Cambria" panose="02040503050406030204" pitchFamily="18" charset="0"/>
                <a:ea typeface="宋体" panose="02010600030101010101" pitchFamily="2" charset="-122"/>
              </a:rPr>
              <a:t>Class arbitrary value:     </a:t>
            </a:r>
            <a:r>
              <a:rPr lang="en-US" altLang="zh-CN" sz="1600" b="1" dirty="0" smtClean="0">
                <a:effectLst/>
                <a:latin typeface="Cambria" panose="02040503050406030204" pitchFamily="18" charset="0"/>
                <a:ea typeface="宋体" panose="02010600030101010101" pitchFamily="2" charset="-122"/>
              </a:rPr>
              <a:t>Random </a:t>
            </a:r>
            <a:r>
              <a:rPr lang="en-US" altLang="zh-CN" sz="1600" b="1" dirty="0">
                <a:effectLst/>
                <a:latin typeface="Cambria" panose="02040503050406030204" pitchFamily="18" charset="0"/>
                <a:ea typeface="宋体" panose="02010600030101010101" pitchFamily="2" charset="-122"/>
              </a:rPr>
              <a:t>select some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all options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none option </a:t>
            </a:r>
            <a:br>
              <a:rPr lang="en-US" altLang="zh-CN" sz="1600" b="1" dirty="0">
                <a:effectLst/>
                <a:latin typeface="Cambria" panose="02040503050406030204" pitchFamily="18" charset="0"/>
                <a:ea typeface="宋体" panose="02010600030101010101" pitchFamily="2" charset="-122"/>
              </a:rPr>
            </a:br>
            <a:r>
              <a:rPr lang="en-US" altLang="zh-CN" sz="1600" b="1" dirty="0">
                <a:effectLst/>
                <a:latin typeface="Cambria" panose="02040503050406030204" pitchFamily="18" charset="0"/>
                <a:ea typeface="宋体" panose="02010600030101010101" pitchFamily="2" charset="-122"/>
              </a:rPr>
              <a:t>Class boundary value:    Select  1 option</a:t>
            </a:r>
          </a:p>
        </p:txBody>
      </p:sp>
      <mc:AlternateContent xmlns:mc="http://schemas.openxmlformats.org/markup-compatibility/2006">
        <mc:Choice xmlns:p14="http://schemas.microsoft.com/office/powerpoint/2010/main" Requires="p14">
          <p:contentPart p14:bwMode="auto" r:id="rId6">
            <p14:nvContentPartPr>
              <p14:cNvPr id="2" name="墨迹 1"/>
              <p14:cNvContentPartPr/>
              <p14:nvPr/>
            </p14:nvContentPartPr>
            <p14:xfrm>
              <a:off x="64440" y="1801080"/>
              <a:ext cx="4908960" cy="4942440"/>
            </p14:xfrm>
          </p:contentPart>
        </mc:Choice>
        <mc:Fallback>
          <p:pic>
            <p:nvPicPr>
              <p:cNvPr id="2" name="墨迹 1"/>
              <p:cNvPicPr/>
              <p:nvPr/>
            </p:nvPicPr>
            <p:blipFill>
              <a:blip r:embed="rId7"/>
              <a:stretch>
                <a:fillRect/>
              </a:stretch>
            </p:blipFill>
            <p:spPr>
              <a:xfrm>
                <a:off x="56880" y="1792800"/>
                <a:ext cx="4927680" cy="4959360"/>
              </a:xfrm>
              <a:prstGeom prst="rect">
                <a:avLst/>
              </a:prstGeom>
            </p:spPr>
          </p:pic>
        </mc:Fallback>
      </mc:AlternateContent>
    </p:spTree>
    <p:extLst>
      <p:ext uri="{BB962C8B-B14F-4D97-AF65-F5344CB8AC3E}">
        <p14:creationId xmlns:p14="http://schemas.microsoft.com/office/powerpoint/2010/main" val="313257792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56002" name="Rectangle 2"/>
          <p:cNvSpPr>
            <a:spLocks noGrp="1" noChangeArrowheads="1"/>
          </p:cNvSpPr>
          <p:nvPr>
            <p:ph type="title"/>
          </p:nvPr>
        </p:nvSpPr>
        <p:spPr>
          <a:xfrm>
            <a:off x="1066800" y="190500"/>
            <a:ext cx="7772400" cy="1143000"/>
          </a:xfrm>
        </p:spPr>
        <p:txBody>
          <a:bodyPr/>
          <a:lstStyle/>
          <a:p>
            <a:r>
              <a:rPr lang="en-US" altLang="zh-CN" sz="3200" dirty="0">
                <a:latin typeface="Cambria" panose="02040503050406030204" pitchFamily="18" charset="0"/>
              </a:rPr>
              <a:t>Other types in Boundary</a:t>
            </a:r>
          </a:p>
        </p:txBody>
      </p:sp>
      <p:sp>
        <p:nvSpPr>
          <p:cNvPr id="256004" name="Text Box 4"/>
          <p:cNvSpPr txBox="1">
            <a:spLocks noChangeArrowheads="1"/>
          </p:cNvSpPr>
          <p:nvPr/>
        </p:nvSpPr>
        <p:spPr bwMode="auto">
          <a:xfrm>
            <a:off x="1371600" y="2133600"/>
            <a:ext cx="1752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Numeric</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Character</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Position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Quantity</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Speed</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Location</a:t>
            </a:r>
          </a:p>
          <a:p>
            <a:pPr>
              <a:spcBef>
                <a:spcPct val="50000"/>
              </a:spcBef>
            </a:pPr>
            <a:r>
              <a:rPr lang="en-US" altLang="zh-CN" b="1">
                <a:effectLst>
                  <a:outerShdw blurRad="38100" dist="38100" dir="2700000" algn="tl">
                    <a:srgbClr val="FFFFFF"/>
                  </a:outerShdw>
                </a:effectLst>
                <a:latin typeface="Cambria" panose="02040503050406030204" pitchFamily="18" charset="0"/>
                <a:ea typeface="宋体" panose="02010600030101010101" pitchFamily="2" charset="-122"/>
              </a:rPr>
              <a:t>Size</a:t>
            </a:r>
          </a:p>
        </p:txBody>
      </p:sp>
      <p:sp>
        <p:nvSpPr>
          <p:cNvPr id="256005" name="Text Box 5"/>
          <p:cNvSpPr txBox="1">
            <a:spLocks noChangeArrowheads="1"/>
          </p:cNvSpPr>
          <p:nvPr/>
        </p:nvSpPr>
        <p:spPr bwMode="auto">
          <a:xfrm>
            <a:off x="4419600" y="1676400"/>
            <a:ext cx="32004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First/last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Min/Max</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Star/Finish</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Empty/Full</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Slower/Faster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Largest/Smallest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Over/Under</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Shortest/Longest</a:t>
            </a:r>
          </a:p>
          <a:p>
            <a:pPr>
              <a:spcBef>
                <a:spcPct val="50000"/>
              </a:spcBef>
            </a:pPr>
            <a:r>
              <a:rPr lang="en-US" altLang="zh-CN" sz="2000" b="1">
                <a:effectLst>
                  <a:outerShdw blurRad="38100" dist="38100" dir="2700000" algn="tl">
                    <a:srgbClr val="FFFFFF"/>
                  </a:outerShdw>
                </a:effectLst>
                <a:latin typeface="Cambria" panose="02040503050406030204" pitchFamily="18" charset="0"/>
                <a:ea typeface="宋体" panose="02010600030101010101" pitchFamily="2" charset="-122"/>
              </a:rPr>
              <a:t>… …</a:t>
            </a:r>
          </a:p>
        </p:txBody>
      </p:sp>
      <p:sp>
        <p:nvSpPr>
          <p:cNvPr id="256006" name="AutoShape 6"/>
          <p:cNvSpPr>
            <a:spLocks/>
          </p:cNvSpPr>
          <p:nvPr/>
        </p:nvSpPr>
        <p:spPr bwMode="auto">
          <a:xfrm>
            <a:off x="2971800" y="1600200"/>
            <a:ext cx="914400" cy="4267200"/>
          </a:xfrm>
          <a:prstGeom prst="leftBrace">
            <a:avLst>
              <a:gd name="adj1" fmla="val 3888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4308840" y="1835280"/>
              <a:ext cx="2882880" cy="3344040"/>
            </p14:xfrm>
          </p:contentPart>
        </mc:Choice>
        <mc:Fallback>
          <p:pic>
            <p:nvPicPr>
              <p:cNvPr id="2" name="墨迹 1"/>
              <p:cNvPicPr/>
              <p:nvPr/>
            </p:nvPicPr>
            <p:blipFill>
              <a:blip r:embed="rId4"/>
              <a:stretch>
                <a:fillRect/>
              </a:stretch>
            </p:blipFill>
            <p:spPr>
              <a:xfrm>
                <a:off x="4302000" y="1825920"/>
                <a:ext cx="2900520" cy="3361320"/>
              </a:xfrm>
              <a:prstGeom prst="rect">
                <a:avLst/>
              </a:prstGeom>
            </p:spPr>
          </p:pic>
        </mc:Fallback>
      </mc:AlternateContent>
    </p:spTree>
    <p:extLst>
      <p:ext uri="{BB962C8B-B14F-4D97-AF65-F5344CB8AC3E}">
        <p14:creationId xmlns:p14="http://schemas.microsoft.com/office/powerpoint/2010/main" val="26719642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40644" name="Rectangle 4"/>
          <p:cNvSpPr>
            <a:spLocks noChangeArrowheads="1"/>
          </p:cNvSpPr>
          <p:nvPr/>
        </p:nvSpPr>
        <p:spPr bwMode="auto">
          <a:xfrm>
            <a:off x="533400" y="1371600"/>
            <a:ext cx="80010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input data –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Limits on output data- size, type</a:t>
            </a: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Look for limits such as</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First-1/Last+1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Start-1/Finish+1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Min-1/max+1</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Less than empty/ more than full</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just Over/Just Under</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etc.</a:t>
            </a:r>
          </a:p>
          <a:p>
            <a:pPr>
              <a:lnSpc>
                <a:spcPct val="120000"/>
              </a:lnSpc>
            </a:pPr>
            <a:endParaRPr lang="en-US" altLang="zh-CN" sz="2000" b="1"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b="1" dirty="0">
                <a:solidFill>
                  <a:srgbClr val="000099"/>
                </a:solidFill>
                <a:effectLst/>
                <a:latin typeface="Cambria" panose="02040503050406030204" pitchFamily="18" charset="0"/>
                <a:ea typeface="宋体" panose="02010600030101010101" pitchFamily="2" charset="-122"/>
              </a:rPr>
              <a:t>Don’t hesitate to choose data outside boundaries, even when it seems absurd. </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329840" y="2718720"/>
              <a:ext cx="4302720" cy="2414880"/>
            </p14:xfrm>
          </p:contentPart>
        </mc:Choice>
        <mc:Fallback>
          <p:pic>
            <p:nvPicPr>
              <p:cNvPr id="2" name="墨迹 1"/>
              <p:cNvPicPr/>
              <p:nvPr/>
            </p:nvPicPr>
            <p:blipFill>
              <a:blip r:embed="rId4"/>
              <a:stretch>
                <a:fillRect/>
              </a:stretch>
            </p:blipFill>
            <p:spPr>
              <a:xfrm>
                <a:off x="1322640" y="2711160"/>
                <a:ext cx="4317480" cy="2433240"/>
              </a:xfrm>
              <a:prstGeom prst="rect">
                <a:avLst/>
              </a:prstGeom>
            </p:spPr>
          </p:pic>
        </mc:Fallback>
      </mc:AlternateContent>
    </p:spTree>
    <p:extLst>
      <p:ext uri="{BB962C8B-B14F-4D97-AF65-F5344CB8AC3E}">
        <p14:creationId xmlns:p14="http://schemas.microsoft.com/office/powerpoint/2010/main" val="26512870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 name="矩形 1"/>
          <p:cNvSpPr/>
          <p:nvPr/>
        </p:nvSpPr>
        <p:spPr>
          <a:xfrm>
            <a:off x="304800" y="1098430"/>
            <a:ext cx="8305800" cy="3477875"/>
          </a:xfrm>
          <a:prstGeom prst="rect">
            <a:avLst/>
          </a:prstGeom>
        </p:spPr>
        <p:txBody>
          <a:bodyPr wrap="square">
            <a:spAutoFit/>
          </a:bodyPr>
          <a:lstStyle/>
          <a:p>
            <a:r>
              <a:rPr lang="en-US" altLang="zh-CN" sz="2000" dirty="0">
                <a:latin typeface="Cambria" panose="02040503050406030204" pitchFamily="18" charset="0"/>
              </a:rPr>
              <a:t>Q #6) A program validates numeric fields as follows: values less than 10 are rejected, values between 10 and 21 are accepted, values greater than or equal to 22 are rejected. Which of the following covers the MOST boundary values?</a:t>
            </a:r>
          </a:p>
          <a:p>
            <a:endParaRPr lang="en-US" altLang="zh-CN" sz="2000" dirty="0">
              <a:latin typeface="Cambria" panose="02040503050406030204" pitchFamily="18" charset="0"/>
            </a:endParaRPr>
          </a:p>
          <a:p>
            <a:r>
              <a:rPr lang="en-US" altLang="zh-CN" sz="2000" dirty="0">
                <a:latin typeface="Cambria" panose="02040503050406030204" pitchFamily="18" charset="0"/>
              </a:rPr>
              <a:t>a. 9,10,11,22</a:t>
            </a:r>
          </a:p>
          <a:p>
            <a:r>
              <a:rPr lang="en-US" altLang="zh-CN" sz="2000" dirty="0">
                <a:latin typeface="Cambria" panose="02040503050406030204" pitchFamily="18" charset="0"/>
              </a:rPr>
              <a:t>b. 9,10,21,22</a:t>
            </a:r>
          </a:p>
          <a:p>
            <a:r>
              <a:rPr lang="en-US" altLang="zh-CN" sz="2000" dirty="0">
                <a:latin typeface="Cambria" panose="02040503050406030204" pitchFamily="18" charset="0"/>
              </a:rPr>
              <a:t>c. 10,11,21,22</a:t>
            </a:r>
          </a:p>
          <a:p>
            <a:r>
              <a:rPr lang="en-US" altLang="zh-CN" sz="2000" dirty="0">
                <a:latin typeface="Cambria" panose="02040503050406030204" pitchFamily="18" charset="0"/>
              </a:rPr>
              <a:t>d. </a:t>
            </a:r>
            <a:r>
              <a:rPr lang="en-US" altLang="zh-CN" sz="2000" dirty="0" smtClean="0">
                <a:latin typeface="Cambria" panose="02040503050406030204" pitchFamily="18" charset="0"/>
              </a:rPr>
              <a:t>10,11,20,21</a:t>
            </a:r>
          </a:p>
          <a:p>
            <a:endParaRPr lang="en-US" altLang="zh-CN" sz="2000" dirty="0">
              <a:latin typeface="Cambria" panose="02040503050406030204" pitchFamily="18" charset="0"/>
            </a:endParaRPr>
          </a:p>
          <a:p>
            <a:endParaRPr lang="zh-CN" altLang="en-US" sz="20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238320" y="874800"/>
              <a:ext cx="8480160" cy="3684960"/>
            </p14:xfrm>
          </p:contentPart>
        </mc:Choice>
        <mc:Fallback>
          <p:pic>
            <p:nvPicPr>
              <p:cNvPr id="3" name="墨迹 2"/>
              <p:cNvPicPr/>
              <p:nvPr/>
            </p:nvPicPr>
            <p:blipFill>
              <a:blip r:embed="rId4"/>
              <a:stretch>
                <a:fillRect/>
              </a:stretch>
            </p:blipFill>
            <p:spPr>
              <a:xfrm>
                <a:off x="227880" y="871560"/>
                <a:ext cx="8499960" cy="3697560"/>
              </a:xfrm>
              <a:prstGeom prst="rect">
                <a:avLst/>
              </a:prstGeom>
            </p:spPr>
          </p:pic>
        </mc:Fallback>
      </mc:AlternateContent>
    </p:spTree>
    <p:extLst>
      <p:ext uri="{BB962C8B-B14F-4D97-AF65-F5344CB8AC3E}">
        <p14:creationId xmlns:p14="http://schemas.microsoft.com/office/powerpoint/2010/main" val="1736026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 name="矩形 1"/>
          <p:cNvSpPr/>
          <p:nvPr/>
        </p:nvSpPr>
        <p:spPr>
          <a:xfrm>
            <a:off x="304800" y="1098430"/>
            <a:ext cx="8305800" cy="3970318"/>
          </a:xfrm>
          <a:prstGeom prst="rect">
            <a:avLst/>
          </a:prstGeom>
        </p:spPr>
        <p:txBody>
          <a:bodyPr wrap="square">
            <a:spAutoFit/>
          </a:bodyPr>
          <a:lstStyle/>
          <a:p>
            <a:r>
              <a:rPr lang="en-US" altLang="zh-CN" sz="1800" dirty="0">
                <a:latin typeface="Cambria" panose="02040503050406030204" pitchFamily="18" charset="0"/>
              </a:rPr>
              <a:t>Q #7)</a:t>
            </a:r>
          </a:p>
          <a:p>
            <a:r>
              <a:rPr lang="en-US" altLang="zh-CN" sz="1800" dirty="0" smtClean="0">
                <a:latin typeface="Cambria" panose="02040503050406030204" pitchFamily="18" charset="0"/>
              </a:rPr>
              <a:t>In </a:t>
            </a:r>
            <a:r>
              <a:rPr lang="en-US" altLang="zh-CN" sz="1800" dirty="0">
                <a:latin typeface="Cambria" panose="02040503050406030204" pitchFamily="18" charset="0"/>
              </a:rPr>
              <a:t>a system designed to work out the taxes to be paid:</a:t>
            </a:r>
          </a:p>
          <a:p>
            <a:r>
              <a:rPr lang="en-US" altLang="zh-CN" sz="1800" dirty="0">
                <a:latin typeface="Cambria" panose="02040503050406030204" pitchFamily="18" charset="0"/>
              </a:rPr>
              <a:t>An employee has £4000 of salary tax-free.</a:t>
            </a:r>
          </a:p>
          <a:p>
            <a:r>
              <a:rPr lang="en-US" altLang="zh-CN" sz="1800" dirty="0">
                <a:latin typeface="Cambria" panose="02040503050406030204" pitchFamily="18" charset="0"/>
              </a:rPr>
              <a:t>The next £1500 is taxed at 10%.</a:t>
            </a:r>
          </a:p>
          <a:p>
            <a:r>
              <a:rPr lang="en-US" altLang="zh-CN" sz="1800" dirty="0">
                <a:latin typeface="Cambria" panose="02040503050406030204" pitchFamily="18" charset="0"/>
              </a:rPr>
              <a:t>The next £28000 after that is taxed at 22%.</a:t>
            </a:r>
          </a:p>
          <a:p>
            <a:r>
              <a:rPr lang="en-US" altLang="zh-CN" sz="1800" dirty="0">
                <a:latin typeface="Cambria" panose="02040503050406030204" pitchFamily="18" charset="0"/>
              </a:rPr>
              <a:t>Any further amount is taxed at 40%.</a:t>
            </a:r>
          </a:p>
          <a:p>
            <a:endParaRPr lang="en-US" altLang="zh-CN" sz="1800" dirty="0">
              <a:latin typeface="Cambria" panose="02040503050406030204" pitchFamily="18" charset="0"/>
            </a:endParaRPr>
          </a:p>
          <a:p>
            <a:r>
              <a:rPr lang="en-US" altLang="zh-CN" sz="1800" dirty="0">
                <a:latin typeface="Cambria" panose="02040503050406030204" pitchFamily="18" charset="0"/>
              </a:rPr>
              <a:t>To the nearest whole pound, which of these groups of numbers fall into three DIFFERENT equivalence classes?</a:t>
            </a:r>
          </a:p>
          <a:p>
            <a:r>
              <a:rPr lang="en-US" altLang="zh-CN" sz="1800" dirty="0">
                <a:latin typeface="Cambria" panose="02040503050406030204" pitchFamily="18" charset="0"/>
              </a:rPr>
              <a:t>a) £4000; £5000; £5500</a:t>
            </a:r>
          </a:p>
          <a:p>
            <a:r>
              <a:rPr lang="en-US" altLang="zh-CN" sz="1800" dirty="0">
                <a:latin typeface="Cambria" panose="02040503050406030204" pitchFamily="18" charset="0"/>
              </a:rPr>
              <a:t>b) £32001; £34000; £36500</a:t>
            </a:r>
          </a:p>
          <a:p>
            <a:r>
              <a:rPr lang="en-US" altLang="zh-CN" sz="1800" dirty="0">
                <a:latin typeface="Cambria" panose="02040503050406030204" pitchFamily="18" charset="0"/>
              </a:rPr>
              <a:t>c) £28000; £28001; £32001</a:t>
            </a:r>
          </a:p>
          <a:p>
            <a:r>
              <a:rPr lang="en-US" altLang="zh-CN" sz="1800" dirty="0">
                <a:latin typeface="Cambria" panose="02040503050406030204" pitchFamily="18" charset="0"/>
              </a:rPr>
              <a:t>d) £4000; £4200; £5600</a:t>
            </a:r>
          </a:p>
          <a:p>
            <a:endParaRPr lang="zh-CN" altLang="en-US" sz="18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4" name="墨迹 3"/>
              <p14:cNvContentPartPr/>
              <p14:nvPr/>
            </p14:nvContentPartPr>
            <p14:xfrm>
              <a:off x="222480" y="956520"/>
              <a:ext cx="8578080" cy="4611600"/>
            </p14:xfrm>
          </p:contentPart>
        </mc:Choice>
        <mc:Fallback>
          <p:pic>
            <p:nvPicPr>
              <p:cNvPr id="4" name="墨迹 3"/>
              <p:cNvPicPr/>
              <p:nvPr/>
            </p:nvPicPr>
            <p:blipFill>
              <a:blip r:embed="rId4"/>
              <a:stretch>
                <a:fillRect/>
              </a:stretch>
            </p:blipFill>
            <p:spPr>
              <a:xfrm>
                <a:off x="210960" y="945360"/>
                <a:ext cx="8600040" cy="4633560"/>
              </a:xfrm>
              <a:prstGeom prst="rect">
                <a:avLst/>
              </a:prstGeom>
            </p:spPr>
          </p:pic>
        </mc:Fallback>
      </mc:AlternateContent>
    </p:spTree>
    <p:extLst>
      <p:ext uri="{BB962C8B-B14F-4D97-AF65-F5344CB8AC3E}">
        <p14:creationId xmlns:p14="http://schemas.microsoft.com/office/powerpoint/2010/main" val="537392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0642" name="Rectangle 2"/>
          <p:cNvSpPr>
            <a:spLocks noGrp="1" noChangeArrowheads="1"/>
          </p:cNvSpPr>
          <p:nvPr>
            <p:ph type="title"/>
          </p:nvPr>
        </p:nvSpPr>
        <p:spPr>
          <a:xfrm>
            <a:off x="1371600" y="296863"/>
            <a:ext cx="8154988" cy="533400"/>
          </a:xfrm>
        </p:spPr>
        <p:txBody>
          <a:bodyPr/>
          <a:lstStyle/>
          <a:p>
            <a:r>
              <a:rPr lang="en-US" altLang="zh-CN" sz="2400" b="1" dirty="0">
                <a:latin typeface="Cambria" panose="02040503050406030204" pitchFamily="18" charset="0"/>
              </a:rPr>
              <a:t>Examples of possible boundary conditions</a:t>
            </a:r>
          </a:p>
        </p:txBody>
      </p:sp>
      <p:sp>
        <p:nvSpPr>
          <p:cNvPr id="2" name="矩形 1"/>
          <p:cNvSpPr/>
          <p:nvPr/>
        </p:nvSpPr>
        <p:spPr>
          <a:xfrm>
            <a:off x="304800" y="1098430"/>
            <a:ext cx="8305800" cy="3970318"/>
          </a:xfrm>
          <a:prstGeom prst="rect">
            <a:avLst/>
          </a:prstGeom>
        </p:spPr>
        <p:txBody>
          <a:bodyPr wrap="square">
            <a:spAutoFit/>
          </a:bodyPr>
          <a:lstStyle/>
          <a:p>
            <a:r>
              <a:rPr lang="en-US" altLang="zh-CN" sz="1800" dirty="0">
                <a:latin typeface="Cambria" panose="02040503050406030204" pitchFamily="18" charset="0"/>
              </a:rPr>
              <a:t>Q #8</a:t>
            </a:r>
            <a:r>
              <a:rPr lang="en-US" altLang="zh-CN" sz="1800" dirty="0" smtClean="0">
                <a:latin typeface="Cambria" panose="02040503050406030204" pitchFamily="18" charset="0"/>
              </a:rPr>
              <a:t>)</a:t>
            </a:r>
            <a:endParaRPr lang="en-US" altLang="zh-CN" sz="1800" dirty="0">
              <a:latin typeface="Cambria" panose="02040503050406030204" pitchFamily="18" charset="0"/>
            </a:endParaRPr>
          </a:p>
          <a:p>
            <a:r>
              <a:rPr lang="en-US" altLang="zh-CN" sz="1800" dirty="0">
                <a:latin typeface="Cambria" panose="02040503050406030204" pitchFamily="18" charset="0"/>
              </a:rPr>
              <a:t>In a system designed to work out the taxes to be paid:</a:t>
            </a:r>
          </a:p>
          <a:p>
            <a:r>
              <a:rPr lang="en-US" altLang="zh-CN" sz="1800" dirty="0">
                <a:latin typeface="Cambria" panose="02040503050406030204" pitchFamily="18" charset="0"/>
              </a:rPr>
              <a:t>An employee has £4000 of salary tax-free.</a:t>
            </a:r>
          </a:p>
          <a:p>
            <a:r>
              <a:rPr lang="en-US" altLang="zh-CN" sz="1800" dirty="0">
                <a:latin typeface="Cambria" panose="02040503050406030204" pitchFamily="18" charset="0"/>
              </a:rPr>
              <a:t>The next £1500 is taxed at 10%.</a:t>
            </a:r>
          </a:p>
          <a:p>
            <a:r>
              <a:rPr lang="en-US" altLang="zh-CN" sz="1800" dirty="0">
                <a:latin typeface="Cambria" panose="02040503050406030204" pitchFamily="18" charset="0"/>
              </a:rPr>
              <a:t>The next £28000 after that is taxed at 22%.</a:t>
            </a:r>
          </a:p>
          <a:p>
            <a:r>
              <a:rPr lang="en-US" altLang="zh-CN" sz="1800" dirty="0">
                <a:latin typeface="Cambria" panose="02040503050406030204" pitchFamily="18" charset="0"/>
              </a:rPr>
              <a:t>Any further amount is taxed at 40%.</a:t>
            </a:r>
          </a:p>
          <a:p>
            <a:endParaRPr lang="en-US" altLang="zh-CN" sz="1800" dirty="0">
              <a:latin typeface="Cambria" panose="02040503050406030204" pitchFamily="18" charset="0"/>
            </a:endParaRPr>
          </a:p>
          <a:p>
            <a:r>
              <a:rPr lang="en-US" altLang="zh-CN" sz="1800" dirty="0">
                <a:latin typeface="Cambria" panose="02040503050406030204" pitchFamily="18" charset="0"/>
              </a:rPr>
              <a:t>To the nearest whole pound, which of these is a valid Boundary Value Analysis test case?</a:t>
            </a:r>
          </a:p>
          <a:p>
            <a:endParaRPr lang="en-US" altLang="zh-CN" sz="1800" dirty="0">
              <a:latin typeface="Cambria" panose="02040503050406030204" pitchFamily="18" charset="0"/>
            </a:endParaRPr>
          </a:p>
          <a:p>
            <a:r>
              <a:rPr lang="en-US" altLang="zh-CN" sz="1800" dirty="0">
                <a:latin typeface="Cambria" panose="02040503050406030204" pitchFamily="18" charset="0"/>
              </a:rPr>
              <a:t>a) £28000</a:t>
            </a:r>
          </a:p>
          <a:p>
            <a:r>
              <a:rPr lang="en-US" altLang="zh-CN" sz="1800" dirty="0">
                <a:latin typeface="Cambria" panose="02040503050406030204" pitchFamily="18" charset="0"/>
              </a:rPr>
              <a:t>b) £33501</a:t>
            </a:r>
          </a:p>
          <a:p>
            <a:r>
              <a:rPr lang="en-US" altLang="zh-CN" sz="1800" dirty="0">
                <a:latin typeface="Cambria" panose="02040503050406030204" pitchFamily="18" charset="0"/>
              </a:rPr>
              <a:t>c) £32001</a:t>
            </a:r>
          </a:p>
          <a:p>
            <a:r>
              <a:rPr lang="en-US" altLang="zh-CN" sz="1800" dirty="0">
                <a:latin typeface="Cambria" panose="02040503050406030204" pitchFamily="18" charset="0"/>
              </a:rPr>
              <a:t>d) £1500</a:t>
            </a:r>
            <a:endParaRPr lang="zh-CN" altLang="en-US" sz="1800" dirty="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3" name="墨迹 2"/>
              <p14:cNvContentPartPr/>
              <p14:nvPr/>
            </p14:nvContentPartPr>
            <p14:xfrm>
              <a:off x="385200" y="2506320"/>
              <a:ext cx="8637840" cy="4083480"/>
            </p14:xfrm>
          </p:contentPart>
        </mc:Choice>
        <mc:Fallback>
          <p:pic>
            <p:nvPicPr>
              <p:cNvPr id="3" name="墨迹 2"/>
              <p:cNvPicPr/>
              <p:nvPr/>
            </p:nvPicPr>
            <p:blipFill>
              <a:blip r:embed="rId4"/>
              <a:stretch>
                <a:fillRect/>
              </a:stretch>
            </p:blipFill>
            <p:spPr>
              <a:xfrm>
                <a:off x="376560" y="2497680"/>
                <a:ext cx="8656200" cy="4095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墨迹 3"/>
              <p14:cNvContentPartPr/>
              <p14:nvPr/>
            </p14:nvContentPartPr>
            <p14:xfrm>
              <a:off x="5607000" y="920880"/>
              <a:ext cx="3302280" cy="1460880"/>
            </p14:xfrm>
          </p:contentPart>
        </mc:Choice>
        <mc:Fallback>
          <p:pic>
            <p:nvPicPr>
              <p:cNvPr id="4" name="墨迹 3"/>
              <p:cNvPicPr/>
              <p:nvPr/>
            </p:nvPicPr>
            <p:blipFill>
              <a:blip r:embed="rId6"/>
              <a:stretch>
                <a:fillRect/>
              </a:stretch>
            </p:blipFill>
            <p:spPr>
              <a:xfrm>
                <a:off x="5597640" y="911520"/>
                <a:ext cx="3321000" cy="1479600"/>
              </a:xfrm>
              <a:prstGeom prst="rect">
                <a:avLst/>
              </a:prstGeom>
            </p:spPr>
          </p:pic>
        </mc:Fallback>
      </mc:AlternateContent>
    </p:spTree>
    <p:extLst>
      <p:ext uri="{BB962C8B-B14F-4D97-AF65-F5344CB8AC3E}">
        <p14:creationId xmlns:p14="http://schemas.microsoft.com/office/powerpoint/2010/main" val="782755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228600"/>
            <a:ext cx="6705600" cy="838200"/>
          </a:xfrm>
        </p:spPr>
        <p:txBody>
          <a:bodyPr/>
          <a:lstStyle/>
          <a:p>
            <a:pPr eaLnBrk="1" hangingPunct="1"/>
            <a:r>
              <a:rPr lang="en-US" altLang="zh-CN" dirty="0" smtClean="0">
                <a:latin typeface="Cambria" panose="02040503050406030204" pitchFamily="18" charset="0"/>
              </a:rPr>
              <a:t>Specification and Test Cases Review</a:t>
            </a:r>
            <a:endParaRPr lang="zh-CN" altLang="zh-CN" sz="1800" dirty="0" smtClean="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47320" y="1149480"/>
              <a:ext cx="6648480" cy="3679920"/>
            </p14:xfrm>
          </p:contentPart>
        </mc:Choice>
        <mc:Fallback xmlns="">
          <p:pic>
            <p:nvPicPr>
              <p:cNvPr id="2" name="墨迹 1"/>
              <p:cNvPicPr/>
              <p:nvPr/>
            </p:nvPicPr>
            <p:blipFill>
              <a:blip r:embed="rId4"/>
              <a:stretch>
                <a:fillRect/>
              </a:stretch>
            </p:blipFill>
            <p:spPr>
              <a:xfrm>
                <a:off x="239760" y="1142640"/>
                <a:ext cx="6659640" cy="3696120"/>
              </a:xfrm>
              <a:prstGeom prst="rect">
                <a:avLst/>
              </a:prstGeom>
            </p:spPr>
          </p:pic>
        </mc:Fallback>
      </mc:AlternateContent>
    </p:spTree>
    <p:extLst>
      <p:ext uri="{BB962C8B-B14F-4D97-AF65-F5344CB8AC3E}">
        <p14:creationId xmlns:p14="http://schemas.microsoft.com/office/powerpoint/2010/main" val="9159172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2690" name="Rectangle 2"/>
          <p:cNvSpPr>
            <a:spLocks noGrp="1" noChangeArrowheads="1"/>
          </p:cNvSpPr>
          <p:nvPr>
            <p:ph type="title"/>
          </p:nvPr>
        </p:nvSpPr>
        <p:spPr>
          <a:xfrm>
            <a:off x="1600200" y="152400"/>
            <a:ext cx="7740650" cy="1143000"/>
          </a:xfrm>
        </p:spPr>
        <p:txBody>
          <a:bodyPr/>
          <a:lstStyle/>
          <a:p>
            <a:r>
              <a:rPr lang="en-US" altLang="zh-CN" sz="2400" i="1" dirty="0">
                <a:latin typeface="Cambria" panose="02040503050406030204" pitchFamily="18" charset="0"/>
              </a:rPr>
              <a:t>Guidelines for choosing Equivalence classes</a:t>
            </a:r>
            <a:r>
              <a:rPr lang="en-US" altLang="zh-CN" sz="2400" b="1" dirty="0">
                <a:latin typeface="Cambria" panose="02040503050406030204" pitchFamily="18" charset="0"/>
              </a:rPr>
              <a:t/>
            </a:r>
            <a:br>
              <a:rPr lang="en-US" altLang="zh-CN" sz="2400" b="1" dirty="0">
                <a:latin typeface="Cambria" panose="02040503050406030204" pitchFamily="18" charset="0"/>
              </a:rPr>
            </a:br>
            <a:r>
              <a:rPr lang="en-US" altLang="zh-CN" sz="2400" b="1" dirty="0">
                <a:latin typeface="Cambria" panose="02040503050406030204" pitchFamily="18" charset="0"/>
              </a:rPr>
              <a:t>For Data Testing</a:t>
            </a:r>
          </a:p>
        </p:txBody>
      </p:sp>
      <p:sp>
        <p:nvSpPr>
          <p:cNvPr id="242692" name="Rectangle 4"/>
          <p:cNvSpPr>
            <a:spLocks noChangeArrowheads="1"/>
          </p:cNvSpPr>
          <p:nvPr/>
        </p:nvSpPr>
        <p:spPr bwMode="auto">
          <a:xfrm>
            <a:off x="457200" y="1600200"/>
            <a:ext cx="8610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Identify </a:t>
            </a:r>
            <a:r>
              <a:rPr lang="en-US" altLang="zh-CN" sz="2400" b="1" dirty="0">
                <a:solidFill>
                  <a:srgbClr val="FF0000"/>
                </a:solidFill>
                <a:effectLst/>
                <a:latin typeface="Cambria" panose="02040503050406030204" pitchFamily="18" charset="0"/>
                <a:ea typeface="宋体" panose="02010600030101010101" pitchFamily="2" charset="-122"/>
              </a:rPr>
              <a:t>sub-boundary conditions</a:t>
            </a:r>
            <a:r>
              <a:rPr lang="en-US" altLang="zh-CN" sz="2400" dirty="0">
                <a:solidFill>
                  <a:srgbClr val="FF0000"/>
                </a:solidFill>
                <a:effectLst/>
                <a:latin typeface="Cambria" panose="02040503050406030204" pitchFamily="18" charset="0"/>
                <a:ea typeface="宋体" panose="02010600030101010101" pitchFamily="2" charset="-122"/>
              </a:rPr>
              <a:t> or </a:t>
            </a:r>
            <a:r>
              <a:rPr lang="en-US" altLang="zh-CN" sz="2400" b="1" dirty="0">
                <a:solidFill>
                  <a:srgbClr val="FF0000"/>
                </a:solidFill>
                <a:effectLst/>
                <a:latin typeface="Cambria" panose="02040503050406030204" pitchFamily="18" charset="0"/>
                <a:ea typeface="宋体" panose="02010600030101010101" pitchFamily="2" charset="-122"/>
              </a:rPr>
              <a:t>internal boundary conditions</a:t>
            </a:r>
          </a:p>
          <a:p>
            <a:pPr>
              <a:buClr>
                <a:schemeClr val="accent1"/>
              </a:buClr>
              <a:buSzPct val="122000"/>
              <a:buFontTx/>
              <a:buChar char="•"/>
            </a:pPr>
            <a:endParaRPr lang="en-US" altLang="zh-CN" sz="2400" dirty="0">
              <a:solidFill>
                <a:srgbClr val="13BBBF"/>
              </a:solidFill>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Some limits may not be apparent to the general end user.</a:t>
            </a:r>
          </a:p>
          <a:p>
            <a:pPr>
              <a:buClr>
                <a:schemeClr val="accent1"/>
              </a:buClr>
              <a:buSzPct val="122000"/>
              <a:buFontTx/>
              <a:buChar char="•"/>
            </a:pPr>
            <a:endParaRPr lang="en-US" altLang="zh-CN" sz="2400"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400" dirty="0">
                <a:effectLst/>
                <a:latin typeface="Cambria" panose="02040503050406030204" pitchFamily="18" charset="0"/>
                <a:ea typeface="宋体" panose="02010600030101010101" pitchFamily="2" charset="-122"/>
              </a:rPr>
              <a:t> To locate some of these, you may need to talk </a:t>
            </a:r>
            <a:r>
              <a:rPr lang="en-US" altLang="zh-CN" sz="2400" dirty="0" smtClean="0">
                <a:effectLst/>
                <a:latin typeface="Cambria" panose="02040503050406030204" pitchFamily="18" charset="0"/>
                <a:ea typeface="宋体" panose="02010600030101010101" pitchFamily="2" charset="-122"/>
              </a:rPr>
              <a:t>with programmers</a:t>
            </a:r>
            <a:r>
              <a:rPr lang="en-US" altLang="zh-CN" sz="2400" dirty="0">
                <a:effectLst/>
                <a:latin typeface="Cambria" panose="02040503050406030204" pitchFamily="18" charset="0"/>
                <a:ea typeface="宋体" panose="02010600030101010101" pitchFamily="2" charset="-122"/>
              </a:rPr>
              <a:t>.</a:t>
            </a:r>
          </a:p>
          <a:p>
            <a:endParaRPr lang="en-US" altLang="zh-CN" sz="2400" dirty="0">
              <a:effectLst/>
              <a:latin typeface="Cambria" panose="02040503050406030204" pitchFamily="18" charset="0"/>
              <a:ea typeface="宋体" panose="02010600030101010101" pitchFamily="2" charset="-122"/>
            </a:endParaRPr>
          </a:p>
          <a:p>
            <a:r>
              <a:rPr lang="en-US" altLang="zh-CN" sz="2400" b="1" dirty="0">
                <a:effectLst/>
                <a:latin typeface="Cambria" panose="02040503050406030204" pitchFamily="18" charset="0"/>
                <a:ea typeface="宋体" panose="02010600030101010101" pitchFamily="2" charset="-122"/>
              </a:rPr>
              <a:t>Example</a:t>
            </a:r>
            <a:r>
              <a:rPr lang="en-US" altLang="zh-CN" sz="2400" dirty="0">
                <a:effectLst/>
                <a:latin typeface="Cambria" panose="02040503050406030204" pitchFamily="18" charset="0"/>
                <a:ea typeface="宋体" panose="02010600030101010101" pitchFamily="2" charset="-122"/>
              </a:rPr>
              <a:t>: Powers-of-two boundary conditions</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460520" y="2006640"/>
              <a:ext cx="5734440" cy="2483280"/>
            </p14:xfrm>
          </p:contentPart>
        </mc:Choice>
        <mc:Fallback>
          <p:pic>
            <p:nvPicPr>
              <p:cNvPr id="2" name="墨迹 1"/>
              <p:cNvPicPr/>
              <p:nvPr/>
            </p:nvPicPr>
            <p:blipFill>
              <a:blip r:embed="rId4"/>
              <a:stretch>
                <a:fillRect/>
              </a:stretch>
            </p:blipFill>
            <p:spPr>
              <a:xfrm>
                <a:off x="1451160" y="1997280"/>
                <a:ext cx="5753160" cy="2502000"/>
              </a:xfrm>
              <a:prstGeom prst="rect">
                <a:avLst/>
              </a:prstGeom>
            </p:spPr>
          </p:pic>
        </mc:Fallback>
      </mc:AlternateContent>
    </p:spTree>
    <p:extLst>
      <p:ext uri="{BB962C8B-B14F-4D97-AF65-F5344CB8AC3E}">
        <p14:creationId xmlns:p14="http://schemas.microsoft.com/office/powerpoint/2010/main" val="34599419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914400" y="205856"/>
            <a:ext cx="7772400" cy="1143000"/>
          </a:xfrm>
        </p:spPr>
        <p:txBody>
          <a:bodyPr/>
          <a:lstStyle/>
          <a:p>
            <a:r>
              <a:rPr lang="en-US" altLang="zh-CN" sz="3200" b="1" dirty="0">
                <a:solidFill>
                  <a:srgbClr val="132584"/>
                </a:solidFill>
                <a:latin typeface="Cambria" panose="02040503050406030204" pitchFamily="18" charset="0"/>
              </a:rPr>
              <a:t>Power-of-Two</a:t>
            </a:r>
          </a:p>
        </p:txBody>
      </p:sp>
      <p:graphicFrame>
        <p:nvGraphicFramePr>
          <p:cNvPr id="257064" name="Group 40"/>
          <p:cNvGraphicFramePr>
            <a:graphicFrameLocks noGrp="1"/>
          </p:cNvGraphicFramePr>
          <p:nvPr>
            <p:ph idx="1"/>
            <p:extLst>
              <p:ext uri="{D42A27DB-BD31-4B8C-83A1-F6EECF244321}">
                <p14:modId xmlns:p14="http://schemas.microsoft.com/office/powerpoint/2010/main" val="2156858120"/>
              </p:ext>
            </p:extLst>
          </p:nvPr>
        </p:nvGraphicFramePr>
        <p:xfrm>
          <a:off x="1116013" y="2026920"/>
          <a:ext cx="6938962" cy="3840480"/>
        </p:xfrm>
        <a:graphic>
          <a:graphicData uri="http://schemas.openxmlformats.org/drawingml/2006/table">
            <a:tbl>
              <a:tblPr/>
              <a:tblGrid>
                <a:gridCol w="1425575">
                  <a:extLst>
                    <a:ext uri="{9D8B030D-6E8A-4147-A177-3AD203B41FA5}">
                      <a16:colId xmlns:a16="http://schemas.microsoft.com/office/drawing/2014/main" val="3877122619"/>
                    </a:ext>
                  </a:extLst>
                </a:gridCol>
                <a:gridCol w="5513387">
                  <a:extLst>
                    <a:ext uri="{9D8B030D-6E8A-4147-A177-3AD203B41FA5}">
                      <a16:colId xmlns:a16="http://schemas.microsoft.com/office/drawing/2014/main" val="3879002887"/>
                    </a:ext>
                  </a:extLst>
                </a:gridCol>
              </a:tblGrid>
              <a:tr h="358775">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Term</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Range or Value </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4816710"/>
                  </a:ext>
                </a:extLst>
              </a:tr>
              <a:tr h="252253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Bit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Nibble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Byte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Word</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Kilo</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Mega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Giga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Tera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 or 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0-15  &lt;Half byte&gt;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0-255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0-65535 or 0-4294967295</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1048576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1073741824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1099511627776</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53723568"/>
                  </a:ext>
                </a:extLst>
              </a:tr>
            </a:tbl>
          </a:graphicData>
        </a:graphic>
      </p:graphicFrame>
      <p:sp>
        <p:nvSpPr>
          <p:cNvPr id="257052" name="Text Box 28"/>
          <p:cNvSpPr txBox="1">
            <a:spLocks noChangeArrowheads="1"/>
          </p:cNvSpPr>
          <p:nvPr/>
        </p:nvSpPr>
        <p:spPr bwMode="auto">
          <a:xfrm>
            <a:off x="495935" y="1219200"/>
            <a:ext cx="81908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a:effectLst>
                  <a:outerShdw blurRad="38100" dist="38100" dir="2700000" algn="tl">
                    <a:srgbClr val="FFFFFF"/>
                  </a:outerShdw>
                </a:effectLst>
                <a:latin typeface="Cambria" panose="02040503050406030204" pitchFamily="18" charset="0"/>
                <a:ea typeface="宋体" panose="02010600030101010101" pitchFamily="2" charset="-122"/>
              </a:rPr>
              <a:t>Binary: 0 and 1, byte is made up of 8 bits, word is made up of 4 bytes, …</a:t>
            </a:r>
          </a:p>
        </p:txBody>
      </p:sp>
    </p:spTree>
    <p:extLst>
      <p:ext uri="{BB962C8B-B14F-4D97-AF65-F5344CB8AC3E}">
        <p14:creationId xmlns:p14="http://schemas.microsoft.com/office/powerpoint/2010/main" val="4170623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3714" name="Rectangle 2"/>
          <p:cNvSpPr>
            <a:spLocks noGrp="1" noChangeArrowheads="1"/>
          </p:cNvSpPr>
          <p:nvPr>
            <p:ph type="title"/>
          </p:nvPr>
        </p:nvSpPr>
        <p:spPr>
          <a:xfrm>
            <a:off x="2057400" y="163484"/>
            <a:ext cx="6705600" cy="838200"/>
          </a:xfrm>
        </p:spPr>
        <p:txBody>
          <a:bodyPr/>
          <a:lstStyle/>
          <a:p>
            <a:r>
              <a:rPr lang="en-US" altLang="zh-CN" sz="3600" dirty="0">
                <a:solidFill>
                  <a:srgbClr val="132584"/>
                </a:solidFill>
                <a:latin typeface="Cambria" panose="02040503050406030204" pitchFamily="18" charset="0"/>
              </a:rPr>
              <a:t>EXAMPLE: Powers-of-Two</a:t>
            </a:r>
            <a:r>
              <a:rPr lang="en-US" altLang="zh-CN" sz="1800" b="1" dirty="0">
                <a:solidFill>
                  <a:srgbClr val="132584"/>
                </a:solidFill>
                <a:latin typeface="Cambria" panose="02040503050406030204" pitchFamily="18" charset="0"/>
              </a:rPr>
              <a:t> </a:t>
            </a:r>
          </a:p>
        </p:txBody>
      </p:sp>
      <p:sp>
        <p:nvSpPr>
          <p:cNvPr id="243716" name="Rectangle 4"/>
          <p:cNvSpPr>
            <a:spLocks noChangeArrowheads="1"/>
          </p:cNvSpPr>
          <p:nvPr/>
        </p:nvSpPr>
        <p:spPr bwMode="auto">
          <a:xfrm>
            <a:off x="381000" y="1447800"/>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effectLst/>
                <a:latin typeface="Cambria" panose="02040503050406030204" pitchFamily="18" charset="0"/>
                <a:ea typeface="宋体" panose="02010600030101010101" pitchFamily="2" charset="-122"/>
              </a:rPr>
              <a:t>Often a programmer will handle data differently depending upon its size.</a:t>
            </a:r>
          </a:p>
          <a:p>
            <a:endParaRPr lang="en-US" altLang="zh-CN" sz="2000" b="1" dirty="0">
              <a:effectLst/>
              <a:latin typeface="Cambria" panose="02040503050406030204" pitchFamily="18" charset="0"/>
              <a:ea typeface="宋体" panose="02010600030101010101" pitchFamily="2" charset="-122"/>
            </a:endParaRPr>
          </a:p>
          <a:p>
            <a:r>
              <a:rPr lang="en-US" altLang="zh-CN" b="1" dirty="0">
                <a:effectLst/>
                <a:latin typeface="Cambria" panose="02040503050406030204" pitchFamily="18" charset="0"/>
                <a:ea typeface="宋体" panose="02010600030101010101" pitchFamily="2" charset="-122"/>
              </a:rPr>
              <a:t>Example: </a:t>
            </a:r>
            <a:r>
              <a:rPr lang="en-US" altLang="zh-CN" sz="2000" dirty="0">
                <a:effectLst/>
                <a:latin typeface="Cambria" panose="02040503050406030204" pitchFamily="18" charset="0"/>
                <a:ea typeface="宋体" panose="02010600030101010101" pitchFamily="2" charset="-122"/>
              </a:rPr>
              <a:t>Communications software where with limited bandwidth, we try to keep the size of data being transmitted low. </a:t>
            </a:r>
          </a:p>
          <a:p>
            <a:endParaRPr lang="en-US" altLang="zh-CN" sz="2000" dirty="0">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Program transmits 256 commands, but uses only a nibble (4 bits) to encode the 15 most commonly used commands.</a:t>
            </a:r>
          </a:p>
          <a:p>
            <a:endParaRPr lang="en-US" altLang="zh-CN" sz="2000" i="1" dirty="0" smtClean="0">
              <a:solidFill>
                <a:srgbClr val="132584"/>
              </a:solidFill>
              <a:effectLst/>
              <a:latin typeface="Cambria" panose="02040503050406030204" pitchFamily="18" charset="0"/>
              <a:ea typeface="宋体" panose="02010600030101010101" pitchFamily="2" charset="-122"/>
            </a:endParaRPr>
          </a:p>
          <a:p>
            <a:r>
              <a:rPr lang="en-US" altLang="zh-CN" sz="2000" i="1" dirty="0" smtClean="0">
                <a:solidFill>
                  <a:srgbClr val="132584"/>
                </a:solidFill>
                <a:effectLst/>
                <a:latin typeface="Cambria" panose="02040503050406030204" pitchFamily="18" charset="0"/>
                <a:ea typeface="宋体" panose="02010600030101010101" pitchFamily="2" charset="-122"/>
              </a:rPr>
              <a:t>Thus</a:t>
            </a:r>
            <a:r>
              <a:rPr lang="en-US" altLang="zh-CN" sz="2000" i="1" dirty="0">
                <a:solidFill>
                  <a:srgbClr val="132584"/>
                </a:solidFill>
                <a:effectLst/>
                <a:latin typeface="Cambria" panose="02040503050406030204" pitchFamily="18" charset="0"/>
                <a:ea typeface="宋体" panose="02010600030101010101" pitchFamily="2" charset="-122"/>
              </a:rPr>
              <a:t>, there is an internal boundary between the 4th and 5th bit</a:t>
            </a:r>
          </a:p>
          <a:p>
            <a:endParaRPr lang="en-US" altLang="zh-CN" sz="2000" i="1" dirty="0">
              <a:solidFill>
                <a:srgbClr val="13BBBF"/>
              </a:solidFill>
              <a:effectLst/>
              <a:latin typeface="Cambria" panose="02040503050406030204" pitchFamily="18" charset="0"/>
              <a:ea typeface="宋体" panose="02010600030101010101" pitchFamily="2" charset="-122"/>
            </a:endParaRPr>
          </a:p>
          <a:p>
            <a:r>
              <a:rPr lang="en-US" altLang="zh-CN" sz="2000" dirty="0">
                <a:effectLst/>
                <a:latin typeface="Cambria" panose="02040503050406030204" pitchFamily="18" charset="0"/>
                <a:ea typeface="宋体" panose="02010600030101010101" pitchFamily="2" charset="-122"/>
              </a:rPr>
              <a:t>Might try transmitting 3, 4, 5 bits in addition to ones determined by the stated boundary conditions of 1 and 8 bits.</a:t>
            </a:r>
          </a:p>
        </p:txBody>
      </p:sp>
    </p:spTree>
    <p:extLst>
      <p:ext uri="{BB962C8B-B14F-4D97-AF65-F5344CB8AC3E}">
        <p14:creationId xmlns:p14="http://schemas.microsoft.com/office/powerpoint/2010/main" val="29568163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1666" name="Rectangle 2"/>
          <p:cNvSpPr>
            <a:spLocks noGrp="1" noChangeArrowheads="1"/>
          </p:cNvSpPr>
          <p:nvPr>
            <p:ph type="title"/>
          </p:nvPr>
        </p:nvSpPr>
        <p:spPr>
          <a:xfrm>
            <a:off x="1654175" y="0"/>
            <a:ext cx="7489825" cy="457200"/>
          </a:xfrm>
        </p:spPr>
        <p:txBody>
          <a:bodyPr/>
          <a:lstStyle/>
          <a:p>
            <a:r>
              <a:rPr lang="en-US" altLang="zh-CN" sz="3600" dirty="0">
                <a:solidFill>
                  <a:srgbClr val="132584"/>
                </a:solidFill>
                <a:latin typeface="Cambria" panose="02040503050406030204" pitchFamily="18" charset="0"/>
              </a:rPr>
              <a:t>An Example:</a:t>
            </a:r>
            <a:r>
              <a:rPr lang="en-US" altLang="zh-CN" sz="4600" dirty="0">
                <a:solidFill>
                  <a:srgbClr val="132584"/>
                </a:solidFill>
                <a:latin typeface="Cambria" panose="02040503050406030204" pitchFamily="18" charset="0"/>
              </a:rPr>
              <a:t> </a:t>
            </a:r>
            <a:r>
              <a:rPr lang="en-US" altLang="zh-CN" dirty="0">
                <a:solidFill>
                  <a:srgbClr val="132584"/>
                </a:solidFill>
                <a:latin typeface="Cambria" panose="02040503050406030204" pitchFamily="18" charset="0"/>
              </a:rPr>
              <a:t>A flight simulator</a:t>
            </a:r>
          </a:p>
        </p:txBody>
      </p:sp>
      <p:sp>
        <p:nvSpPr>
          <p:cNvPr id="241668" name="Rectangle 4"/>
          <p:cNvSpPr>
            <a:spLocks noChangeArrowheads="1"/>
          </p:cNvSpPr>
          <p:nvPr/>
        </p:nvSpPr>
        <p:spPr bwMode="auto">
          <a:xfrm>
            <a:off x="381000" y="1295400"/>
            <a:ext cx="8382000" cy="375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Assume the user can control the height of the plane, determine what those limits are: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 specified?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Why not?</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Nothing in a computer is infinite!</a:t>
            </a:r>
          </a:p>
          <a:p>
            <a:pPr>
              <a:lnSpc>
                <a:spcPct val="120000"/>
              </a:lnSpc>
            </a:pPr>
            <a:endParaRPr lang="en-US" altLang="zh-CN" sz="2000" dirty="0">
              <a:solidFill>
                <a:srgbClr val="000099"/>
              </a:solidFill>
              <a:effectLst/>
              <a:latin typeface="Cambria" panose="02040503050406030204" pitchFamily="18" charset="0"/>
              <a:ea typeface="宋体" panose="02010600030101010101" pitchFamily="2" charset="-122"/>
            </a:endParaRPr>
          </a:p>
          <a:p>
            <a:pPr>
              <a:lnSpc>
                <a:spcPct val="120000"/>
              </a:lnSpc>
            </a:pPr>
            <a:r>
              <a:rPr lang="en-US" altLang="zh-CN" sz="2000" dirty="0">
                <a:solidFill>
                  <a:srgbClr val="000099"/>
                </a:solidFill>
                <a:effectLst/>
                <a:latin typeface="Cambria" panose="02040503050406030204" pitchFamily="18" charset="0"/>
                <a:ea typeface="宋体" panose="02010600030101010101" pitchFamily="2" charset="-122"/>
              </a:rPr>
              <a:t>Try flying </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Below ground</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In outer space</a:t>
            </a:r>
          </a:p>
          <a:p>
            <a:pPr lvl="1">
              <a:lnSpc>
                <a:spcPct val="120000"/>
              </a:lnSpc>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Through a mountain (or some other object)</a:t>
            </a:r>
          </a:p>
        </p:txBody>
      </p:sp>
    </p:spTree>
    <p:extLst>
      <p:ext uri="{BB962C8B-B14F-4D97-AF65-F5344CB8AC3E}">
        <p14:creationId xmlns:p14="http://schemas.microsoft.com/office/powerpoint/2010/main" val="29054355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828800" y="152400"/>
            <a:ext cx="4594225" cy="1143000"/>
          </a:xfrm>
        </p:spPr>
        <p:txBody>
          <a:bodyPr/>
          <a:lstStyle/>
          <a:p>
            <a:r>
              <a:rPr lang="en-US" altLang="zh-CN" sz="4000" dirty="0">
                <a:solidFill>
                  <a:srgbClr val="132584"/>
                </a:solidFill>
                <a:latin typeface="Cambria" panose="02040503050406030204" pitchFamily="18" charset="0"/>
              </a:rPr>
              <a:t>ASCII Table</a:t>
            </a:r>
          </a:p>
        </p:txBody>
      </p:sp>
      <p:graphicFrame>
        <p:nvGraphicFramePr>
          <p:cNvPr id="259127" name="Group 55"/>
          <p:cNvGraphicFramePr>
            <a:graphicFrameLocks noGrp="1"/>
          </p:cNvGraphicFramePr>
          <p:nvPr>
            <p:ph idx="1"/>
            <p:extLst>
              <p:ext uri="{D42A27DB-BD31-4B8C-83A1-F6EECF244321}">
                <p14:modId xmlns:p14="http://schemas.microsoft.com/office/powerpoint/2010/main" val="648030506"/>
              </p:ext>
            </p:extLst>
          </p:nvPr>
        </p:nvGraphicFramePr>
        <p:xfrm>
          <a:off x="708025" y="1219200"/>
          <a:ext cx="7597775" cy="5120640"/>
        </p:xfrm>
        <a:graphic>
          <a:graphicData uri="http://schemas.openxmlformats.org/drawingml/2006/table">
            <a:tbl>
              <a:tblPr/>
              <a:tblGrid>
                <a:gridCol w="1655762">
                  <a:extLst>
                    <a:ext uri="{9D8B030D-6E8A-4147-A177-3AD203B41FA5}">
                      <a16:colId xmlns:a16="http://schemas.microsoft.com/office/drawing/2014/main" val="3853897817"/>
                    </a:ext>
                  </a:extLst>
                </a:gridCol>
                <a:gridCol w="2030413">
                  <a:extLst>
                    <a:ext uri="{9D8B030D-6E8A-4147-A177-3AD203B41FA5}">
                      <a16:colId xmlns:a16="http://schemas.microsoft.com/office/drawing/2014/main" val="4217150069"/>
                    </a:ext>
                  </a:extLst>
                </a:gridCol>
                <a:gridCol w="1655762">
                  <a:extLst>
                    <a:ext uri="{9D8B030D-6E8A-4147-A177-3AD203B41FA5}">
                      <a16:colId xmlns:a16="http://schemas.microsoft.com/office/drawing/2014/main" val="2586079275"/>
                    </a:ext>
                  </a:extLst>
                </a:gridCol>
                <a:gridCol w="2255838">
                  <a:extLst>
                    <a:ext uri="{9D8B030D-6E8A-4147-A177-3AD203B41FA5}">
                      <a16:colId xmlns:a16="http://schemas.microsoft.com/office/drawing/2014/main" val="1954572925"/>
                    </a:ext>
                  </a:extLst>
                </a:gridCol>
              </a:tblGrid>
              <a:tr h="368300">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329088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20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Tree>
    <p:extLst>
      <p:ext uri="{BB962C8B-B14F-4D97-AF65-F5344CB8AC3E}">
        <p14:creationId xmlns:p14="http://schemas.microsoft.com/office/powerpoint/2010/main" val="11256498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44738" name="Rectangle 2"/>
          <p:cNvSpPr>
            <a:spLocks noGrp="1" noChangeArrowheads="1"/>
          </p:cNvSpPr>
          <p:nvPr>
            <p:ph type="title"/>
          </p:nvPr>
        </p:nvSpPr>
        <p:spPr>
          <a:xfrm>
            <a:off x="1676400" y="0"/>
            <a:ext cx="7112000" cy="762000"/>
          </a:xfrm>
        </p:spPr>
        <p:txBody>
          <a:bodyPr/>
          <a:lstStyle/>
          <a:p>
            <a:r>
              <a:rPr lang="en-US" altLang="zh-CN" dirty="0">
                <a:solidFill>
                  <a:srgbClr val="132584"/>
                </a:solidFill>
                <a:latin typeface="Cambria" panose="02040503050406030204" pitchFamily="18" charset="0"/>
              </a:rPr>
              <a:t>ASCII Encoding Always Produce</a:t>
            </a:r>
            <a:r>
              <a:rPr lang="en-US" altLang="zh-CN" sz="4000" dirty="0">
                <a:solidFill>
                  <a:srgbClr val="132584"/>
                </a:solidFill>
                <a:latin typeface="Cambria" panose="02040503050406030204" pitchFamily="18" charset="0"/>
              </a:rPr>
              <a:t> </a:t>
            </a:r>
            <a:br>
              <a:rPr lang="en-US" altLang="zh-CN" sz="4000" dirty="0">
                <a:solidFill>
                  <a:srgbClr val="132584"/>
                </a:solidFill>
                <a:latin typeface="Cambria" panose="02040503050406030204" pitchFamily="18" charset="0"/>
              </a:rPr>
            </a:br>
            <a:r>
              <a:rPr lang="en-US" altLang="zh-CN" sz="2000" dirty="0">
                <a:solidFill>
                  <a:srgbClr val="132584"/>
                </a:solidFill>
                <a:latin typeface="Cambria" panose="02040503050406030204" pitchFamily="18" charset="0"/>
              </a:rPr>
              <a:t>Sub-Boundary Conditions</a:t>
            </a:r>
          </a:p>
        </p:txBody>
      </p:sp>
      <p:sp>
        <p:nvSpPr>
          <p:cNvPr id="244740" name="Rectangle 4"/>
          <p:cNvSpPr>
            <a:spLocks noChangeArrowheads="1"/>
          </p:cNvSpPr>
          <p:nvPr/>
        </p:nvSpPr>
        <p:spPr bwMode="auto">
          <a:xfrm>
            <a:off x="304800" y="1143000"/>
            <a:ext cx="8610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000099"/>
                </a:solidFill>
                <a:effectLst/>
                <a:latin typeface="Cambria" panose="02040503050406030204" pitchFamily="18" charset="0"/>
                <a:ea typeface="宋体" panose="02010600030101010101" pitchFamily="2" charset="-122"/>
              </a:rPr>
              <a:t>The ASCII code is 8 bits.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numeric digits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 If capital letters are to be </a:t>
            </a:r>
            <a:r>
              <a:rPr lang="en-US" altLang="zh-CN" sz="2000" dirty="0" smtClean="0">
                <a:effectLst/>
                <a:latin typeface="Cambria" panose="02040503050406030204" pitchFamily="18" charset="0"/>
                <a:ea typeface="宋体" panose="02010600030101010101" pitchFamily="2" charset="-122"/>
              </a:rPr>
              <a:t>input, </a:t>
            </a: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 and ‘[‘</a:t>
            </a:r>
          </a:p>
          <a:p>
            <a:pPr lvl="1">
              <a:buClr>
                <a:schemeClr val="accent1"/>
              </a:buClr>
              <a:buSzPct val="122000"/>
              <a:buFontTx/>
              <a:buChar char="•"/>
            </a:pPr>
            <a:r>
              <a:rPr lang="en-US" altLang="zh-CN" sz="2000" dirty="0">
                <a:effectLst/>
                <a:latin typeface="Cambria" panose="02040503050406030204" pitchFamily="18" charset="0"/>
                <a:ea typeface="宋体" panose="02010600030101010101" pitchFamily="2" charset="-122"/>
              </a:rPr>
              <a:t>If lower case letters are to be input, </a:t>
            </a:r>
            <a:endParaRPr lang="en-US" altLang="zh-CN" sz="2000" dirty="0" smtClean="0">
              <a:effectLst/>
              <a:latin typeface="Cambria" panose="02040503050406030204" pitchFamily="18" charset="0"/>
              <a:ea typeface="宋体" panose="02010600030101010101" pitchFamily="2" charset="-122"/>
            </a:endParaRPr>
          </a:p>
          <a:p>
            <a:pPr lvl="2">
              <a:buClr>
                <a:schemeClr val="accent1"/>
              </a:buClr>
              <a:buSzPct val="122000"/>
              <a:buFontTx/>
              <a:buChar char="•"/>
            </a:pPr>
            <a:r>
              <a:rPr lang="en-US" altLang="zh-CN" sz="2000" dirty="0" smtClean="0">
                <a:effectLst/>
                <a:latin typeface="Cambria" panose="02040503050406030204" pitchFamily="18" charset="0"/>
                <a:ea typeface="宋体" panose="02010600030101010101" pitchFamily="2" charset="-122"/>
              </a:rPr>
              <a:t>check </a:t>
            </a:r>
            <a:r>
              <a:rPr lang="en-US" altLang="zh-CN" sz="2000" dirty="0">
                <a:effectLst/>
                <a:latin typeface="Cambria" panose="02040503050406030204" pitchFamily="18" charset="0"/>
                <a:ea typeface="宋体" panose="02010600030101010101" pitchFamily="2" charset="-122"/>
              </a:rPr>
              <a:t>just out of range with the forward quote and the ‘{‘.</a:t>
            </a:r>
          </a:p>
          <a:p>
            <a:pPr>
              <a:buClr>
                <a:schemeClr val="accent1"/>
              </a:buClr>
              <a:buSzPct val="122000"/>
              <a:buFontTx/>
              <a:buChar char="•"/>
            </a:pPr>
            <a:endParaRPr lang="en-US" altLang="zh-CN" sz="2000" dirty="0">
              <a:solidFill>
                <a:srgbClr val="000099"/>
              </a:solidFill>
              <a:effectLst/>
              <a:latin typeface="Cambria" panose="02040503050406030204" pitchFamily="18" charset="0"/>
              <a:ea typeface="宋体" panose="02010600030101010101" pitchFamily="2" charset="-122"/>
            </a:endParaRPr>
          </a:p>
          <a:p>
            <a:pPr lvl="1" eaLnBrk="1" hangingPunct="1">
              <a:lnSpc>
                <a:spcPct val="90000"/>
              </a:lnSpc>
              <a:spcBef>
                <a:spcPct val="50000"/>
              </a:spcBef>
              <a:spcAft>
                <a:spcPts val="900"/>
              </a:spcAft>
              <a:buClr>
                <a:schemeClr val="accent1"/>
              </a:buClr>
            </a:pPr>
            <a:endParaRPr lang="zh-CN" altLang="en-US" sz="2000" b="1" dirty="0">
              <a:effectLst/>
              <a:latin typeface="Cambria" panose="02040503050406030204" pitchFamily="18" charset="0"/>
              <a:ea typeface="宋体" panose="02010600030101010101" pitchFamily="2" charset="-122"/>
            </a:endParaRPr>
          </a:p>
        </p:txBody>
      </p:sp>
      <p:graphicFrame>
        <p:nvGraphicFramePr>
          <p:cNvPr id="5" name="Group 55"/>
          <p:cNvGraphicFramePr>
            <a:graphicFrameLocks noGrp="1"/>
          </p:cNvGraphicFramePr>
          <p:nvPr>
            <p:ph idx="1"/>
            <p:extLst>
              <p:ext uri="{D42A27DB-BD31-4B8C-83A1-F6EECF244321}">
                <p14:modId xmlns:p14="http://schemas.microsoft.com/office/powerpoint/2010/main" val="95955927"/>
              </p:ext>
            </p:extLst>
          </p:nvPr>
        </p:nvGraphicFramePr>
        <p:xfrm>
          <a:off x="4441825" y="3596830"/>
          <a:ext cx="4321175" cy="2898648"/>
        </p:xfrm>
        <a:graphic>
          <a:graphicData uri="http://schemas.openxmlformats.org/drawingml/2006/table">
            <a:tbl>
              <a:tblPr/>
              <a:tblGrid>
                <a:gridCol w="941702">
                  <a:extLst>
                    <a:ext uri="{9D8B030D-6E8A-4147-A177-3AD203B41FA5}">
                      <a16:colId xmlns:a16="http://schemas.microsoft.com/office/drawing/2014/main" val="3853897817"/>
                    </a:ext>
                  </a:extLst>
                </a:gridCol>
                <a:gridCol w="1154781">
                  <a:extLst>
                    <a:ext uri="{9D8B030D-6E8A-4147-A177-3AD203B41FA5}">
                      <a16:colId xmlns:a16="http://schemas.microsoft.com/office/drawing/2014/main" val="4217150069"/>
                    </a:ext>
                  </a:extLst>
                </a:gridCol>
                <a:gridCol w="941702">
                  <a:extLst>
                    <a:ext uri="{9D8B030D-6E8A-4147-A177-3AD203B41FA5}">
                      <a16:colId xmlns:a16="http://schemas.microsoft.com/office/drawing/2014/main" val="2586079275"/>
                    </a:ext>
                  </a:extLst>
                </a:gridCol>
                <a:gridCol w="1282990">
                  <a:extLst>
                    <a:ext uri="{9D8B030D-6E8A-4147-A177-3AD203B41FA5}">
                      <a16:colId xmlns:a16="http://schemas.microsoft.com/office/drawing/2014/main" val="1954572925"/>
                    </a:ext>
                  </a:extLst>
                </a:gridCol>
              </a:tblGrid>
              <a:tr h="194582">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Character</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Character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 </a:t>
                      </a: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ASCII Value</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1167862"/>
                  </a:ext>
                </a:extLst>
              </a:tr>
              <a:tr h="2320018">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Null</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Space</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folHlink"/>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dirty="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32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49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58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64</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a</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b</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y</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rPr>
                        <a:t>z</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1" i="0" u="none" strike="noStrike" cap="none" normalizeH="0" baseline="0" smtClean="0">
                          <a:ln>
                            <a:noFill/>
                          </a:ln>
                          <a:solidFill>
                            <a:schemeClr val="accent2"/>
                          </a:solidFill>
                          <a:effectLst/>
                          <a:latin typeface="Arial" panose="020B0604020202020204" pitchFamily="34" charset="0"/>
                          <a:ea typeface="宋体" panose="02010600030101010101" pitchFamily="2" charset="-122"/>
                        </a:rPr>
                        <a:t>{</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endParaRPr kumimoji="0" lang="en-US" altLang="zh-CN" sz="1100" b="0" i="0" u="none" strike="noStrike" cap="none" normalizeH="0" baseline="0" smtClean="0">
                        <a:ln>
                          <a:noFill/>
                        </a:ln>
                        <a:solidFill>
                          <a:srgbClr val="13BBBF"/>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9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66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89</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90</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96</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97</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98</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121</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122</a:t>
                      </a:r>
                    </a:p>
                    <a:p>
                      <a:pPr marL="0" marR="0" lvl="0" indent="0" algn="l" defTabSz="914400" rtl="0" eaLnBrk="1" fontAlgn="base" latinLnBrk="0" hangingPunct="1">
                        <a:lnSpc>
                          <a:spcPct val="120000"/>
                        </a:lnSpc>
                        <a:spcBef>
                          <a:spcPct val="20000"/>
                        </a:spcBef>
                        <a:spcAft>
                          <a:spcPct val="0"/>
                        </a:spcAft>
                        <a:buClr>
                          <a:schemeClr val="folHlink"/>
                        </a:buClr>
                        <a:buSzPct val="90000"/>
                        <a:buFont typeface="Wingdings" panose="05000000000000000000" pitchFamily="2" charset="2"/>
                        <a:buNone/>
                        <a:tabLst/>
                      </a:pPr>
                      <a:r>
                        <a:rPr kumimoji="0" lang="en-US" altLang="zh-CN" sz="1100" b="0" i="0" u="none" strike="noStrike" cap="none" normalizeH="0" baseline="0" dirty="0" smtClean="0">
                          <a:ln>
                            <a:noFill/>
                          </a:ln>
                          <a:solidFill>
                            <a:srgbClr val="13BBBF"/>
                          </a:solidFill>
                          <a:effectLst/>
                          <a:latin typeface="Arial" panose="020B0604020202020204" pitchFamily="34" charset="0"/>
                          <a:ea typeface="宋体" panose="02010600030101010101" pitchFamily="2" charset="-122"/>
                        </a:rPr>
                        <a:t>123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9718240"/>
                  </a:ext>
                </a:extLst>
              </a:tr>
            </a:tbl>
          </a:graphicData>
        </a:graphic>
      </p:graphicFrame>
      <p:sp>
        <p:nvSpPr>
          <p:cNvPr id="2" name="文本框 1"/>
          <p:cNvSpPr txBox="1"/>
          <p:nvPr/>
        </p:nvSpPr>
        <p:spPr>
          <a:xfrm>
            <a:off x="410033" y="3886200"/>
            <a:ext cx="3704767" cy="1754326"/>
          </a:xfrm>
          <a:prstGeom prst="rect">
            <a:avLst/>
          </a:prstGeom>
          <a:noFill/>
        </p:spPr>
        <p:txBody>
          <a:bodyPr wrap="square" rtlCol="0">
            <a:spAutoFit/>
          </a:bodyPr>
          <a:lstStyle/>
          <a:p>
            <a:r>
              <a:rPr lang="en-US" altLang="zh-CN" sz="1800" b="1" dirty="0">
                <a:solidFill>
                  <a:srgbClr val="000099"/>
                </a:solidFill>
                <a:latin typeface="Cambria" panose="02040503050406030204" pitchFamily="18" charset="0"/>
                <a:ea typeface="宋体" panose="02010600030101010101" pitchFamily="2" charset="-122"/>
              </a:rPr>
              <a:t>NOTE: </a:t>
            </a:r>
            <a:r>
              <a:rPr lang="en-US" altLang="zh-CN" sz="1800" dirty="0">
                <a:solidFill>
                  <a:srgbClr val="000099"/>
                </a:solidFill>
                <a:latin typeface="Cambria" panose="02040503050406030204" pitchFamily="18" charset="0"/>
                <a:ea typeface="宋体" panose="02010600030101010101" pitchFamily="2" charset="-122"/>
              </a:rPr>
              <a:t>The error in using the default settings in the PowerPoint software. In each case, I encased the character in a single quote--- i.e. the key below “.</a:t>
            </a:r>
          </a:p>
          <a:p>
            <a:endParaRPr lang="zh-CN" altLang="en-US" sz="1800" dirty="0"/>
          </a:p>
        </p:txBody>
      </p:sp>
    </p:spTree>
    <p:extLst>
      <p:ext uri="{BB962C8B-B14F-4D97-AF65-F5344CB8AC3E}">
        <p14:creationId xmlns:p14="http://schemas.microsoft.com/office/powerpoint/2010/main" val="15097602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61122" name="Rectangle 2"/>
          <p:cNvSpPr>
            <a:spLocks noGrp="1" noChangeArrowheads="1"/>
          </p:cNvSpPr>
          <p:nvPr>
            <p:ph type="title"/>
          </p:nvPr>
        </p:nvSpPr>
        <p:spPr/>
        <p:txBody>
          <a:bodyPr/>
          <a:lstStyle/>
          <a:p>
            <a:r>
              <a:rPr lang="en-US" altLang="zh-CN" sz="3600" dirty="0">
                <a:solidFill>
                  <a:srgbClr val="132584"/>
                </a:solidFill>
                <a:latin typeface="Cambria" panose="02040503050406030204" pitchFamily="18" charset="0"/>
              </a:rPr>
              <a:t>Text-box Field</a:t>
            </a:r>
          </a:p>
        </p:txBody>
      </p:sp>
      <p:sp>
        <p:nvSpPr>
          <p:cNvPr id="261124" name="Text Box 4"/>
          <p:cNvSpPr txBox="1">
            <a:spLocks noChangeArrowheads="1"/>
          </p:cNvSpPr>
          <p:nvPr/>
        </p:nvSpPr>
        <p:spPr bwMode="auto">
          <a:xfrm>
            <a:off x="533400" y="1905000"/>
            <a:ext cx="18288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Default</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Empty</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Blank</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Null</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Zero</a:t>
            </a:r>
          </a:p>
          <a:p>
            <a:pPr>
              <a:spcBef>
                <a:spcPct val="50000"/>
              </a:spcBef>
            </a:pPr>
            <a:r>
              <a:rPr lang="en-US" altLang="zh-CN" sz="2400" dirty="0">
                <a:solidFill>
                  <a:srgbClr val="FF3300"/>
                </a:solidFill>
                <a:effectLst>
                  <a:outerShdw blurRad="38100" dist="38100" dir="2700000" algn="tl">
                    <a:srgbClr val="000000"/>
                  </a:outerShdw>
                </a:effectLst>
                <a:latin typeface="Cambria" panose="02040503050406030204" pitchFamily="18" charset="0"/>
                <a:ea typeface="宋体" panose="02010600030101010101" pitchFamily="2" charset="-122"/>
              </a:rPr>
              <a:t>None</a:t>
            </a:r>
          </a:p>
        </p:txBody>
      </p:sp>
      <p:pic>
        <p:nvPicPr>
          <p:cNvPr id="261125" name="Picture 5" descr="5-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19400" y="1676400"/>
            <a:ext cx="5430837" cy="39662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36560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14690" name="Rectangle 2"/>
          <p:cNvSpPr>
            <a:spLocks noGrp="1" noChangeArrowheads="1"/>
          </p:cNvSpPr>
          <p:nvPr>
            <p:ph type="title"/>
          </p:nvPr>
        </p:nvSpPr>
        <p:spPr>
          <a:xfrm>
            <a:off x="1676400" y="152400"/>
            <a:ext cx="7315200" cy="381000"/>
          </a:xfrm>
        </p:spPr>
        <p:txBody>
          <a:bodyPr/>
          <a:lstStyle/>
          <a:p>
            <a:r>
              <a:rPr lang="en-US" altLang="zh-CN" sz="3200" dirty="0" smtClean="0">
                <a:latin typeface="Cambria" panose="02040503050406030204" pitchFamily="18" charset="0"/>
              </a:rPr>
              <a:t>Black-box </a:t>
            </a:r>
            <a:r>
              <a:rPr lang="en-US" altLang="zh-CN" sz="3200" dirty="0">
                <a:latin typeface="Cambria" panose="02040503050406030204" pitchFamily="18" charset="0"/>
              </a:rPr>
              <a:t>Testing</a:t>
            </a:r>
          </a:p>
        </p:txBody>
      </p:sp>
      <p:sp>
        <p:nvSpPr>
          <p:cNvPr id="114692" name="Rectangle 4"/>
          <p:cNvSpPr>
            <a:spLocks noChangeArrowheads="1"/>
          </p:cNvSpPr>
          <p:nvPr/>
        </p:nvSpPr>
        <p:spPr bwMode="auto">
          <a:xfrm>
            <a:off x="228600" y="1447800"/>
            <a:ext cx="8229600"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49263" lvl="0" indent="-449263">
              <a:lnSpc>
                <a:spcPct val="150000"/>
              </a:lnSpc>
              <a:spcBef>
                <a:spcPct val="20000"/>
              </a:spcBef>
              <a:buSzPct val="120000"/>
              <a:buBlip>
                <a:blip r:embed="rId3"/>
              </a:buBlip>
            </a:pPr>
            <a:r>
              <a:rPr kumimoji="1" lang="en-US" altLang="zh-CN" dirty="0" smtClean="0">
                <a:solidFill>
                  <a:srgbClr val="133984"/>
                </a:solidFill>
                <a:latin typeface="Cambria" panose="02040503050406030204" pitchFamily="18" charset="0"/>
                <a:ea typeface="黑体"/>
                <a:cs typeface="Times New Roman"/>
              </a:rPr>
              <a:t>Testing Methods in Black Box Testing</a:t>
            </a:r>
            <a:endParaRPr kumimoji="1" lang="en-US" altLang="zh-CN" sz="2000" dirty="0">
              <a:solidFill>
                <a:srgbClr val="133984"/>
              </a:solidFill>
              <a:latin typeface="Cambria" panose="02040503050406030204" pitchFamily="18" charset="0"/>
              <a:ea typeface="黑体"/>
              <a:cs typeface="Times New Roman"/>
            </a:endParaRP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effectLst/>
                <a:latin typeface="Cambria" panose="02040503050406030204" pitchFamily="18" charset="0"/>
                <a:ea typeface="宋体" panose="02010600030101010101" pitchFamily="2" charset="-122"/>
              </a:rPr>
              <a:t>Random Testing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Equivalence Partitioning</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133984"/>
                </a:solidFill>
                <a:latin typeface="Cambria" panose="02040503050406030204" pitchFamily="18" charset="0"/>
                <a:ea typeface="宋体" panose="02010600030101010101" pitchFamily="2" charset="-122"/>
              </a:rPr>
              <a:t>Boundary Value Analysis</a:t>
            </a:r>
          </a:p>
          <a:p>
            <a:pPr marL="800100" lvl="1" indent="-342900" eaLnBrk="1" hangingPunct="1">
              <a:lnSpc>
                <a:spcPct val="150000"/>
              </a:lnSpc>
              <a:spcBef>
                <a:spcPct val="50000"/>
              </a:spcBef>
              <a:spcAft>
                <a:spcPts val="900"/>
              </a:spcAft>
              <a:buClr>
                <a:schemeClr val="accent1"/>
              </a:buClr>
              <a:buFont typeface="Arial" panose="020B0604020202020204" pitchFamily="34" charset="0"/>
              <a:buChar char="•"/>
            </a:pPr>
            <a:r>
              <a:rPr lang="en-US" altLang="zh-CN" dirty="0" smtClean="0">
                <a:solidFill>
                  <a:srgbClr val="FF0000"/>
                </a:solidFill>
                <a:latin typeface="Cambria" panose="02040503050406030204" pitchFamily="18" charset="0"/>
                <a:ea typeface="宋体" panose="02010600030101010101" pitchFamily="2" charset="-122"/>
              </a:rPr>
              <a:t>Cause Effect Analysis</a:t>
            </a:r>
            <a:endParaRPr lang="en-US" altLang="zh-CN" dirty="0">
              <a:solidFill>
                <a:srgbClr val="FF0000"/>
              </a:solidFill>
              <a:latin typeface="Cambria" panose="020405030504060302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4">
            <p14:nvContentPartPr>
              <p14:cNvPr id="2" name="墨迹 1"/>
              <p14:cNvContentPartPr/>
              <p14:nvPr/>
            </p14:nvContentPartPr>
            <p14:xfrm>
              <a:off x="3695760" y="2514600"/>
              <a:ext cx="1200600" cy="2661120"/>
            </p14:xfrm>
          </p:contentPart>
        </mc:Choice>
        <mc:Fallback>
          <p:pic>
            <p:nvPicPr>
              <p:cNvPr id="2" name="墨迹 1"/>
              <p:cNvPicPr/>
              <p:nvPr/>
            </p:nvPicPr>
            <p:blipFill>
              <a:blip r:embed="rId5"/>
              <a:stretch>
                <a:fillRect/>
              </a:stretch>
            </p:blipFill>
            <p:spPr>
              <a:xfrm>
                <a:off x="3686400" y="2505240"/>
                <a:ext cx="1219320" cy="2679840"/>
              </a:xfrm>
              <a:prstGeom prst="rect">
                <a:avLst/>
              </a:prstGeom>
            </p:spPr>
          </p:pic>
        </mc:Fallback>
      </mc:AlternateContent>
    </p:spTree>
    <p:extLst>
      <p:ext uri="{BB962C8B-B14F-4D97-AF65-F5344CB8AC3E}">
        <p14:creationId xmlns:p14="http://schemas.microsoft.com/office/powerpoint/2010/main" val="3598818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199682" name="Rectangle 2"/>
          <p:cNvSpPr>
            <a:spLocks noGrp="1" noChangeArrowheads="1"/>
          </p:cNvSpPr>
          <p:nvPr>
            <p:ph type="title"/>
          </p:nvPr>
        </p:nvSpPr>
        <p:spPr>
          <a:xfrm>
            <a:off x="1143000" y="162733"/>
            <a:ext cx="7316787" cy="536575"/>
          </a:xfrm>
        </p:spPr>
        <p:txBody>
          <a:bodyPr/>
          <a:lstStyle/>
          <a:p>
            <a:r>
              <a:rPr lang="en-US" altLang="zh-CN" sz="3600" dirty="0">
                <a:solidFill>
                  <a:srgbClr val="132584"/>
                </a:solidFill>
                <a:latin typeface="Cambria" panose="02040503050406030204" pitchFamily="18" charset="0"/>
              </a:rPr>
              <a:t>Cause-Effect Analysis</a:t>
            </a:r>
          </a:p>
        </p:txBody>
      </p:sp>
      <p:sp>
        <p:nvSpPr>
          <p:cNvPr id="199683" name="Text Box 3"/>
          <p:cNvSpPr txBox="1">
            <a:spLocks noChangeArrowheads="1"/>
          </p:cNvSpPr>
          <p:nvPr/>
        </p:nvSpPr>
        <p:spPr bwMode="auto">
          <a:xfrm>
            <a:off x="533400" y="1371600"/>
            <a:ext cx="8229600"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eaLnBrk="1" hangingPunct="1">
              <a:lnSpc>
                <a:spcPts val="2600"/>
              </a:lnSpc>
              <a:spcBef>
                <a:spcPct val="50000"/>
              </a:spcBef>
            </a:pPr>
            <a:r>
              <a:rPr lang="en-US" altLang="zh-CN" sz="2000" b="1" dirty="0">
                <a:effectLst/>
                <a:latin typeface="Cambria" panose="02040503050406030204" pitchFamily="18" charset="0"/>
                <a:ea typeface="宋体" panose="02010600030101010101" pitchFamily="2" charset="-122"/>
              </a:rPr>
              <a:t>Cause-Effect Analysis </a:t>
            </a:r>
            <a:r>
              <a:rPr lang="en-US" altLang="zh-CN" sz="2000" dirty="0">
                <a:effectLst/>
                <a:latin typeface="Cambria" panose="02040503050406030204" pitchFamily="18" charset="0"/>
                <a:ea typeface="宋体" panose="02010600030101010101" pitchFamily="2" charset="-122"/>
              </a:rPr>
              <a:t>is a systematic means for generating test cases to cover</a:t>
            </a:r>
            <a:r>
              <a:rPr lang="en-US" altLang="zh-CN" sz="2000" b="1" dirty="0">
                <a:effectLst/>
                <a:latin typeface="Cambria" panose="02040503050406030204" pitchFamily="18" charset="0"/>
                <a:ea typeface="宋体" panose="02010600030101010101" pitchFamily="2" charset="-122"/>
              </a:rPr>
              <a:t> different combinations of input ‘‘Causes’’ </a:t>
            </a:r>
            <a:r>
              <a:rPr lang="en-US" altLang="zh-CN" sz="2000" dirty="0">
                <a:effectLst/>
                <a:latin typeface="Cambria" panose="02040503050406030204" pitchFamily="18" charset="0"/>
                <a:ea typeface="宋体" panose="02010600030101010101" pitchFamily="2" charset="-122"/>
              </a:rPr>
              <a:t>resulting in</a:t>
            </a:r>
            <a:r>
              <a:rPr lang="en-US" altLang="zh-CN" sz="2000" b="1" dirty="0">
                <a:effectLst/>
                <a:latin typeface="Cambria" panose="02040503050406030204" pitchFamily="18" charset="0"/>
                <a:ea typeface="宋体" panose="02010600030101010101" pitchFamily="2" charset="-122"/>
              </a:rPr>
              <a:t> output ‘‘Effects.’’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 CAUSE</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input condition, or an ‘‘equivalence class’’ of input conditions.</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An EFFECT</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may be thought of as a distinct output condition, or a meaningful change in program state</a:t>
            </a:r>
            <a:r>
              <a:rPr lang="en-US" altLang="zh-CN" sz="2000" b="1" dirty="0">
                <a:effectLst/>
                <a:latin typeface="Cambria" panose="02040503050406030204" pitchFamily="18" charset="0"/>
                <a:ea typeface="宋体" panose="02010600030101010101" pitchFamily="2" charset="-122"/>
              </a:rPr>
              <a:t>.</a:t>
            </a:r>
          </a:p>
          <a:p>
            <a:pPr eaLnBrk="1" hangingPunct="1">
              <a:lnSpc>
                <a:spcPts val="2600"/>
              </a:lnSpc>
              <a:spcBef>
                <a:spcPct val="50000"/>
              </a:spcBef>
            </a:pPr>
            <a:r>
              <a:rPr lang="en-US" altLang="zh-CN" sz="2000" b="1" i="1" u="sng" dirty="0">
                <a:solidFill>
                  <a:srgbClr val="FF0000"/>
                </a:solidFill>
                <a:effectLst/>
                <a:latin typeface="Cambria" panose="02040503050406030204" pitchFamily="18" charset="0"/>
                <a:ea typeface="宋体" panose="02010600030101010101" pitchFamily="2" charset="-122"/>
              </a:rPr>
              <a:t>Causes and Effects</a:t>
            </a:r>
            <a:r>
              <a:rPr lang="en-US" altLang="zh-CN" sz="2000" b="1" dirty="0">
                <a:solidFill>
                  <a:srgbClr val="FF0000"/>
                </a:solidFill>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rPr>
              <a:t>are represented as Boolean variables and the logical relationships among them CAN (but need not) be represented as one or more </a:t>
            </a:r>
            <a:r>
              <a:rPr lang="en-US" altLang="zh-CN" sz="2000" dirty="0" err="1">
                <a:effectLst/>
                <a:latin typeface="Cambria" panose="02040503050406030204" pitchFamily="18" charset="0"/>
                <a:ea typeface="宋体" panose="02010600030101010101" pitchFamily="2" charset="-122"/>
              </a:rPr>
              <a:t>boolean</a:t>
            </a:r>
            <a:r>
              <a:rPr lang="en-US" altLang="zh-CN" sz="2000" dirty="0">
                <a:effectLst/>
                <a:latin typeface="Cambria" panose="02040503050406030204" pitchFamily="18" charset="0"/>
                <a:ea typeface="宋体" panose="02010600030101010101" pitchFamily="2" charset="-122"/>
              </a:rPr>
              <a:t> graphs</a:t>
            </a:r>
            <a:r>
              <a:rPr lang="en-US" altLang="zh-CN" sz="2000" b="1" dirty="0">
                <a:effectLst/>
                <a:latin typeface="Cambria" panose="02040503050406030204" pitchFamily="18" charset="0"/>
                <a:ea typeface="宋体" panose="02010600030101010101" pitchFamily="2" charset="-122"/>
              </a:rPr>
              <a:t>.</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514440" y="1339920"/>
              <a:ext cx="7499520" cy="3829320"/>
            </p14:xfrm>
          </p:contentPart>
        </mc:Choice>
        <mc:Fallback>
          <p:pic>
            <p:nvPicPr>
              <p:cNvPr id="2" name="墨迹 1"/>
              <p:cNvPicPr/>
              <p:nvPr/>
            </p:nvPicPr>
            <p:blipFill>
              <a:blip r:embed="rId4"/>
              <a:stretch>
                <a:fillRect/>
              </a:stretch>
            </p:blipFill>
            <p:spPr>
              <a:xfrm>
                <a:off x="505080" y="1330560"/>
                <a:ext cx="7518240" cy="3848040"/>
              </a:xfrm>
              <a:prstGeom prst="rect">
                <a:avLst/>
              </a:prstGeom>
            </p:spPr>
          </p:pic>
        </mc:Fallback>
      </mc:AlternateContent>
    </p:spTree>
    <p:extLst>
      <p:ext uri="{BB962C8B-B14F-4D97-AF65-F5344CB8AC3E}">
        <p14:creationId xmlns:p14="http://schemas.microsoft.com/office/powerpoint/2010/main" val="85746599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灯片编号占位符 5"/>
          <p:cNvSpPr>
            <a:spLocks noGrp="1"/>
          </p:cNvSpPr>
          <p:nvPr>
            <p:ph type="sldNum" sz="quarter" idx="4294967295"/>
          </p:nvPr>
        </p:nvSpPr>
        <p:spPr/>
        <p:txBody>
          <a:bodyPr/>
          <a:lstStyle/>
          <a:p>
            <a:fld id="{A2D0DCCD-D760-4746-98AB-2CDE6C0065BF}" type="slidenum">
              <a:rPr lang="zh-CN" altLang="en-US">
                <a:latin typeface="Cambria" panose="02040503050406030204" pitchFamily="18" charset="0"/>
              </a:rPr>
              <a:pPr/>
              <a:t>59</a:t>
            </a:fld>
            <a:endParaRPr lang="en-US" altLang="zh-CN">
              <a:latin typeface="Cambria" panose="02040503050406030204" pitchFamily="18" charset="0"/>
            </a:endParaRPr>
          </a:p>
        </p:txBody>
      </p:sp>
      <p:sp>
        <p:nvSpPr>
          <p:cNvPr id="203778" name="Rectangle 2"/>
          <p:cNvSpPr>
            <a:spLocks noGrp="1" noChangeArrowheads="1"/>
          </p:cNvSpPr>
          <p:nvPr>
            <p:ph type="title"/>
          </p:nvPr>
        </p:nvSpPr>
        <p:spPr>
          <a:xfrm>
            <a:off x="1730260" y="228600"/>
            <a:ext cx="7381875" cy="396875"/>
          </a:xfrm>
        </p:spPr>
        <p:txBody>
          <a:bodyPr/>
          <a:lstStyle/>
          <a:p>
            <a:r>
              <a:rPr lang="en-US" altLang="zh-CN" sz="3200" dirty="0">
                <a:latin typeface="Cambria" panose="02040503050406030204" pitchFamily="18" charset="0"/>
              </a:rPr>
              <a:t>Cause-Effect Analysis Sample 1</a:t>
            </a:r>
          </a:p>
        </p:txBody>
      </p:sp>
      <p:sp>
        <p:nvSpPr>
          <p:cNvPr id="203779" name="Rectangle 3"/>
          <p:cNvSpPr>
            <a:spLocks noGrp="1" noChangeArrowheads="1"/>
          </p:cNvSpPr>
          <p:nvPr>
            <p:ph type="body" idx="1"/>
          </p:nvPr>
        </p:nvSpPr>
        <p:spPr>
          <a:xfrm>
            <a:off x="381000" y="2895600"/>
            <a:ext cx="7697787" cy="3621087"/>
          </a:xfrm>
          <a:noFill/>
          <a:ln/>
        </p:spPr>
        <p:txBody>
          <a:bodyPr/>
          <a:lstStyle/>
          <a:p>
            <a:pPr marL="381000" indent="-381000">
              <a:lnSpc>
                <a:spcPts val="2600"/>
              </a:lnSpc>
              <a:buClrTx/>
              <a:buSzTx/>
            </a:pPr>
            <a:r>
              <a:rPr lang="en-US" altLang="zh-CN" sz="2000" b="1" dirty="0">
                <a:latin typeface="Cambria" panose="02040503050406030204" pitchFamily="18" charset="0"/>
              </a:rPr>
              <a:t>Valid equivalence classes :</a:t>
            </a:r>
            <a:br>
              <a:rPr lang="en-US" altLang="zh-CN" sz="2000" b="1" dirty="0">
                <a:latin typeface="Cambria" panose="02040503050406030204" pitchFamily="18" charset="0"/>
              </a:rPr>
            </a:br>
            <a:r>
              <a:rPr lang="en-US" altLang="zh-CN" sz="2000" dirty="0">
                <a:latin typeface="Cambria" panose="02040503050406030204" pitchFamily="18" charset="0"/>
              </a:rPr>
              <a:t>	condition	valid eq. classes                      .</a:t>
            </a:r>
            <a:br>
              <a:rPr lang="en-US" altLang="zh-CN" sz="2000" dirty="0">
                <a:latin typeface="Cambria" panose="02040503050406030204" pitchFamily="18" charset="0"/>
              </a:rPr>
            </a:br>
            <a:r>
              <a:rPr lang="en-US" altLang="zh-CN" sz="2000" dirty="0">
                <a:latin typeface="Cambria" panose="02040503050406030204" pitchFamily="18" charset="0"/>
              </a:rPr>
              <a:t>	abs(N)		</a:t>
            </a:r>
            <a:r>
              <a:rPr lang="en-US" altLang="zh-CN" sz="2000" dirty="0" smtClean="0">
                <a:latin typeface="Cambria" panose="02040503050406030204" pitchFamily="18" charset="0"/>
              </a:rPr>
              <a:t>N </a:t>
            </a:r>
            <a:r>
              <a:rPr lang="en-US" altLang="zh-CN" sz="2000" dirty="0">
                <a:latin typeface="Cambria" panose="02040503050406030204" pitchFamily="18" charset="0"/>
                <a:sym typeface="Symbol" panose="05050102010706020507" pitchFamily="18" charset="2"/>
              </a:rPr>
              <a:t> 0, </a:t>
            </a:r>
            <a:r>
              <a:rPr lang="en-US" altLang="zh-CN" sz="2000" dirty="0">
                <a:latin typeface="Cambria" panose="02040503050406030204" pitchFamily="18" charset="0"/>
              </a:rPr>
              <a:t>N</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0</a:t>
            </a:r>
            <a:br>
              <a:rPr lang="en-US" altLang="zh-CN" sz="2000" dirty="0">
                <a:latin typeface="Cambria" panose="02040503050406030204" pitchFamily="18" charset="0"/>
              </a:rPr>
            </a:b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  </a:t>
            </a:r>
            <a:r>
              <a:rPr lang="en-US" altLang="zh-CN" sz="2000" dirty="0" err="1">
                <a:latin typeface="Cambria" panose="02040503050406030204" pitchFamily="18" charset="0"/>
              </a:rPr>
              <a:t>maxint</a:t>
            </a:r>
            <a:r>
              <a:rPr lang="en-US" altLang="zh-CN" sz="2000" dirty="0">
                <a:latin typeface="Cambria" panose="02040503050406030204" pitchFamily="18" charset="0"/>
                <a:sym typeface="Symbol" panose="05050102010706020507" pitchFamily="18" charset="2"/>
              </a:rPr>
              <a:t>,  </a:t>
            </a:r>
            <a:r>
              <a:rPr lang="en-US" altLang="zh-CN" sz="2000" dirty="0">
                <a:latin typeface="Cambria" panose="02040503050406030204" pitchFamily="18" charset="0"/>
              </a:rPr>
              <a:t> </a:t>
            </a:r>
            <a:r>
              <a:rPr lang="en-US" altLang="zh-CN" sz="2000" dirty="0">
                <a:latin typeface="Cambria" panose="02040503050406030204" pitchFamily="18" charset="0"/>
                <a:sym typeface="Symbol" panose="05050102010706020507" pitchFamily="18" charset="2"/>
              </a:rPr>
              <a:t> k  &gt;  </a:t>
            </a:r>
            <a:r>
              <a:rPr lang="en-US" altLang="zh-CN" sz="2000" dirty="0" err="1">
                <a:latin typeface="Cambria" panose="02040503050406030204" pitchFamily="18" charset="0"/>
              </a:rPr>
              <a:t>maxint</a:t>
            </a:r>
            <a:endParaRPr lang="en-US" altLang="zh-CN" sz="2000" dirty="0">
              <a:latin typeface="Cambria" panose="02040503050406030204" pitchFamily="18" charset="0"/>
            </a:endParaRPr>
          </a:p>
          <a:p>
            <a:pPr marL="381000" indent="-381000">
              <a:lnSpc>
                <a:spcPts val="2600"/>
              </a:lnSpc>
              <a:buClrTx/>
              <a:buSzTx/>
            </a:pPr>
            <a:r>
              <a:rPr lang="en-US" altLang="zh-CN" sz="2000" b="1" dirty="0">
                <a:latin typeface="Cambria" panose="02040503050406030204" pitchFamily="18" charset="0"/>
              </a:rPr>
              <a:t>Test Cases :</a:t>
            </a:r>
          </a:p>
          <a:p>
            <a:pPr marL="800100" lvl="1" indent="-342900">
              <a:lnSpc>
                <a:spcPts val="2600"/>
              </a:lnSpc>
              <a:buClrTx/>
              <a:buFontTx/>
              <a:buNone/>
            </a:pPr>
            <a:r>
              <a:rPr lang="en-US" altLang="zh-CN" sz="2000" dirty="0">
                <a:latin typeface="Cambria" panose="02040503050406030204" pitchFamily="18" charset="0"/>
              </a:rPr>
              <a: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 		</a:t>
            </a:r>
            <a:r>
              <a:rPr lang="en-US" altLang="zh-CN" sz="2000" dirty="0" err="1">
                <a:latin typeface="Cambria" panose="02040503050406030204" pitchFamily="18" charset="0"/>
              </a:rPr>
              <a:t>maxint</a:t>
            </a:r>
            <a:r>
              <a:rPr lang="en-US" altLang="zh-CN" sz="2000" dirty="0">
                <a:latin typeface="Cambria" panose="02040503050406030204" pitchFamily="18" charset="0"/>
              </a:rPr>
              <a:t>	N	result</a:t>
            </a:r>
          </a:p>
          <a:p>
            <a:pPr marL="800100" lvl="1" indent="-342900">
              <a:lnSpc>
                <a:spcPts val="2600"/>
              </a:lnSpc>
              <a:buClrTx/>
              <a:buFontTx/>
              <a:buNone/>
            </a:pPr>
            <a:r>
              <a:rPr lang="en-US" altLang="zh-CN" sz="2000" dirty="0">
                <a:latin typeface="Cambria" panose="02040503050406030204" pitchFamily="18" charset="0"/>
              </a:rPr>
              <a:t>		55	10	55		100	0	0</a:t>
            </a:r>
            <a:br>
              <a:rPr lang="en-US" altLang="zh-CN" sz="2000" dirty="0">
                <a:latin typeface="Cambria" panose="02040503050406030204" pitchFamily="18" charset="0"/>
              </a:rPr>
            </a:br>
            <a:r>
              <a:rPr lang="en-US" altLang="zh-CN" sz="2000" dirty="0">
                <a:latin typeface="Cambria" panose="02040503050406030204" pitchFamily="18" charset="0"/>
              </a:rPr>
              <a:t> 	54	10	error		100	-1	1</a:t>
            </a:r>
            <a:br>
              <a:rPr lang="en-US" altLang="zh-CN" sz="2000" dirty="0">
                <a:latin typeface="Cambria" panose="02040503050406030204" pitchFamily="18" charset="0"/>
              </a:rPr>
            </a:br>
            <a:r>
              <a:rPr lang="en-US" altLang="zh-CN" sz="2000" dirty="0">
                <a:latin typeface="Cambria" panose="02040503050406030204" pitchFamily="18" charset="0"/>
              </a:rPr>
              <a:t> 	56	10	55		100	1	1</a:t>
            </a:r>
            <a:br>
              <a:rPr lang="en-US" altLang="zh-CN" sz="2000" dirty="0">
                <a:latin typeface="Cambria" panose="02040503050406030204" pitchFamily="18" charset="0"/>
              </a:rPr>
            </a:br>
            <a:r>
              <a:rPr lang="en-US" altLang="zh-CN" sz="2000" dirty="0">
                <a:latin typeface="Cambria" panose="02040503050406030204" pitchFamily="18" charset="0"/>
              </a:rPr>
              <a:t> 	0	0	0		</a:t>
            </a:r>
            <a:r>
              <a:rPr lang="en-US" altLang="zh-CN" dirty="0">
                <a:latin typeface="Cambria" panose="02040503050406030204" pitchFamily="18" charset="0"/>
              </a:rPr>
              <a:t>…	…	…</a:t>
            </a:r>
          </a:p>
        </p:txBody>
      </p:sp>
      <p:sp>
        <p:nvSpPr>
          <p:cNvPr id="203780" name="Rectangle 4"/>
          <p:cNvSpPr>
            <a:spLocks noChangeArrowheads="1"/>
          </p:cNvSpPr>
          <p:nvPr/>
        </p:nvSpPr>
        <p:spPr bwMode="auto">
          <a:xfrm>
            <a:off x="381000" y="1128231"/>
            <a:ext cx="65050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a:solidFill>
                  <a:srgbClr val="133984"/>
                </a:solidFill>
                <a:effectLst/>
                <a:latin typeface="Cambria" panose="02040503050406030204" pitchFamily="18" charset="0"/>
                <a:ea typeface="宋体" panose="02010600030101010101" pitchFamily="2" charset="-122"/>
              </a:rPr>
              <a:t>Given inputs  </a:t>
            </a:r>
            <a:r>
              <a:rPr lang="en-US" altLang="zh-CN" b="1" dirty="0" err="1">
                <a:solidFill>
                  <a:srgbClr val="FF0000"/>
                </a:solidFill>
                <a:effectLst/>
                <a:latin typeface="Cambria" panose="02040503050406030204" pitchFamily="18" charset="0"/>
                <a:ea typeface="宋体" panose="02010600030101010101" pitchFamily="2" charset="-122"/>
              </a:rPr>
              <a:t>maxint</a:t>
            </a:r>
            <a:r>
              <a:rPr lang="en-US" altLang="zh-CN" b="1" dirty="0">
                <a:solidFill>
                  <a:srgbClr val="133984"/>
                </a:solidFill>
                <a:effectLst/>
                <a:latin typeface="Cambria" panose="02040503050406030204" pitchFamily="18" charset="0"/>
                <a:ea typeface="宋体" panose="02010600030101010101" pitchFamily="2" charset="-122"/>
              </a:rPr>
              <a:t>  and  </a:t>
            </a:r>
            <a:r>
              <a:rPr lang="en-US" altLang="zh-CN" b="1" dirty="0">
                <a:solidFill>
                  <a:srgbClr val="FF0000"/>
                </a:solidFill>
                <a:effectLst/>
                <a:latin typeface="Cambria" panose="02040503050406030204" pitchFamily="18" charset="0"/>
                <a:ea typeface="宋体" panose="02010600030101010101" pitchFamily="2" charset="-122"/>
              </a:rPr>
              <a:t>N</a:t>
            </a:r>
            <a:r>
              <a:rPr lang="en-US" altLang="zh-CN" b="1" dirty="0">
                <a:solidFill>
                  <a:srgbClr val="133984"/>
                </a:solidFill>
                <a:effectLst/>
                <a:latin typeface="Cambria" panose="02040503050406030204" pitchFamily="18" charset="0"/>
                <a:ea typeface="宋体" panose="02010600030101010101" pitchFamily="2" charset="-122"/>
              </a:rPr>
              <a:t>  compute result</a:t>
            </a:r>
            <a:r>
              <a:rPr lang="en-US" altLang="zh-CN" i="1" dirty="0">
                <a:solidFill>
                  <a:srgbClr val="133984"/>
                </a:solidFill>
                <a:effectLst/>
                <a:latin typeface="Cambria" panose="02040503050406030204" pitchFamily="18" charset="0"/>
                <a:ea typeface="宋体" panose="02010600030101010101" pitchFamily="2" charset="-122"/>
              </a:rPr>
              <a:t> :</a:t>
            </a:r>
            <a:br>
              <a:rPr lang="en-US" altLang="zh-CN" i="1" dirty="0">
                <a:solidFill>
                  <a:srgbClr val="133984"/>
                </a:solidFill>
                <a:effectLst/>
                <a:latin typeface="Cambria" panose="02040503050406030204" pitchFamily="18" charset="0"/>
                <a:ea typeface="宋体" panose="02010600030101010101" pitchFamily="2" charset="-122"/>
              </a:rPr>
            </a:br>
            <a:endParaRPr lang="zh-CN" altLang="en-US" i="1" dirty="0">
              <a:solidFill>
                <a:srgbClr val="133984"/>
              </a:solidFill>
              <a:effectLst/>
              <a:latin typeface="Cambria" panose="02040503050406030204" pitchFamily="18" charset="0"/>
              <a:ea typeface="宋体" panose="02010600030101010101" pitchFamily="2" charset="-122"/>
            </a:endParaRPr>
          </a:p>
        </p:txBody>
      </p:sp>
      <p:grpSp>
        <p:nvGrpSpPr>
          <p:cNvPr id="203781" name="Group 5"/>
          <p:cNvGrpSpPr>
            <a:grpSpLocks/>
          </p:cNvGrpSpPr>
          <p:nvPr/>
        </p:nvGrpSpPr>
        <p:grpSpPr bwMode="auto">
          <a:xfrm>
            <a:off x="1752600" y="1522412"/>
            <a:ext cx="990600" cy="1373188"/>
            <a:chOff x="1584" y="2640"/>
            <a:chExt cx="624" cy="868"/>
          </a:xfrm>
        </p:grpSpPr>
        <p:sp>
          <p:nvSpPr>
            <p:cNvPr id="203782" name="Text Box 6"/>
            <p:cNvSpPr txBox="1">
              <a:spLocks noChangeArrowheads="1"/>
            </p:cNvSpPr>
            <p:nvPr/>
          </p:nvSpPr>
          <p:spPr bwMode="auto">
            <a:xfrm>
              <a:off x="1635" y="2739"/>
              <a:ext cx="382" cy="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4800">
                  <a:solidFill>
                    <a:schemeClr val="folHlink"/>
                  </a:solidFill>
                  <a:effectLst/>
                  <a:latin typeface="Cambria" panose="02040503050406030204" pitchFamily="18" charset="0"/>
                  <a:ea typeface="宋体" panose="02010600030101010101" pitchFamily="2" charset="-122"/>
                  <a:sym typeface="Symbol" panose="05050102010706020507" pitchFamily="18" charset="2"/>
                </a:rPr>
                <a:t></a:t>
              </a:r>
              <a:endParaRPr lang="zh-CN" altLang="en-US" sz="2400">
                <a:solidFill>
                  <a:schemeClr val="folHlink"/>
                </a:solidFill>
                <a:effectLst/>
                <a:latin typeface="Cambria" panose="02040503050406030204" pitchFamily="18" charset="0"/>
                <a:ea typeface="宋体" panose="02010600030101010101" pitchFamily="2" charset="-122"/>
                <a:sym typeface="Symbol" panose="05050102010706020507" pitchFamily="18" charset="2"/>
              </a:endParaRPr>
            </a:p>
          </p:txBody>
        </p:sp>
        <p:sp>
          <p:nvSpPr>
            <p:cNvPr id="203783" name="Text Box 7"/>
            <p:cNvSpPr txBox="1">
              <a:spLocks noChangeArrowheads="1"/>
            </p:cNvSpPr>
            <p:nvPr/>
          </p:nvSpPr>
          <p:spPr bwMode="auto">
            <a:xfrm>
              <a:off x="1632" y="3264"/>
              <a:ext cx="432"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1600" i="1">
                  <a:solidFill>
                    <a:schemeClr val="folHlink"/>
                  </a:solidFill>
                  <a:effectLst/>
                  <a:latin typeface="Cambria" panose="02040503050406030204" pitchFamily="18" charset="0"/>
                  <a:ea typeface="宋体" panose="02010600030101010101" pitchFamily="2" charset="-122"/>
                </a:rPr>
                <a:t>K=0</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4" name="Text Box 8"/>
            <p:cNvSpPr txBox="1">
              <a:spLocks noChangeArrowheads="1"/>
            </p:cNvSpPr>
            <p:nvPr/>
          </p:nvSpPr>
          <p:spPr bwMode="auto">
            <a:xfrm>
              <a:off x="1584" y="2640"/>
              <a:ext cx="553"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20000"/>
                </a:spcBef>
              </a:pPr>
              <a:r>
                <a:rPr lang="zh-CN" altLang="en-US" sz="1600" b="1">
                  <a:solidFill>
                    <a:schemeClr val="folHlink"/>
                  </a:solidFill>
                  <a:effectLst/>
                  <a:latin typeface="Cambria" panose="02040503050406030204" pitchFamily="18" charset="0"/>
                  <a:ea typeface="宋体" panose="02010600030101010101" pitchFamily="2" charset="-122"/>
                </a:rPr>
                <a:t>|</a:t>
              </a:r>
              <a:r>
                <a:rPr lang="en-US" altLang="zh-CN" sz="1600" i="1">
                  <a:solidFill>
                    <a:schemeClr val="folHlink"/>
                  </a:solidFill>
                  <a:effectLst/>
                  <a:latin typeface="Cambria" panose="02040503050406030204" pitchFamily="18" charset="0"/>
                  <a:ea typeface="宋体" panose="02010600030101010101" pitchFamily="2" charset="-122"/>
                </a:rPr>
                <a:t>N</a:t>
              </a:r>
              <a:r>
                <a:rPr lang="en-US" altLang="zh-CN" sz="1600" b="1">
                  <a:solidFill>
                    <a:schemeClr val="folHlink"/>
                  </a:solidFill>
                  <a:effectLst/>
                  <a:latin typeface="Cambria" panose="02040503050406030204" pitchFamily="18" charset="0"/>
                  <a:ea typeface="宋体" panose="02010600030101010101" pitchFamily="2" charset="-122"/>
                </a:rPr>
                <a:t>|</a:t>
              </a:r>
              <a:endParaRPr lang="en-US" altLang="zh-CN" sz="2000">
                <a:solidFill>
                  <a:schemeClr val="folHlink"/>
                </a:solidFill>
                <a:effectLst/>
                <a:latin typeface="Cambria" panose="02040503050406030204" pitchFamily="18" charset="0"/>
                <a:ea typeface="宋体" panose="02010600030101010101" pitchFamily="2" charset="-122"/>
              </a:endParaRPr>
            </a:p>
          </p:txBody>
        </p:sp>
        <p:sp>
          <p:nvSpPr>
            <p:cNvPr id="203785" name="Text Box 9"/>
            <p:cNvSpPr txBox="1">
              <a:spLocks noChangeArrowheads="1"/>
            </p:cNvSpPr>
            <p:nvPr/>
          </p:nvSpPr>
          <p:spPr bwMode="auto">
            <a:xfrm>
              <a:off x="2016" y="2974"/>
              <a:ext cx="192"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lnSpc>
                  <a:spcPct val="120000"/>
                </a:lnSpc>
                <a:spcBef>
                  <a:spcPct val="50000"/>
                </a:spcBef>
              </a:pPr>
              <a:r>
                <a:rPr lang="en-US" altLang="zh-CN" sz="2400" i="1">
                  <a:solidFill>
                    <a:schemeClr val="folHlink"/>
                  </a:solidFill>
                  <a:effectLst/>
                  <a:latin typeface="Cambria" panose="02040503050406030204" pitchFamily="18" charset="0"/>
                  <a:ea typeface="宋体" panose="02010600030101010101" pitchFamily="2" charset="-122"/>
                </a:rPr>
                <a:t>k</a:t>
              </a:r>
              <a:endParaRPr lang="en-US" altLang="zh-CN" sz="2000">
                <a:solidFill>
                  <a:schemeClr val="folHlink"/>
                </a:solidFill>
                <a:effectLst/>
                <a:latin typeface="Cambria" panose="02040503050406030204" pitchFamily="18" charset="0"/>
                <a:ea typeface="宋体" panose="02010600030101010101" pitchFamily="2" charset="-122"/>
              </a:endParaRPr>
            </a:p>
          </p:txBody>
        </p:sp>
      </p:grpSp>
      <p:sp>
        <p:nvSpPr>
          <p:cNvPr id="203786" name="Rectangle 10"/>
          <p:cNvSpPr>
            <a:spLocks noChangeArrowheads="1"/>
          </p:cNvSpPr>
          <p:nvPr/>
        </p:nvSpPr>
        <p:spPr bwMode="auto">
          <a:xfrm>
            <a:off x="838200" y="1981200"/>
            <a:ext cx="6899068" cy="75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ts val="2600"/>
              </a:lnSpc>
            </a:pPr>
            <a:r>
              <a:rPr lang="en-US" altLang="zh-CN" i="1" dirty="0">
                <a:effectLst/>
                <a:latin typeface="Cambria" panose="02040503050406030204" pitchFamily="18" charset="0"/>
                <a:ea typeface="宋体" panose="02010600030101010101" pitchFamily="2" charset="-122"/>
              </a:rPr>
              <a:t>result  =	     if  this  &lt;=  </a:t>
            </a:r>
            <a:r>
              <a:rPr lang="en-US" altLang="zh-CN" i="1" dirty="0" err="1">
                <a:effectLst/>
                <a:latin typeface="Cambria" panose="02040503050406030204" pitchFamily="18" charset="0"/>
                <a:ea typeface="宋体" panose="02010600030101010101" pitchFamily="2" charset="-122"/>
              </a:rPr>
              <a:t>maxint</a:t>
            </a:r>
            <a:r>
              <a:rPr lang="en-US" altLang="zh-CN" i="1" dirty="0">
                <a:effectLst/>
                <a:latin typeface="Cambria" panose="02040503050406030204" pitchFamily="18" charset="0"/>
                <a:ea typeface="宋体" panose="02010600030101010101" pitchFamily="2" charset="-122"/>
              </a:rPr>
              <a:t>,   </a:t>
            </a:r>
            <a:r>
              <a:rPr lang="en-US" altLang="zh-CN" i="1" dirty="0" smtClean="0">
                <a:effectLst/>
                <a:latin typeface="Cambria" panose="02040503050406030204" pitchFamily="18" charset="0"/>
                <a:ea typeface="宋体" panose="02010600030101010101" pitchFamily="2" charset="-122"/>
              </a:rPr>
              <a:t>error </a:t>
            </a:r>
            <a:r>
              <a:rPr lang="en-US" altLang="zh-CN" i="1" dirty="0">
                <a:effectLst/>
                <a:latin typeface="Cambria" panose="02040503050406030204" pitchFamily="18" charset="0"/>
                <a:ea typeface="宋体" panose="02010600030101010101" pitchFamily="2" charset="-122"/>
              </a:rPr>
              <a:t>otherwise</a:t>
            </a:r>
            <a:br>
              <a:rPr lang="en-US" altLang="zh-CN" i="1" dirty="0">
                <a:effectLst/>
                <a:latin typeface="Cambria" panose="02040503050406030204" pitchFamily="18" charset="0"/>
                <a:ea typeface="宋体" panose="02010600030101010101" pitchFamily="2" charset="-122"/>
              </a:rPr>
            </a:br>
            <a:endParaRPr lang="en-US" altLang="zh-CN" i="1" dirty="0">
              <a:effectLst/>
              <a:latin typeface="Cambria" panose="02040503050406030204" pitchFamily="18" charset="0"/>
              <a:ea typeface="宋体" panose="02010600030101010101" pitchFamily="2" charset="-122"/>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552600" y="1511280"/>
              <a:ext cx="6597720" cy="4947120"/>
            </p14:xfrm>
          </p:contentPart>
        </mc:Choice>
        <mc:Fallback>
          <p:pic>
            <p:nvPicPr>
              <p:cNvPr id="2" name="墨迹 1"/>
              <p:cNvPicPr/>
              <p:nvPr/>
            </p:nvPicPr>
            <p:blipFill>
              <a:blip r:embed="rId4"/>
              <a:stretch>
                <a:fillRect/>
              </a:stretch>
            </p:blipFill>
            <p:spPr>
              <a:xfrm>
                <a:off x="543240" y="1501920"/>
                <a:ext cx="6616440" cy="4965840"/>
              </a:xfrm>
              <a:prstGeom prst="rect">
                <a:avLst/>
              </a:prstGeom>
            </p:spPr>
          </p:pic>
        </mc:Fallback>
      </mc:AlternateContent>
    </p:spTree>
    <p:extLst>
      <p:ext uri="{BB962C8B-B14F-4D97-AF65-F5344CB8AC3E}">
        <p14:creationId xmlns:p14="http://schemas.microsoft.com/office/powerpoint/2010/main" val="49764695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37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37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037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037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09600" y="11430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GB" altLang="zh-CN" sz="3200" dirty="0" smtClean="0">
                <a:latin typeface="Cambria" panose="02040503050406030204" pitchFamily="18" charset="0"/>
              </a:rPr>
              <a:t>Testing Techniques</a:t>
            </a:r>
            <a:endParaRPr lang="en-GB" altLang="zh-CN" sz="3200" dirty="0">
              <a:latin typeface="Cambria" panose="02040503050406030204" pitchFamily="18" charset="0"/>
            </a:endParaRPr>
          </a:p>
        </p:txBody>
      </p:sp>
      <p:sp>
        <p:nvSpPr>
          <p:cNvPr id="8" name="Rectangle 3"/>
          <p:cNvSpPr txBox="1">
            <a:spLocks noChangeArrowheads="1"/>
          </p:cNvSpPr>
          <p:nvPr/>
        </p:nvSpPr>
        <p:spPr bwMode="auto">
          <a:xfrm>
            <a:off x="304800" y="2057400"/>
            <a:ext cx="396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GB" altLang="zh-CN" dirty="0" smtClean="0">
                <a:solidFill>
                  <a:srgbClr val="FF0000"/>
                </a:solidFill>
                <a:latin typeface="Cambria" panose="02040503050406030204" pitchFamily="18" charset="0"/>
              </a:rPr>
              <a:t>Black Box Testing</a:t>
            </a:r>
          </a:p>
          <a:p>
            <a:pPr>
              <a:lnSpc>
                <a:spcPct val="90000"/>
              </a:lnSpc>
            </a:pPr>
            <a:r>
              <a:rPr lang="en-GB" altLang="zh-CN" dirty="0" smtClean="0">
                <a:solidFill>
                  <a:srgbClr val="FF0000"/>
                </a:solidFill>
                <a:latin typeface="Cambria" panose="02040503050406030204" pitchFamily="18" charset="0"/>
              </a:rPr>
              <a:t>White Box Testing</a:t>
            </a:r>
          </a:p>
          <a:p>
            <a:pPr>
              <a:lnSpc>
                <a:spcPct val="90000"/>
              </a:lnSpc>
            </a:pPr>
            <a:endParaRPr lang="en-GB" altLang="zh-CN" dirty="0">
              <a:solidFill>
                <a:srgbClr val="FF0000"/>
              </a:solidFill>
              <a:latin typeface="Cambria" panose="02040503050406030204" pitchFamily="18" charset="0"/>
            </a:endParaRPr>
          </a:p>
          <a:p>
            <a:pPr>
              <a:lnSpc>
                <a:spcPct val="90000"/>
              </a:lnSpc>
            </a:pPr>
            <a:r>
              <a:rPr lang="en-GB" altLang="zh-CN" dirty="0" smtClean="0">
                <a:solidFill>
                  <a:srgbClr val="FF0000"/>
                </a:solidFill>
                <a:latin typeface="Cambria" panose="02040503050406030204" pitchFamily="18" charset="0"/>
              </a:rPr>
              <a:t>Static Testing</a:t>
            </a:r>
          </a:p>
          <a:p>
            <a:pPr>
              <a:lnSpc>
                <a:spcPct val="90000"/>
              </a:lnSpc>
            </a:pPr>
            <a:r>
              <a:rPr lang="en-GB" altLang="zh-CN" dirty="0" smtClean="0">
                <a:solidFill>
                  <a:srgbClr val="FF0000"/>
                </a:solidFill>
                <a:latin typeface="Cambria" panose="02040503050406030204" pitchFamily="18" charset="0"/>
              </a:rPr>
              <a:t>Dynamic Testing</a:t>
            </a:r>
          </a:p>
          <a:p>
            <a:pPr lvl="1">
              <a:lnSpc>
                <a:spcPct val="90000"/>
              </a:lnSpc>
            </a:pPr>
            <a:endParaRPr lang="en-GB" altLang="zh-CN" dirty="0">
              <a:solidFill>
                <a:srgbClr val="FF0000"/>
              </a:solidFill>
              <a:latin typeface="Cambria" panose="020405030504060302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947928"/>
            <a:ext cx="5132456" cy="3346361"/>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855" y="2129443"/>
            <a:ext cx="5115258" cy="2824634"/>
          </a:xfrm>
          <a:prstGeom prst="rect">
            <a:avLst/>
          </a:prstGeom>
        </p:spPr>
      </p:pic>
    </p:spTree>
    <p:extLst>
      <p:ext uri="{BB962C8B-B14F-4D97-AF65-F5344CB8AC3E}">
        <p14:creationId xmlns:p14="http://schemas.microsoft.com/office/powerpoint/2010/main" val="2453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500"/>
                                        <p:tgtEl>
                                          <p:spTgt spid="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2754" name="Rectangle 2"/>
          <p:cNvSpPr>
            <a:spLocks noGrp="1" noChangeArrowheads="1"/>
          </p:cNvSpPr>
          <p:nvPr>
            <p:ph type="title"/>
          </p:nvPr>
        </p:nvSpPr>
        <p:spPr>
          <a:xfrm>
            <a:off x="1371600" y="199232"/>
            <a:ext cx="6496050" cy="627062"/>
          </a:xfrm>
        </p:spPr>
        <p:txBody>
          <a:bodyPr/>
          <a:lstStyle/>
          <a:p>
            <a:r>
              <a:rPr lang="en-US" altLang="zh-CN" sz="3200" dirty="0">
                <a:latin typeface="Cambria" panose="02040503050406030204" pitchFamily="18" charset="0"/>
              </a:rPr>
              <a:t>Cause-Effect Analysis </a:t>
            </a:r>
          </a:p>
        </p:txBody>
      </p:sp>
      <p:sp>
        <p:nvSpPr>
          <p:cNvPr id="202762" name="Rectangle 10"/>
          <p:cNvSpPr>
            <a:spLocks noChangeArrowheads="1"/>
          </p:cNvSpPr>
          <p:nvPr/>
        </p:nvSpPr>
        <p:spPr bwMode="auto">
          <a:xfrm>
            <a:off x="504825" y="1447800"/>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i="1" dirty="0">
                <a:effectLst/>
                <a:latin typeface="Cambria" panose="02040503050406030204" pitchFamily="18" charset="0"/>
                <a:ea typeface="宋体" panose="02010600030101010101" pitchFamily="2" charset="-122"/>
              </a:rPr>
              <a:t>How to combine the boundary conditions of different inputs ?</a:t>
            </a:r>
            <a:br>
              <a:rPr lang="en-US" altLang="zh-CN" i="1" dirty="0">
                <a:effectLst/>
                <a:latin typeface="Cambria" panose="02040503050406030204" pitchFamily="18" charset="0"/>
                <a:ea typeface="宋体" panose="02010600030101010101" pitchFamily="2" charset="-122"/>
              </a:rPr>
            </a:br>
            <a:endParaRPr lang="en-US" altLang="zh-CN" i="1" dirty="0">
              <a:effectLst/>
              <a:latin typeface="Cambria" panose="02040503050406030204" pitchFamily="18" charset="0"/>
              <a:ea typeface="宋体" panose="02010600030101010101" pitchFamily="2" charset="-122"/>
            </a:endParaRPr>
          </a:p>
          <a:p>
            <a:r>
              <a:rPr lang="en-US" altLang="zh-CN" i="1" dirty="0">
                <a:effectLst/>
                <a:latin typeface="Cambria" panose="02040503050406030204" pitchFamily="18" charset="0"/>
                <a:ea typeface="宋体" panose="02010600030101010101" pitchFamily="2" charset="-122"/>
              </a:rPr>
              <a:t>Take all possible boundary combinations ?  </a:t>
            </a:r>
          </a:p>
          <a:p>
            <a:endParaRPr lang="en-US" altLang="zh-CN" i="1" dirty="0">
              <a:effectLst/>
              <a:latin typeface="Cambria" panose="02040503050406030204" pitchFamily="18" charset="0"/>
              <a:ea typeface="宋体" panose="02010600030101010101" pitchFamily="2" charset="-122"/>
            </a:endParaRPr>
          </a:p>
          <a:p>
            <a:r>
              <a:rPr lang="en-US" altLang="zh-CN" i="1" dirty="0">
                <a:effectLst/>
                <a:latin typeface="Cambria" panose="02040503050406030204" pitchFamily="18" charset="0"/>
                <a:ea typeface="宋体" panose="02010600030101010101" pitchFamily="2" charset="-122"/>
              </a:rPr>
              <a:t>This may blow up ……</a:t>
            </a:r>
            <a:endParaRPr lang="zh-CN" altLang="en-US" i="1" dirty="0">
              <a:effectLst/>
              <a:latin typeface="Cambria" panose="02040503050406030204" pitchFamily="18" charset="0"/>
              <a:ea typeface="宋体" panose="02010600030101010101" pitchFamily="2" charset="-122"/>
            </a:endParaRPr>
          </a:p>
        </p:txBody>
      </p:sp>
    </p:spTree>
    <p:extLst>
      <p:ext uri="{BB962C8B-B14F-4D97-AF65-F5344CB8AC3E}">
        <p14:creationId xmlns:p14="http://schemas.microsoft.com/office/powerpoint/2010/main" val="516396406"/>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33474" name="Rectangle 2"/>
          <p:cNvSpPr>
            <a:spLocks noGrp="1" noChangeArrowheads="1"/>
          </p:cNvSpPr>
          <p:nvPr>
            <p:ph type="title"/>
          </p:nvPr>
        </p:nvSpPr>
        <p:spPr>
          <a:xfrm>
            <a:off x="1066800" y="152400"/>
            <a:ext cx="7772400" cy="1143000"/>
          </a:xfrm>
        </p:spPr>
        <p:txBody>
          <a:bodyPr/>
          <a:lstStyle/>
          <a:p>
            <a:r>
              <a:rPr lang="en-US" altLang="zh-CN" sz="3600" dirty="0">
                <a:latin typeface="Cambria" panose="02040503050406030204" pitchFamily="18" charset="0"/>
              </a:rPr>
              <a:t>Cause-Effect Analysis 2</a:t>
            </a:r>
          </a:p>
        </p:txBody>
      </p:sp>
      <p:sp>
        <p:nvSpPr>
          <p:cNvPr id="233476" name="Rectangle 4"/>
          <p:cNvSpPr>
            <a:spLocks noChangeArrowheads="1"/>
          </p:cNvSpPr>
          <p:nvPr/>
        </p:nvSpPr>
        <p:spPr bwMode="auto">
          <a:xfrm>
            <a:off x="457200" y="1447800"/>
            <a:ext cx="82296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Systematic method for generating test cases representing combinations of conditions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Combinatorial explosion of number of possible combinations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Some heuristics to reduce this combinatorial explosion</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Starting point is effects  (outputs)  then working ‘backwards’</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‘light-weight’ formal methods:</a:t>
            </a:r>
            <a:br>
              <a:rPr lang="en-US" altLang="zh-CN" sz="2000" b="1" dirty="0">
                <a:effectLst/>
                <a:latin typeface="Cambria" panose="02040503050406030204" pitchFamily="18" charset="0"/>
                <a:ea typeface="宋体" panose="02010600030101010101" pitchFamily="2" charset="-122"/>
              </a:rPr>
            </a:br>
            <a:r>
              <a:rPr lang="en-US" altLang="zh-CN" sz="2000" b="1" dirty="0">
                <a:effectLst/>
                <a:latin typeface="Cambria" panose="02040503050406030204" pitchFamily="18" charset="0"/>
                <a:ea typeface="宋体" panose="02010600030101010101" pitchFamily="2" charset="-122"/>
              </a:rPr>
              <a:t>transformation into semi-formal Boolean graph</a:t>
            </a:r>
          </a:p>
          <a:p>
            <a:pPr>
              <a:buClr>
                <a:schemeClr val="accent1"/>
              </a:buClr>
              <a:buSzPct val="122000"/>
              <a:buFontTx/>
              <a:buChar char="•"/>
            </a:pPr>
            <a:endParaRPr lang="en-US" altLang="zh-CN" sz="2000" b="1" dirty="0">
              <a:effectLst/>
              <a:latin typeface="Cambria" panose="02040503050406030204" pitchFamily="18" charset="0"/>
              <a:ea typeface="宋体" panose="02010600030101010101" pitchFamily="2" charset="-122"/>
            </a:endParaRPr>
          </a:p>
          <a:p>
            <a:pPr>
              <a:buClr>
                <a:schemeClr val="accent1"/>
              </a:buClr>
              <a:buSzPct val="122000"/>
              <a:buFontTx/>
              <a:buChar char="•"/>
            </a:pPr>
            <a:r>
              <a:rPr lang="en-US" altLang="zh-CN" sz="2000" b="1" dirty="0">
                <a:effectLst/>
                <a:latin typeface="Cambria" panose="02040503050406030204" pitchFamily="18" charset="0"/>
                <a:ea typeface="宋体" panose="02010600030101010101" pitchFamily="2" charset="-122"/>
              </a:rPr>
              <a:t> A technique : to be combined with others</a:t>
            </a:r>
          </a:p>
        </p:txBody>
      </p:sp>
    </p:spTree>
    <p:extLst>
      <p:ext uri="{BB962C8B-B14F-4D97-AF65-F5344CB8AC3E}">
        <p14:creationId xmlns:p14="http://schemas.microsoft.com/office/powerpoint/2010/main" val="28383398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4802" name="Rectangle 2"/>
          <p:cNvSpPr>
            <a:spLocks noGrp="1" noChangeArrowheads="1"/>
          </p:cNvSpPr>
          <p:nvPr>
            <p:ph type="title"/>
          </p:nvPr>
        </p:nvSpPr>
        <p:spPr>
          <a:xfrm>
            <a:off x="1745542" y="152400"/>
            <a:ext cx="7251700" cy="357187"/>
          </a:xfrm>
        </p:spPr>
        <p:txBody>
          <a:bodyPr/>
          <a:lstStyle/>
          <a:p>
            <a:r>
              <a:rPr lang="en-US" altLang="zh-CN" sz="3200" dirty="0">
                <a:latin typeface="Cambria" panose="02040503050406030204" pitchFamily="18" charset="0"/>
              </a:rPr>
              <a:t>Cause-Effect Analysis Sample 3</a:t>
            </a:r>
          </a:p>
        </p:txBody>
      </p:sp>
      <p:grpSp>
        <p:nvGrpSpPr>
          <p:cNvPr id="204823" name="Group 23"/>
          <p:cNvGrpSpPr>
            <a:grpSpLocks/>
          </p:cNvGrpSpPr>
          <p:nvPr/>
        </p:nvGrpSpPr>
        <p:grpSpPr bwMode="auto">
          <a:xfrm>
            <a:off x="880717" y="1262390"/>
            <a:ext cx="6135687" cy="2014537"/>
            <a:chOff x="725" y="1117"/>
            <a:chExt cx="3797" cy="1156"/>
          </a:xfrm>
        </p:grpSpPr>
        <p:sp>
          <p:nvSpPr>
            <p:cNvPr id="204803" name="Rectangle 3"/>
            <p:cNvSpPr>
              <a:spLocks noChangeArrowheads="1"/>
            </p:cNvSpPr>
            <p:nvPr/>
          </p:nvSpPr>
          <p:spPr bwMode="auto">
            <a:xfrm>
              <a:off x="725" y="1117"/>
              <a:ext cx="3797" cy="113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zh-CN" altLang="en-US"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a:effectLst/>
                  <a:latin typeface="Cambria" panose="02040503050406030204" pitchFamily="18" charset="0"/>
                  <a:ea typeface="宋体" panose="02010600030101010101" pitchFamily="2" charset="-122"/>
                  <a:sym typeface="Symbol" panose="05050102010706020507" pitchFamily="18" charset="2"/>
                </a:rPr>
                <a:t> </a:t>
              </a:r>
              <a:r>
                <a:rPr lang="en-US" altLang="zh-CN" sz="2000" b="1" i="1">
                  <a:effectLst/>
                  <a:latin typeface="Cambria" panose="02040503050406030204" pitchFamily="18" charset="0"/>
                  <a:ea typeface="宋体" panose="02010600030101010101" pitchFamily="2" charset="-122"/>
                  <a:sym typeface="Symbol" panose="05050102010706020507" pitchFamily="18" charset="2"/>
                </a:rPr>
                <a:t>k </a:t>
              </a:r>
              <a:r>
                <a:rPr lang="en-US" altLang="zh-CN" sz="2000" b="1">
                  <a:effectLst/>
                  <a:latin typeface="Cambria" panose="02040503050406030204" pitchFamily="18" charset="0"/>
                  <a:ea typeface="宋体" panose="02010600030101010101" pitchFamily="2" charset="-122"/>
                  <a:sym typeface="Symbol" panose="05050102010706020507" pitchFamily="18" charset="2"/>
                </a:rPr>
                <a:t> maxint </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a:t>
              </a:r>
              <a:r>
                <a:rPr lang="en-US" altLang="zh-CN" sz="2000" b="1">
                  <a:effectLst/>
                  <a:latin typeface="Cambria" panose="02040503050406030204" pitchFamily="18" charset="0"/>
                  <a:ea typeface="宋体" panose="02010600030101010101" pitchFamily="2" charset="-122"/>
                  <a:sym typeface="Symbol" panose="05050102010706020507" pitchFamily="18" charset="2"/>
                </a:rPr>
                <a:t>  0</a:t>
              </a:r>
            </a:p>
            <a:p>
              <a:pPr marL="342900" indent="-342900" eaLnBrk="1" hangingPunct="1">
                <a:lnSpc>
                  <a:spcPct val="140000"/>
                </a:lnSpc>
                <a:spcBef>
                  <a:spcPct val="20000"/>
                </a:spcBef>
                <a:buClr>
                  <a:schemeClr val="folHlink"/>
                </a:buClr>
                <a:buSzPct val="90000"/>
                <a:buFont typeface="Wingdings" panose="05000000000000000000" pitchFamily="2" charset="2"/>
                <a:buChar char="n"/>
              </a:pPr>
              <a:r>
                <a:rPr lang="en-US" altLang="zh-CN" sz="2000" b="1" i="1">
                  <a:effectLst/>
                  <a:latin typeface="Cambria" panose="02040503050406030204" pitchFamily="18" charset="0"/>
                  <a:ea typeface="宋体" panose="02010600030101010101" pitchFamily="2" charset="-122"/>
                  <a:sym typeface="Symbol" panose="05050102010706020507" pitchFamily="18" charset="2"/>
                </a:rPr>
                <a:t>N </a:t>
              </a:r>
              <a:r>
                <a:rPr lang="en-US" altLang="zh-CN" sz="2000" b="1">
                  <a:effectLst/>
                  <a:latin typeface="Cambria" panose="02040503050406030204" pitchFamily="18" charset="0"/>
                  <a:ea typeface="宋体" panose="02010600030101010101" pitchFamily="2" charset="-122"/>
                  <a:sym typeface="Symbol" panose="05050102010706020507" pitchFamily="18" charset="2"/>
                </a:rPr>
                <a:t> 0 </a:t>
              </a:r>
            </a:p>
          </p:txBody>
        </p:sp>
        <p:sp>
          <p:nvSpPr>
            <p:cNvPr id="204804" name="Rectangle 4"/>
            <p:cNvSpPr>
              <a:spLocks noChangeArrowheads="1"/>
            </p:cNvSpPr>
            <p:nvPr/>
          </p:nvSpPr>
          <p:spPr bwMode="auto">
            <a:xfrm>
              <a:off x="3492" y="1389"/>
              <a:ext cx="953" cy="74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60000"/>
                </a:lnSpc>
              </a:pPr>
              <a:r>
                <a:rPr lang="zh-CN" altLang="en-US"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en-US" altLang="zh-CN" sz="2000" b="1">
                <a:effectLst/>
                <a:latin typeface="Cambria" panose="02040503050406030204" pitchFamily="18" charset="0"/>
                <a:sym typeface="Symbol" panose="05050102010706020507" pitchFamily="18" charset="2"/>
              </a:endParaRPr>
            </a:p>
            <a:p>
              <a:pPr eaLnBrk="1" hangingPunct="1">
                <a:lnSpc>
                  <a:spcPct val="160000"/>
                </a:lnSpc>
              </a:pPr>
              <a:r>
                <a:rPr lang="en-US" altLang="zh-CN" sz="2000" b="1" i="1">
                  <a:effectLst/>
                  <a:latin typeface="Cambria" panose="02040503050406030204" pitchFamily="18" charset="0"/>
                  <a:sym typeface="Symbol" panose="05050102010706020507" pitchFamily="18" charset="2"/>
                </a:rPr>
                <a:t>error</a:t>
              </a:r>
              <a:endParaRPr lang="en-US" altLang="zh-CN" sz="2000" b="1">
                <a:effectLst/>
                <a:latin typeface="Cambria" panose="02040503050406030204" pitchFamily="18" charset="0"/>
                <a:sym typeface="Symbol" panose="05050102010706020507" pitchFamily="18" charset="2"/>
              </a:endParaRPr>
            </a:p>
          </p:txBody>
        </p:sp>
        <p:grpSp>
          <p:nvGrpSpPr>
            <p:cNvPr id="204822" name="Group 22"/>
            <p:cNvGrpSpPr>
              <a:grpSpLocks/>
            </p:cNvGrpSpPr>
            <p:nvPr/>
          </p:nvGrpSpPr>
          <p:grpSpPr bwMode="auto">
            <a:xfrm>
              <a:off x="1837" y="1230"/>
              <a:ext cx="1632" cy="1043"/>
              <a:chOff x="1972" y="960"/>
              <a:chExt cx="1632" cy="1200"/>
            </a:xfrm>
          </p:grpSpPr>
          <p:sp>
            <p:nvSpPr>
              <p:cNvPr id="204805" name="Line 5"/>
              <p:cNvSpPr>
                <a:spLocks noChangeShapeType="1"/>
              </p:cNvSpPr>
              <p:nvPr/>
            </p:nvSpPr>
            <p:spPr bwMode="auto">
              <a:xfrm>
                <a:off x="1972" y="1680"/>
                <a:ext cx="528" cy="24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6" name="Line 6"/>
              <p:cNvSpPr>
                <a:spLocks noChangeShapeType="1"/>
              </p:cNvSpPr>
              <p:nvPr/>
            </p:nvSpPr>
            <p:spPr bwMode="auto">
              <a:xfrm flipV="1">
                <a:off x="2020" y="1920"/>
                <a:ext cx="480"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7" name="Oval 7"/>
              <p:cNvSpPr>
                <a:spLocks noChangeArrowheads="1"/>
              </p:cNvSpPr>
              <p:nvPr/>
            </p:nvSpPr>
            <p:spPr bwMode="auto">
              <a:xfrm>
                <a:off x="1972" y="1632"/>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8" name="Line 8"/>
              <p:cNvSpPr>
                <a:spLocks noChangeShapeType="1"/>
              </p:cNvSpPr>
              <p:nvPr/>
            </p:nvSpPr>
            <p:spPr bwMode="auto">
              <a:xfrm flipV="1">
                <a:off x="2500" y="1344"/>
                <a:ext cx="1008" cy="57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09" name="Line 9"/>
              <p:cNvSpPr>
                <a:spLocks noChangeShapeType="1"/>
              </p:cNvSpPr>
              <p:nvPr/>
            </p:nvSpPr>
            <p:spPr bwMode="auto">
              <a:xfrm>
                <a:off x="2164" y="1008"/>
                <a:ext cx="1344" cy="3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0" name="Line 10"/>
              <p:cNvSpPr>
                <a:spLocks noChangeShapeType="1"/>
              </p:cNvSpPr>
              <p:nvPr/>
            </p:nvSpPr>
            <p:spPr bwMode="auto">
              <a:xfrm>
                <a:off x="2164" y="1344"/>
                <a:ext cx="1392"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1" name="Line 11"/>
              <p:cNvSpPr>
                <a:spLocks noChangeShapeType="1"/>
              </p:cNvSpPr>
              <p:nvPr/>
            </p:nvSpPr>
            <p:spPr bwMode="auto">
              <a:xfrm flipV="1">
                <a:off x="2500" y="1824"/>
                <a:ext cx="1056" cy="9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2" name="Oval 12"/>
              <p:cNvSpPr>
                <a:spLocks noChangeArrowheads="1"/>
              </p:cNvSpPr>
              <p:nvPr/>
            </p:nvSpPr>
            <p:spPr bwMode="auto">
              <a:xfrm>
                <a:off x="1972" y="201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3" name="Oval 13"/>
              <p:cNvSpPr>
                <a:spLocks noChangeArrowheads="1"/>
              </p:cNvSpPr>
              <p:nvPr/>
            </p:nvSpPr>
            <p:spPr bwMode="auto">
              <a:xfrm>
                <a:off x="3460" y="1728"/>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4" name="Oval 14"/>
              <p:cNvSpPr>
                <a:spLocks noChangeArrowheads="1"/>
              </p:cNvSpPr>
              <p:nvPr/>
            </p:nvSpPr>
            <p:spPr bwMode="auto">
              <a:xfrm>
                <a:off x="3460"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5" name="Oval 15"/>
              <p:cNvSpPr>
                <a:spLocks noChangeArrowheads="1"/>
              </p:cNvSpPr>
              <p:nvPr/>
            </p:nvSpPr>
            <p:spPr bwMode="auto">
              <a:xfrm>
                <a:off x="2116" y="1296"/>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6" name="Oval 16"/>
              <p:cNvSpPr>
                <a:spLocks noChangeArrowheads="1"/>
              </p:cNvSpPr>
              <p:nvPr/>
            </p:nvSpPr>
            <p:spPr bwMode="auto">
              <a:xfrm>
                <a:off x="2116" y="960"/>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7" name="Oval 17"/>
              <p:cNvSpPr>
                <a:spLocks noChangeArrowheads="1"/>
              </p:cNvSpPr>
              <p:nvPr/>
            </p:nvSpPr>
            <p:spPr bwMode="auto">
              <a:xfrm>
                <a:off x="2452" y="1824"/>
                <a:ext cx="144" cy="144"/>
              </a:xfrm>
              <a:prstGeom prst="ellipse">
                <a:avLst/>
              </a:prstGeom>
              <a:solidFill>
                <a:schemeClr val="folHlink"/>
              </a:solidFill>
              <a:ln>
                <a:noFill/>
              </a:ln>
              <a:effectLst/>
              <a:extLst>
                <a:ext uri="{91240B29-F687-4F45-9708-019B960494DF}">
                  <a14:hiddenLine xmlns:a14="http://schemas.microsoft.com/office/drawing/2010/main" w="57150">
                    <a:solidFill>
                      <a:schemeClr val="tx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Cambria" panose="02040503050406030204" pitchFamily="18" charset="0"/>
                </a:endParaRPr>
              </a:p>
            </p:txBody>
          </p:sp>
          <p:sp>
            <p:nvSpPr>
              <p:cNvPr id="204818" name="Text Box 18"/>
              <p:cNvSpPr txBox="1">
                <a:spLocks noChangeArrowheads="1"/>
              </p:cNvSpPr>
              <p:nvPr/>
            </p:nvSpPr>
            <p:spPr bwMode="auto">
              <a:xfrm>
                <a:off x="3107" y="1229"/>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sp>
            <p:nvSpPr>
              <p:cNvPr id="204819" name="Text Box 19"/>
              <p:cNvSpPr txBox="1">
                <a:spLocks noChangeArrowheads="1"/>
              </p:cNvSpPr>
              <p:nvPr/>
            </p:nvSpPr>
            <p:spPr bwMode="auto">
              <a:xfrm>
                <a:off x="2145" y="1758"/>
                <a:ext cx="309" cy="2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xor</a:t>
                </a:r>
              </a:p>
            </p:txBody>
          </p:sp>
          <p:sp>
            <p:nvSpPr>
              <p:cNvPr id="204820" name="Text Box 20"/>
              <p:cNvSpPr txBox="1">
                <a:spLocks noChangeArrowheads="1"/>
              </p:cNvSpPr>
              <p:nvPr/>
            </p:nvSpPr>
            <p:spPr bwMode="auto">
              <a:xfrm>
                <a:off x="3107" y="1663"/>
                <a:ext cx="337" cy="2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lnSpc>
                    <a:spcPct val="120000"/>
                  </a:lnSpc>
                  <a:spcBef>
                    <a:spcPct val="20000"/>
                  </a:spcBef>
                </a:pPr>
                <a:r>
                  <a:rPr lang="en-US" altLang="zh-CN" sz="1600" b="1">
                    <a:effectLst/>
                    <a:latin typeface="Cambria" panose="02040503050406030204" pitchFamily="18" charset="0"/>
                    <a:ea typeface="宋体" panose="02010600030101010101" pitchFamily="2" charset="-122"/>
                  </a:rPr>
                  <a:t>and</a:t>
                </a:r>
              </a:p>
            </p:txBody>
          </p:sp>
        </p:grpSp>
      </p:grpSp>
      <p:sp>
        <p:nvSpPr>
          <p:cNvPr id="204821" name="Rectangle 21"/>
          <p:cNvSpPr>
            <a:spLocks noChangeArrowheads="1"/>
          </p:cNvSpPr>
          <p:nvPr/>
        </p:nvSpPr>
        <p:spPr bwMode="auto">
          <a:xfrm>
            <a:off x="880717" y="3602110"/>
            <a:ext cx="708183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Causes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	1	0	0</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Inputs</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dirty="0" err="1">
                <a:solidFill>
                  <a:srgbClr val="133984"/>
                </a:solidFill>
                <a:effectLst/>
                <a:latin typeface="Cambria" panose="02040503050406030204" pitchFamily="18" charset="0"/>
                <a:sym typeface="Symbol" panose="05050102010706020507" pitchFamily="18" charset="2"/>
              </a:rPr>
              <a:t>maxint</a:t>
            </a:r>
            <a:r>
              <a:rPr lang="en-US" altLang="zh-CN" sz="2000" b="1" dirty="0">
                <a:solidFill>
                  <a:srgbClr val="133984"/>
                </a:solidFill>
                <a:effectLst/>
                <a:latin typeface="Cambria" panose="02040503050406030204" pitchFamily="18" charset="0"/>
                <a:sym typeface="Symbol" panose="05050102010706020507" pitchFamily="18" charset="2"/>
              </a:rPr>
              <a:t> </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0	0	1	1</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1	0	1	0</a:t>
            </a:r>
          </a:p>
          <a:p>
            <a:pPr eaLnBrk="1" hangingPunct="1">
              <a:lnSpc>
                <a:spcPct val="120000"/>
              </a:lnSpc>
              <a:spcBef>
                <a:spcPct val="10000"/>
              </a:spcBef>
            </a:pPr>
            <a:r>
              <a:rPr lang="en-US" altLang="zh-CN" sz="2000" b="1" i="1" dirty="0">
                <a:solidFill>
                  <a:srgbClr val="133984"/>
                </a:solidFill>
                <a:effectLst/>
                <a:latin typeface="Cambria" panose="02040503050406030204" pitchFamily="18" charset="0"/>
                <a:sym typeface="Symbol" panose="05050102010706020507" pitchFamily="18" charset="2"/>
              </a:rPr>
              <a:t>		N</a:t>
            </a:r>
            <a:r>
              <a:rPr lang="en-US" altLang="zh-CN" sz="2000" b="1" dirty="0">
                <a:solidFill>
                  <a:srgbClr val="133984"/>
                </a:solidFill>
                <a:effectLst/>
                <a:latin typeface="Cambria" panose="02040503050406030204" pitchFamily="18" charset="0"/>
                <a:sym typeface="Symbol" panose="05050102010706020507" pitchFamily="18" charset="2"/>
              </a:rPr>
              <a:t>  0		0	1	0	1</a:t>
            </a: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Effects	  </a:t>
            </a:r>
            <a:r>
              <a:rPr lang="en-US" altLang="zh-CN" sz="2000" b="1" i="1" dirty="0">
                <a:solidFill>
                  <a:srgbClr val="133984"/>
                </a:solidFill>
                <a:effectLst/>
                <a:latin typeface="Cambria" panose="02040503050406030204" pitchFamily="18" charset="0"/>
                <a:sym typeface="Symbol" panose="05050102010706020507" pitchFamily="18" charset="2"/>
              </a:rPr>
              <a:t>k		</a:t>
            </a:r>
            <a:r>
              <a:rPr lang="en-US" altLang="zh-CN" sz="2000" b="1" dirty="0">
                <a:solidFill>
                  <a:srgbClr val="133984"/>
                </a:solidFill>
                <a:effectLst/>
                <a:latin typeface="Cambria" panose="02040503050406030204" pitchFamily="18" charset="0"/>
                <a:sym typeface="Symbol" panose="05050102010706020507" pitchFamily="18" charset="2"/>
              </a:rPr>
              <a:t>1	1	0	0</a:t>
            </a:r>
            <a:endParaRPr lang="en-US" altLang="zh-CN" sz="2000" b="1" i="1" dirty="0">
              <a:solidFill>
                <a:srgbClr val="133984"/>
              </a:solidFill>
              <a:effectLst/>
              <a:latin typeface="Cambria" panose="02040503050406030204" pitchFamily="18" charset="0"/>
              <a:sym typeface="Symbol" panose="05050102010706020507" pitchFamily="18" charset="2"/>
            </a:endParaRPr>
          </a:p>
          <a:p>
            <a:pPr eaLnBrk="1" hangingPunct="1">
              <a:lnSpc>
                <a:spcPct val="120000"/>
              </a:lnSpc>
              <a:spcBef>
                <a:spcPct val="10000"/>
              </a:spcBef>
            </a:pPr>
            <a:r>
              <a:rPr lang="en-US" altLang="zh-CN" sz="2000" b="1" dirty="0">
                <a:solidFill>
                  <a:srgbClr val="133984"/>
                </a:solidFill>
                <a:effectLst/>
                <a:latin typeface="Cambria" panose="02040503050406030204" pitchFamily="18" charset="0"/>
                <a:sym typeface="Symbol" panose="05050102010706020507" pitchFamily="18" charset="2"/>
              </a:rPr>
              <a:t>Outputs</a:t>
            </a:r>
            <a:r>
              <a:rPr lang="en-US" altLang="zh-CN" sz="2000" b="1" i="1" dirty="0">
                <a:solidFill>
                  <a:srgbClr val="133984"/>
                </a:solidFill>
                <a:effectLst/>
                <a:latin typeface="Cambria" panose="02040503050406030204" pitchFamily="18" charset="0"/>
                <a:sym typeface="Symbol" panose="05050102010706020507" pitchFamily="18" charset="2"/>
              </a:rPr>
              <a:t>	error		</a:t>
            </a:r>
            <a:r>
              <a:rPr lang="en-US" altLang="zh-CN" sz="2000" b="1" dirty="0">
                <a:solidFill>
                  <a:srgbClr val="133984"/>
                </a:solidFill>
                <a:effectLst/>
                <a:latin typeface="Cambria" panose="02040503050406030204" pitchFamily="18" charset="0"/>
                <a:sym typeface="Symbol" panose="05050102010706020507" pitchFamily="18" charset="2"/>
              </a:rPr>
              <a:t>0	0	1</a:t>
            </a:r>
            <a:r>
              <a:rPr lang="en-US" altLang="zh-CN" sz="2000" b="1" i="1" dirty="0">
                <a:solidFill>
                  <a:srgbClr val="133984"/>
                </a:solidFill>
                <a:effectLst/>
                <a:latin typeface="Cambria" panose="02040503050406030204" pitchFamily="18" charset="0"/>
                <a:sym typeface="Symbol" panose="05050102010706020507" pitchFamily="18" charset="2"/>
              </a:rPr>
              <a:t>	</a:t>
            </a:r>
            <a:r>
              <a:rPr lang="en-US" altLang="zh-CN" sz="2000" b="1" dirty="0">
                <a:solidFill>
                  <a:srgbClr val="133984"/>
                </a:solidFill>
                <a:effectLst/>
                <a:latin typeface="Cambria" panose="02040503050406030204" pitchFamily="18" charset="0"/>
                <a:sym typeface="Symbol" panose="05050102010706020507" pitchFamily="18" charset="2"/>
              </a:rPr>
              <a:t>1</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1158480" y="657000"/>
              <a:ext cx="6993720" cy="5425560"/>
            </p14:xfrm>
          </p:contentPart>
        </mc:Choice>
        <mc:Fallback>
          <p:pic>
            <p:nvPicPr>
              <p:cNvPr id="2" name="墨迹 1"/>
              <p:cNvPicPr/>
              <p:nvPr/>
            </p:nvPicPr>
            <p:blipFill>
              <a:blip r:embed="rId4"/>
              <a:stretch>
                <a:fillRect/>
              </a:stretch>
            </p:blipFill>
            <p:spPr>
              <a:xfrm>
                <a:off x="1146600" y="646920"/>
                <a:ext cx="7010640" cy="5441760"/>
              </a:xfrm>
              <a:prstGeom prst="rect">
                <a:avLst/>
              </a:prstGeom>
            </p:spPr>
          </p:pic>
        </mc:Fallback>
      </mc:AlternateContent>
    </p:spTree>
    <p:extLst>
      <p:ext uri="{BB962C8B-B14F-4D97-AF65-F5344CB8AC3E}">
        <p14:creationId xmlns:p14="http://schemas.microsoft.com/office/powerpoint/2010/main" val="38507925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0706" name="Rectangle 2"/>
          <p:cNvSpPr>
            <a:spLocks noGrp="1" noChangeArrowheads="1"/>
          </p:cNvSpPr>
          <p:nvPr>
            <p:ph type="title"/>
          </p:nvPr>
        </p:nvSpPr>
        <p:spPr>
          <a:xfrm>
            <a:off x="763385" y="228600"/>
            <a:ext cx="7829550" cy="687388"/>
          </a:xfrm>
        </p:spPr>
        <p:txBody>
          <a:bodyPr/>
          <a:lstStyle/>
          <a:p>
            <a:r>
              <a:rPr lang="en-US" altLang="zh-CN" sz="3200" dirty="0">
                <a:latin typeface="Cambria" panose="02040503050406030204" pitchFamily="18" charset="0"/>
              </a:rPr>
              <a:t>Cause-Effect Analysis 3</a:t>
            </a:r>
          </a:p>
        </p:txBody>
      </p:sp>
      <p:sp>
        <p:nvSpPr>
          <p:cNvPr id="200707" name="Text Box 3"/>
          <p:cNvSpPr txBox="1">
            <a:spLocks noChangeArrowheads="1"/>
          </p:cNvSpPr>
          <p:nvPr/>
        </p:nvSpPr>
        <p:spPr bwMode="auto">
          <a:xfrm>
            <a:off x="457200" y="1371600"/>
            <a:ext cx="83820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Black-box technique to analyze combinations of input conditions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Identify  </a:t>
            </a:r>
            <a:r>
              <a:rPr lang="en-US" altLang="zh-CN" sz="2000" dirty="0">
                <a:solidFill>
                  <a:srgbClr val="FF0000"/>
                </a:solidFill>
                <a:effectLst/>
                <a:latin typeface="Cambria" panose="02040503050406030204" pitchFamily="18" charset="0"/>
                <a:ea typeface="宋体" panose="02010600030101010101" pitchFamily="2" charset="-122"/>
              </a:rPr>
              <a:t>causes</a:t>
            </a:r>
            <a:r>
              <a:rPr lang="en-US" altLang="zh-CN" sz="2000" dirty="0">
                <a:effectLst/>
                <a:latin typeface="Cambria" panose="02040503050406030204" pitchFamily="18" charset="0"/>
                <a:ea typeface="宋体" panose="02010600030101010101" pitchFamily="2" charset="-12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in specification</a:t>
            </a:r>
            <a:br>
              <a:rPr lang="en-US" altLang="zh-CN" sz="2000" dirty="0">
                <a:effectLst/>
                <a:latin typeface="Cambria" panose="02040503050406030204" pitchFamily="18" charset="0"/>
                <a:ea typeface="宋体" panose="02010600030101010101" pitchFamily="2" charset="-122"/>
              </a:rPr>
            </a:br>
            <a:r>
              <a:rPr lang="en-US" altLang="zh-CN" sz="2000" dirty="0">
                <a:effectLst/>
                <a:latin typeface="Cambria" panose="02040503050406030204" pitchFamily="18" charset="0"/>
                <a:ea typeface="宋体" panose="02010600030101010101" pitchFamily="2" charset="-122"/>
              </a:rPr>
              <a:t>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inputs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outputs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r>
              <a:rPr lang="en-US" altLang="zh-CN" sz="2000" dirty="0">
                <a:effectLst/>
                <a:latin typeface="Cambria" panose="02040503050406030204" pitchFamily="18" charset="0"/>
                <a:ea typeface="宋体" panose="02010600030101010101" pitchFamily="2" charset="-122"/>
                <a:sym typeface="Symbol" panose="05050102010706020507" pitchFamily="18" charset="2"/>
              </a:rPr>
              <a:t>           current state          </a:t>
            </a:r>
            <a:r>
              <a:rPr lang="en-US" altLang="zh-CN" sz="2000" dirty="0" smtClean="0">
                <a:effectLst/>
                <a:latin typeface="Cambria" panose="02040503050406030204" pitchFamily="18" charset="0"/>
                <a:ea typeface="宋体" panose="02010600030101010101" pitchFamily="2" charset="-122"/>
                <a:sym typeface="Symbol" panose="05050102010706020507" pitchFamily="18" charset="2"/>
              </a:rPr>
              <a:t>new </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state</a:t>
            </a:r>
            <a:br>
              <a:rPr lang="en-US" altLang="zh-CN" sz="2000" dirty="0">
                <a:effectLst/>
                <a:latin typeface="Cambria" panose="02040503050406030204" pitchFamily="18" charset="0"/>
                <a:ea typeface="宋体" panose="02010600030101010101" pitchFamily="2" charset="-122"/>
                <a:sym typeface="Symbol" panose="05050102010706020507" pitchFamily="18" charset="2"/>
              </a:rPr>
            </a:b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Make Boolean Graph linking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Annotate impossible combinations of </a:t>
            </a:r>
            <a:r>
              <a:rPr lang="en-US" altLang="zh-CN" sz="2000" dirty="0">
                <a:solidFill>
                  <a:srgbClr val="FF0000"/>
                </a:solidFill>
                <a:effectLst/>
                <a:latin typeface="Cambria" panose="02040503050406030204" pitchFamily="18" charset="0"/>
                <a:ea typeface="宋体" panose="02010600030101010101" pitchFamily="2" charset="-122"/>
                <a:sym typeface="Symbol" panose="05050102010706020507" pitchFamily="18" charset="2"/>
              </a:rPr>
              <a:t>causes</a:t>
            </a:r>
            <a:r>
              <a:rPr lang="en-US" altLang="zh-CN" sz="2000" dirty="0">
                <a:effectLst/>
                <a:latin typeface="Cambria" panose="02040503050406030204" pitchFamily="18" charset="0"/>
                <a:ea typeface="宋体" panose="02010600030101010101" pitchFamily="2" charset="-122"/>
                <a:sym typeface="Symbol" panose="05050102010706020507" pitchFamily="18" charset="2"/>
              </a:rPr>
              <a:t> and </a:t>
            </a:r>
            <a:r>
              <a:rPr lang="en-US" altLang="zh-CN" sz="2000" dirty="0">
                <a:solidFill>
                  <a:srgbClr val="FF0000"/>
                </a:solidFill>
                <a:effectLst/>
                <a:latin typeface="Cambria" panose="02040503050406030204" pitchFamily="18" charset="0"/>
                <a:ea typeface="宋体" panose="02010600030101010101" pitchFamily="2" charset="-122"/>
              </a:rPr>
              <a:t>effects</a:t>
            </a:r>
            <a:r>
              <a:rPr lang="en-US" altLang="zh-CN" sz="2000" dirty="0">
                <a:effectLst/>
                <a:latin typeface="Cambria" panose="02040503050406030204" pitchFamily="18" charset="0"/>
                <a:ea typeface="宋体" panose="02010600030101010101" pitchFamily="2" charset="-122"/>
              </a:rPr>
              <a:t> </a:t>
            </a:r>
            <a:endParaRPr lang="en-US" altLang="zh-CN" sz="2000" dirty="0">
              <a:effectLst/>
              <a:latin typeface="Cambria" panose="02040503050406030204" pitchFamily="18" charset="0"/>
              <a:ea typeface="宋体" panose="02010600030101010101" pitchFamily="2" charset="-122"/>
              <a:sym typeface="Symbol" panose="05050102010706020507" pitchFamily="18" charset="2"/>
            </a:endParaRP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Develop decision table from graph with in each column a particular combination of inputs and outputs</a:t>
            </a:r>
          </a:p>
          <a:p>
            <a:pPr>
              <a:lnSpc>
                <a:spcPct val="120000"/>
              </a:lnSpc>
              <a:spcBef>
                <a:spcPct val="20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sym typeface="Symbol" panose="05050102010706020507" pitchFamily="18" charset="2"/>
              </a:rPr>
              <a:t>Transform each column into test case</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990000" y="1790280"/>
              <a:ext cx="4012920" cy="4041000"/>
            </p14:xfrm>
          </p:contentPart>
        </mc:Choice>
        <mc:Fallback>
          <p:pic>
            <p:nvPicPr>
              <p:cNvPr id="2" name="墨迹 1"/>
              <p:cNvPicPr/>
              <p:nvPr/>
            </p:nvPicPr>
            <p:blipFill>
              <a:blip r:embed="rId4"/>
              <a:stretch>
                <a:fillRect/>
              </a:stretch>
            </p:blipFill>
            <p:spPr>
              <a:xfrm>
                <a:off x="983160" y="1781640"/>
                <a:ext cx="4028400" cy="4058640"/>
              </a:xfrm>
              <a:prstGeom prst="rect">
                <a:avLst/>
              </a:prstGeom>
            </p:spPr>
          </p:pic>
        </mc:Fallback>
      </mc:AlternateContent>
    </p:spTree>
    <p:extLst>
      <p:ext uri="{BB962C8B-B14F-4D97-AF65-F5344CB8AC3E}">
        <p14:creationId xmlns:p14="http://schemas.microsoft.com/office/powerpoint/2010/main" val="355564689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p:txBody>
          <a:bodyPr/>
          <a:lstStyle/>
          <a:p>
            <a:fld id="{E51EEA09-274A-46F0-965A-2C2A39ADAA38}" type="slidenum">
              <a:rPr lang="zh-CN" altLang="en-US">
                <a:latin typeface="Cambria" panose="02040503050406030204" pitchFamily="18" charset="0"/>
              </a:rPr>
              <a:pPr/>
              <a:t>64</a:t>
            </a:fld>
            <a:endParaRPr lang="en-US" altLang="zh-CN">
              <a:latin typeface="Cambria" panose="02040503050406030204" pitchFamily="18" charset="0"/>
            </a:endParaRPr>
          </a:p>
        </p:txBody>
      </p:sp>
      <p:sp>
        <p:nvSpPr>
          <p:cNvPr id="201730" name="Rectangle 2"/>
          <p:cNvSpPr>
            <a:spLocks noGrp="1" noChangeArrowheads="1"/>
          </p:cNvSpPr>
          <p:nvPr>
            <p:ph type="title"/>
          </p:nvPr>
        </p:nvSpPr>
        <p:spPr>
          <a:xfrm>
            <a:off x="2209800" y="192694"/>
            <a:ext cx="6386513" cy="558800"/>
          </a:xfrm>
        </p:spPr>
        <p:txBody>
          <a:bodyPr/>
          <a:lstStyle/>
          <a:p>
            <a:r>
              <a:rPr lang="en-US" altLang="zh-CN" sz="3200" dirty="0">
                <a:latin typeface="Cambria" panose="02040503050406030204" pitchFamily="18" charset="0"/>
              </a:rPr>
              <a:t>C-E Analysis Process Steps</a:t>
            </a:r>
          </a:p>
        </p:txBody>
      </p:sp>
      <p:sp>
        <p:nvSpPr>
          <p:cNvPr id="201731" name="Text Box 3"/>
          <p:cNvSpPr txBox="1">
            <a:spLocks noChangeArrowheads="1"/>
          </p:cNvSpPr>
          <p:nvPr/>
        </p:nvSpPr>
        <p:spPr bwMode="auto">
          <a:xfrm>
            <a:off x="513571" y="1524000"/>
            <a:ext cx="8077200" cy="307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2000"/>
              </a:spcBef>
              <a:buClr>
                <a:schemeClr val="accent1"/>
              </a:buClr>
              <a:buSzPct val="125000"/>
            </a:pPr>
            <a:r>
              <a:rPr lang="en-US" altLang="zh-CN" sz="2000" b="1" dirty="0">
                <a:effectLst/>
                <a:latin typeface="Cambria" panose="02040503050406030204" pitchFamily="18" charset="0"/>
                <a:ea typeface="宋体" panose="02010600030101010101" pitchFamily="2" charset="-122"/>
              </a:rPr>
              <a:t>Cause-effect graphing consists of the following 4 steps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List and label causes (input-events) and effects (output actions) for a module</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Draw a cause-effect graph describing the logical combinations of causes, intermediate causes and resulting effects,</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Develop a decision table (causes vs effects) from the graph</a:t>
            </a:r>
          </a:p>
          <a:p>
            <a:pPr eaLnBrk="1" hangingPunct="1">
              <a:spcBef>
                <a:spcPct val="52000"/>
              </a:spcBef>
              <a:buClr>
                <a:schemeClr val="accent1"/>
              </a:buClr>
              <a:buSzPct val="125000"/>
              <a:buFontTx/>
              <a:buChar char="•"/>
            </a:pPr>
            <a:r>
              <a:rPr lang="en-US" altLang="zh-CN" sz="2000" dirty="0">
                <a:effectLst/>
                <a:latin typeface="Cambria" panose="02040503050406030204" pitchFamily="18" charset="0"/>
                <a:ea typeface="宋体" panose="02010600030101010101" pitchFamily="2" charset="-122"/>
              </a:rPr>
              <a:t>Convert each row into a test case, or a set of rows into a testing scenario</a:t>
            </a:r>
          </a:p>
        </p:txBody>
      </p:sp>
    </p:spTree>
    <p:extLst>
      <p:ext uri="{BB962C8B-B14F-4D97-AF65-F5344CB8AC3E}">
        <p14:creationId xmlns:p14="http://schemas.microsoft.com/office/powerpoint/2010/main" val="236497764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灯片编号占位符 5"/>
          <p:cNvSpPr>
            <a:spLocks noGrp="1"/>
          </p:cNvSpPr>
          <p:nvPr>
            <p:ph type="sldNum" sz="quarter" idx="4294967295"/>
          </p:nvPr>
        </p:nvSpPr>
        <p:spPr/>
        <p:txBody>
          <a:bodyPr/>
          <a:lstStyle/>
          <a:p>
            <a:endParaRPr lang="en-US" altLang="zh-CN" dirty="0">
              <a:latin typeface="Cambria" panose="02040503050406030204" pitchFamily="18" charset="0"/>
            </a:endParaRPr>
          </a:p>
        </p:txBody>
      </p:sp>
      <p:sp>
        <p:nvSpPr>
          <p:cNvPr id="205826" name="Rectangle 2"/>
          <p:cNvSpPr>
            <a:spLocks noGrp="1" noChangeArrowheads="1"/>
          </p:cNvSpPr>
          <p:nvPr>
            <p:ph type="title"/>
          </p:nvPr>
        </p:nvSpPr>
        <p:spPr>
          <a:xfrm>
            <a:off x="1687975" y="176086"/>
            <a:ext cx="7431087" cy="357187"/>
          </a:xfrm>
        </p:spPr>
        <p:txBody>
          <a:bodyPr/>
          <a:lstStyle/>
          <a:p>
            <a:r>
              <a:rPr lang="en-US" altLang="zh-CN" sz="3200" dirty="0">
                <a:latin typeface="Cambria" panose="02040503050406030204" pitchFamily="18" charset="0"/>
              </a:rPr>
              <a:t>Cause-Effect Analysis Sample 4</a:t>
            </a:r>
          </a:p>
        </p:txBody>
      </p:sp>
      <p:grpSp>
        <p:nvGrpSpPr>
          <p:cNvPr id="205827" name="Group 3"/>
          <p:cNvGrpSpPr>
            <a:grpSpLocks/>
          </p:cNvGrpSpPr>
          <p:nvPr/>
        </p:nvGrpSpPr>
        <p:grpSpPr bwMode="auto">
          <a:xfrm>
            <a:off x="838200" y="1939925"/>
            <a:ext cx="7620000" cy="3546475"/>
            <a:chOff x="1248" y="1208"/>
            <a:chExt cx="3024" cy="2536"/>
          </a:xfrm>
        </p:grpSpPr>
        <p:sp>
          <p:nvSpPr>
            <p:cNvPr id="205828" name="Rectangle 4"/>
            <p:cNvSpPr>
              <a:spLocks noChangeArrowheads="1"/>
            </p:cNvSpPr>
            <p:nvPr/>
          </p:nvSpPr>
          <p:spPr bwMode="auto">
            <a:xfrm>
              <a:off x="3840" y="332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29" name="Rectangle 5"/>
            <p:cNvSpPr>
              <a:spLocks noChangeArrowheads="1"/>
            </p:cNvSpPr>
            <p:nvPr/>
          </p:nvSpPr>
          <p:spPr bwMode="auto">
            <a:xfrm>
              <a:off x="3408" y="332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0" name="Rectangle 6"/>
            <p:cNvSpPr>
              <a:spLocks noChangeArrowheads="1"/>
            </p:cNvSpPr>
            <p:nvPr/>
          </p:nvSpPr>
          <p:spPr bwMode="auto">
            <a:xfrm>
              <a:off x="2928" y="332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1" name="Rectangle 7"/>
            <p:cNvSpPr>
              <a:spLocks noChangeArrowheads="1"/>
            </p:cNvSpPr>
            <p:nvPr/>
          </p:nvSpPr>
          <p:spPr bwMode="auto">
            <a:xfrm>
              <a:off x="2512" y="332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2" name="Rectangle 8"/>
            <p:cNvSpPr>
              <a:spLocks noChangeArrowheads="1"/>
            </p:cNvSpPr>
            <p:nvPr/>
          </p:nvSpPr>
          <p:spPr bwMode="auto">
            <a:xfrm>
              <a:off x="2496" y="332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3" name="Rectangle 9"/>
            <p:cNvSpPr>
              <a:spLocks noChangeArrowheads="1"/>
            </p:cNvSpPr>
            <p:nvPr/>
          </p:nvSpPr>
          <p:spPr bwMode="auto">
            <a:xfrm>
              <a:off x="1824" y="332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error</a:t>
              </a:r>
              <a:endParaRPr lang="zh-CN" altLang="en-US" sz="2000" b="1" i="1">
                <a:effectLst/>
                <a:latin typeface="Cambria" panose="02040503050406030204" pitchFamily="18" charset="0"/>
                <a:sym typeface="Symbol" panose="05050102010706020507" pitchFamily="18" charset="2"/>
              </a:endParaRPr>
            </a:p>
          </p:txBody>
        </p:sp>
        <p:sp>
          <p:nvSpPr>
            <p:cNvPr id="205834" name="Rectangle 10"/>
            <p:cNvSpPr>
              <a:spLocks noChangeArrowheads="1"/>
            </p:cNvSpPr>
            <p:nvPr/>
          </p:nvSpPr>
          <p:spPr bwMode="auto">
            <a:xfrm>
              <a:off x="1248" y="332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35" name="Rectangle 11"/>
            <p:cNvSpPr>
              <a:spLocks noChangeArrowheads="1"/>
            </p:cNvSpPr>
            <p:nvPr/>
          </p:nvSpPr>
          <p:spPr bwMode="auto">
            <a:xfrm>
              <a:off x="3840" y="2912"/>
              <a:ext cx="33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6" name="Rectangle 12"/>
            <p:cNvSpPr>
              <a:spLocks noChangeArrowheads="1"/>
            </p:cNvSpPr>
            <p:nvPr/>
          </p:nvSpPr>
          <p:spPr bwMode="auto">
            <a:xfrm>
              <a:off x="3408" y="2912"/>
              <a:ext cx="43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37" name="Rectangle 13"/>
            <p:cNvSpPr>
              <a:spLocks noChangeArrowheads="1"/>
            </p:cNvSpPr>
            <p:nvPr/>
          </p:nvSpPr>
          <p:spPr bwMode="auto">
            <a:xfrm>
              <a:off x="2928" y="2912"/>
              <a:ext cx="480"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8" name="Rectangle 14"/>
            <p:cNvSpPr>
              <a:spLocks noChangeArrowheads="1"/>
            </p:cNvSpPr>
            <p:nvPr/>
          </p:nvSpPr>
          <p:spPr bwMode="auto">
            <a:xfrm>
              <a:off x="2512" y="2912"/>
              <a:ext cx="4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39" name="Rectangle 15"/>
            <p:cNvSpPr>
              <a:spLocks noChangeArrowheads="1"/>
            </p:cNvSpPr>
            <p:nvPr/>
          </p:nvSpPr>
          <p:spPr bwMode="auto">
            <a:xfrm>
              <a:off x="2496" y="2912"/>
              <a:ext cx="1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0" name="Rectangle 16"/>
            <p:cNvSpPr>
              <a:spLocks noChangeArrowheads="1"/>
            </p:cNvSpPr>
            <p:nvPr/>
          </p:nvSpPr>
          <p:spPr bwMode="auto">
            <a:xfrm>
              <a:off x="1824" y="2912"/>
              <a:ext cx="672"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a:t>
              </a:r>
              <a:endParaRPr lang="zh-CN" altLang="en-US" sz="2000" b="1" i="1">
                <a:effectLst/>
                <a:latin typeface="Cambria" panose="02040503050406030204" pitchFamily="18" charset="0"/>
                <a:sym typeface="Symbol" panose="05050102010706020507" pitchFamily="18" charset="2"/>
              </a:endParaRPr>
            </a:p>
          </p:txBody>
        </p:sp>
        <p:sp>
          <p:nvSpPr>
            <p:cNvPr id="205841" name="Rectangle 17"/>
            <p:cNvSpPr>
              <a:spLocks noChangeArrowheads="1"/>
            </p:cNvSpPr>
            <p:nvPr/>
          </p:nvSpPr>
          <p:spPr bwMode="auto">
            <a:xfrm>
              <a:off x="1248" y="2912"/>
              <a:ext cx="576"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Effects</a:t>
              </a:r>
              <a:endParaRPr lang="zh-CN" altLang="en-US" sz="2000" b="1">
                <a:effectLst/>
                <a:latin typeface="Cambria" panose="02040503050406030204" pitchFamily="18" charset="0"/>
                <a:sym typeface="Symbol" panose="05050102010706020507" pitchFamily="18" charset="2"/>
              </a:endParaRPr>
            </a:p>
          </p:txBody>
        </p:sp>
        <p:sp>
          <p:nvSpPr>
            <p:cNvPr id="205842" name="Rectangle 18"/>
            <p:cNvSpPr>
              <a:spLocks noChangeArrowheads="1"/>
            </p:cNvSpPr>
            <p:nvPr/>
          </p:nvSpPr>
          <p:spPr bwMode="auto">
            <a:xfrm>
              <a:off x="3840" y="2488"/>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3" name="Rectangle 19"/>
            <p:cNvSpPr>
              <a:spLocks noChangeArrowheads="1"/>
            </p:cNvSpPr>
            <p:nvPr/>
          </p:nvSpPr>
          <p:spPr bwMode="auto">
            <a:xfrm>
              <a:off x="3408" y="2488"/>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4" name="Rectangle 20"/>
            <p:cNvSpPr>
              <a:spLocks noChangeArrowheads="1"/>
            </p:cNvSpPr>
            <p:nvPr/>
          </p:nvSpPr>
          <p:spPr bwMode="auto">
            <a:xfrm>
              <a:off x="2928" y="2488"/>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45" name="Rectangle 21"/>
            <p:cNvSpPr>
              <a:spLocks noChangeArrowheads="1"/>
            </p:cNvSpPr>
            <p:nvPr/>
          </p:nvSpPr>
          <p:spPr bwMode="auto">
            <a:xfrm>
              <a:off x="2512" y="2488"/>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46" name="Rectangle 22"/>
            <p:cNvSpPr>
              <a:spLocks noChangeArrowheads="1"/>
            </p:cNvSpPr>
            <p:nvPr/>
          </p:nvSpPr>
          <p:spPr bwMode="auto">
            <a:xfrm>
              <a:off x="2496" y="2488"/>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7" name="Rectangle 23"/>
            <p:cNvSpPr>
              <a:spLocks noChangeArrowheads="1"/>
            </p:cNvSpPr>
            <p:nvPr/>
          </p:nvSpPr>
          <p:spPr bwMode="auto">
            <a:xfrm>
              <a:off x="1824" y="2488"/>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48" name="Rectangle 24"/>
            <p:cNvSpPr>
              <a:spLocks noChangeArrowheads="1"/>
            </p:cNvSpPr>
            <p:nvPr/>
          </p:nvSpPr>
          <p:spPr bwMode="auto">
            <a:xfrm>
              <a:off x="1248" y="2488"/>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49" name="Rectangle 25"/>
            <p:cNvSpPr>
              <a:spLocks noChangeArrowheads="1"/>
            </p:cNvSpPr>
            <p:nvPr/>
          </p:nvSpPr>
          <p:spPr bwMode="auto">
            <a:xfrm>
              <a:off x="3840" y="2064"/>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0" name="Rectangle 26"/>
            <p:cNvSpPr>
              <a:spLocks noChangeArrowheads="1"/>
            </p:cNvSpPr>
            <p:nvPr/>
          </p:nvSpPr>
          <p:spPr bwMode="auto">
            <a:xfrm>
              <a:off x="3408" y="2064"/>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1" name="Rectangle 27"/>
            <p:cNvSpPr>
              <a:spLocks noChangeArrowheads="1"/>
            </p:cNvSpPr>
            <p:nvPr/>
          </p:nvSpPr>
          <p:spPr bwMode="auto">
            <a:xfrm>
              <a:off x="2928" y="2064"/>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2" name="Rectangle 28"/>
            <p:cNvSpPr>
              <a:spLocks noChangeArrowheads="1"/>
            </p:cNvSpPr>
            <p:nvPr/>
          </p:nvSpPr>
          <p:spPr bwMode="auto">
            <a:xfrm>
              <a:off x="2512" y="2064"/>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3" name="Rectangle 29"/>
            <p:cNvSpPr>
              <a:spLocks noChangeArrowheads="1"/>
            </p:cNvSpPr>
            <p:nvPr/>
          </p:nvSpPr>
          <p:spPr bwMode="auto">
            <a:xfrm>
              <a:off x="2496" y="2064"/>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4" name="Rectangle 30"/>
            <p:cNvSpPr>
              <a:spLocks noChangeArrowheads="1"/>
            </p:cNvSpPr>
            <p:nvPr/>
          </p:nvSpPr>
          <p:spPr bwMode="auto">
            <a:xfrm>
              <a:off x="1824" y="2064"/>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i="1">
                  <a:effectLst/>
                  <a:latin typeface="Cambria" panose="02040503050406030204" pitchFamily="18" charset="0"/>
                  <a:sym typeface="Symbol" panose="05050102010706020507" pitchFamily="18" charset="2"/>
                </a:rPr>
                <a:t>N</a:t>
              </a:r>
              <a:r>
                <a:rPr lang="en-US" altLang="zh-CN" sz="2000" b="1">
                  <a:effectLst/>
                  <a:latin typeface="Cambria" panose="02040503050406030204" pitchFamily="18" charset="0"/>
                  <a:sym typeface="Symbol" panose="05050102010706020507" pitchFamily="18" charset="2"/>
                </a:rPr>
                <a:t>  0</a:t>
              </a:r>
              <a:endParaRPr lang="zh-CN" altLang="en-US" sz="2000" b="1">
                <a:effectLst/>
                <a:latin typeface="Cambria" panose="02040503050406030204" pitchFamily="18" charset="0"/>
                <a:sym typeface="Symbol" panose="05050102010706020507" pitchFamily="18" charset="2"/>
              </a:endParaRPr>
            </a:p>
          </p:txBody>
        </p:sp>
        <p:sp>
          <p:nvSpPr>
            <p:cNvPr id="205855" name="Rectangle 31"/>
            <p:cNvSpPr>
              <a:spLocks noChangeArrowheads="1"/>
            </p:cNvSpPr>
            <p:nvPr/>
          </p:nvSpPr>
          <p:spPr bwMode="auto">
            <a:xfrm>
              <a:off x="1248" y="2064"/>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56" name="Rectangle 32"/>
            <p:cNvSpPr>
              <a:spLocks noChangeArrowheads="1"/>
            </p:cNvSpPr>
            <p:nvPr/>
          </p:nvSpPr>
          <p:spPr bwMode="auto">
            <a:xfrm>
              <a:off x="3840" y="1640"/>
              <a:ext cx="33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7" name="Rectangle 33"/>
            <p:cNvSpPr>
              <a:spLocks noChangeArrowheads="1"/>
            </p:cNvSpPr>
            <p:nvPr/>
          </p:nvSpPr>
          <p:spPr bwMode="auto">
            <a:xfrm>
              <a:off x="3408" y="1640"/>
              <a:ext cx="4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58" name="Rectangle 34"/>
            <p:cNvSpPr>
              <a:spLocks noChangeArrowheads="1"/>
            </p:cNvSpPr>
            <p:nvPr/>
          </p:nvSpPr>
          <p:spPr bwMode="auto">
            <a:xfrm>
              <a:off x="2928" y="1640"/>
              <a:ext cx="480"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59" name="Rectangle 35"/>
            <p:cNvSpPr>
              <a:spLocks noChangeArrowheads="1"/>
            </p:cNvSpPr>
            <p:nvPr/>
          </p:nvSpPr>
          <p:spPr bwMode="auto">
            <a:xfrm>
              <a:off x="2512" y="1640"/>
              <a:ext cx="4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0" name="Rectangle 36"/>
            <p:cNvSpPr>
              <a:spLocks noChangeArrowheads="1"/>
            </p:cNvSpPr>
            <p:nvPr/>
          </p:nvSpPr>
          <p:spPr bwMode="auto">
            <a:xfrm>
              <a:off x="2496" y="1640"/>
              <a:ext cx="1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1" name="Rectangle 37"/>
            <p:cNvSpPr>
              <a:spLocks noChangeArrowheads="1"/>
            </p:cNvSpPr>
            <p:nvPr/>
          </p:nvSpPr>
          <p:spPr bwMode="auto">
            <a:xfrm>
              <a:off x="1824" y="1640"/>
              <a:ext cx="67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2" name="Rectangle 38"/>
            <p:cNvSpPr>
              <a:spLocks noChangeArrowheads="1"/>
            </p:cNvSpPr>
            <p:nvPr/>
          </p:nvSpPr>
          <p:spPr bwMode="auto">
            <a:xfrm>
              <a:off x="1248" y="1640"/>
              <a:ext cx="576"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3" name="Rectangle 39"/>
            <p:cNvSpPr>
              <a:spLocks noChangeArrowheads="1"/>
            </p:cNvSpPr>
            <p:nvPr/>
          </p:nvSpPr>
          <p:spPr bwMode="auto">
            <a:xfrm>
              <a:off x="3840" y="1208"/>
              <a:ext cx="33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4" name="Rectangle 40"/>
            <p:cNvSpPr>
              <a:spLocks noChangeArrowheads="1"/>
            </p:cNvSpPr>
            <p:nvPr/>
          </p:nvSpPr>
          <p:spPr bwMode="auto">
            <a:xfrm>
              <a:off x="3408" y="1208"/>
              <a:ext cx="4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0</a:t>
              </a:r>
            </a:p>
          </p:txBody>
        </p:sp>
        <p:sp>
          <p:nvSpPr>
            <p:cNvPr id="205865" name="Rectangle 41"/>
            <p:cNvSpPr>
              <a:spLocks noChangeArrowheads="1"/>
            </p:cNvSpPr>
            <p:nvPr/>
          </p:nvSpPr>
          <p:spPr bwMode="auto">
            <a:xfrm>
              <a:off x="2928" y="1208"/>
              <a:ext cx="48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6" name="Rectangle 42"/>
            <p:cNvSpPr>
              <a:spLocks noChangeArrowheads="1"/>
            </p:cNvSpPr>
            <p:nvPr/>
          </p:nvSpPr>
          <p:spPr bwMode="auto">
            <a:xfrm>
              <a:off x="2512" y="1208"/>
              <a:ext cx="4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a:effectLst/>
                  <a:latin typeface="Cambria" panose="02040503050406030204" pitchFamily="18" charset="0"/>
                </a:rPr>
                <a:t>1</a:t>
              </a:r>
            </a:p>
          </p:txBody>
        </p:sp>
        <p:sp>
          <p:nvSpPr>
            <p:cNvPr id="205867" name="Rectangle 43"/>
            <p:cNvSpPr>
              <a:spLocks noChangeArrowheads="1"/>
            </p:cNvSpPr>
            <p:nvPr/>
          </p:nvSpPr>
          <p:spPr bwMode="auto">
            <a:xfrm>
              <a:off x="2496" y="1208"/>
              <a:ext cx="1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000">
                <a:effectLst/>
                <a:latin typeface="Cambria" panose="02040503050406030204" pitchFamily="18" charset="0"/>
              </a:endParaRPr>
            </a:p>
          </p:txBody>
        </p:sp>
        <p:sp>
          <p:nvSpPr>
            <p:cNvPr id="205868" name="Rectangle 44"/>
            <p:cNvSpPr>
              <a:spLocks noChangeArrowheads="1"/>
            </p:cNvSpPr>
            <p:nvPr/>
          </p:nvSpPr>
          <p:spPr bwMode="auto">
            <a:xfrm>
              <a:off x="1824" y="1208"/>
              <a:ext cx="67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sym typeface="Symbol" panose="05050102010706020507" pitchFamily="18" charset="2"/>
                </a:rPr>
                <a:t> </a:t>
              </a:r>
              <a:r>
                <a:rPr lang="en-US" altLang="zh-CN" sz="2000" b="1" i="1">
                  <a:effectLst/>
                  <a:latin typeface="Cambria" panose="02040503050406030204" pitchFamily="18" charset="0"/>
                  <a:sym typeface="Symbol" panose="05050102010706020507" pitchFamily="18" charset="2"/>
                </a:rPr>
                <a:t>k </a:t>
              </a:r>
              <a:r>
                <a:rPr lang="en-US" altLang="zh-CN" sz="2000" b="1">
                  <a:effectLst/>
                  <a:latin typeface="Cambria" panose="02040503050406030204" pitchFamily="18" charset="0"/>
                  <a:sym typeface="Symbol" panose="05050102010706020507" pitchFamily="18" charset="2"/>
                </a:rPr>
                <a:t> maxint</a:t>
              </a:r>
              <a:endParaRPr lang="zh-CN" altLang="en-US" sz="2000" b="1">
                <a:effectLst/>
                <a:latin typeface="Cambria" panose="02040503050406030204" pitchFamily="18" charset="0"/>
                <a:sym typeface="Symbol" panose="05050102010706020507" pitchFamily="18" charset="2"/>
              </a:endParaRPr>
            </a:p>
          </p:txBody>
        </p:sp>
        <p:sp>
          <p:nvSpPr>
            <p:cNvPr id="205869" name="Rectangle 45"/>
            <p:cNvSpPr>
              <a:spLocks noChangeArrowheads="1"/>
            </p:cNvSpPr>
            <p:nvPr/>
          </p:nvSpPr>
          <p:spPr bwMode="auto">
            <a:xfrm>
              <a:off x="1248" y="1208"/>
              <a:ext cx="57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marL="342900" indent="-342900">
                <a:spcBef>
                  <a:spcPct val="20000"/>
                </a:spcBef>
                <a:buClr>
                  <a:schemeClr val="folHlink"/>
                </a:buClr>
                <a:buSzPct val="9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1pPr>
              <a:lvl2pPr marL="228600" indent="228600">
                <a:spcBef>
                  <a:spcPct val="20000"/>
                </a:spcBef>
                <a:buClr>
                  <a:schemeClr val="accent1"/>
                </a:buClr>
                <a:buSzPct val="7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2pPr>
              <a:lvl3pPr marL="571500" indent="342900">
                <a:spcBef>
                  <a:spcPct val="20000"/>
                </a:spcBef>
                <a:buClr>
                  <a:schemeClr val="folHlink"/>
                </a:buClr>
                <a:buSzPct val="55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3pPr>
              <a:lvl4pPr marL="914400" indent="4572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4pPr>
              <a:lvl5pPr marL="1257300" indent="571500">
                <a:spcBef>
                  <a:spcPct val="20000"/>
                </a:spcBef>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17145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1717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26289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086100" indent="571500" fontAlgn="base">
                <a:spcBef>
                  <a:spcPct val="20000"/>
                </a:spcBef>
                <a:spcAft>
                  <a:spcPct val="0"/>
                </a:spcAft>
                <a:buClr>
                  <a:schemeClr val="accent1"/>
                </a:buClr>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effectLst/>
                  <a:latin typeface="Cambria" panose="02040503050406030204" pitchFamily="18" charset="0"/>
                </a:rPr>
                <a:t>Cause</a:t>
              </a:r>
            </a:p>
          </p:txBody>
        </p:sp>
        <p:sp>
          <p:nvSpPr>
            <p:cNvPr id="205870" name="Line 46"/>
            <p:cNvSpPr>
              <a:spLocks noChangeShapeType="1"/>
            </p:cNvSpPr>
            <p:nvPr/>
          </p:nvSpPr>
          <p:spPr bwMode="auto">
            <a:xfrm>
              <a:off x="1248" y="1208"/>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1" name="Line 47"/>
            <p:cNvSpPr>
              <a:spLocks noChangeShapeType="1"/>
            </p:cNvSpPr>
            <p:nvPr/>
          </p:nvSpPr>
          <p:spPr bwMode="auto">
            <a:xfrm>
              <a:off x="1248" y="164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2" name="Line 48"/>
            <p:cNvSpPr>
              <a:spLocks noChangeShapeType="1"/>
            </p:cNvSpPr>
            <p:nvPr/>
          </p:nvSpPr>
          <p:spPr bwMode="auto">
            <a:xfrm>
              <a:off x="1248" y="2064"/>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3" name="Line 49"/>
            <p:cNvSpPr>
              <a:spLocks noChangeShapeType="1"/>
            </p:cNvSpPr>
            <p:nvPr/>
          </p:nvSpPr>
          <p:spPr bwMode="auto">
            <a:xfrm>
              <a:off x="1248" y="2488"/>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4" name="Line 50"/>
            <p:cNvSpPr>
              <a:spLocks noChangeShapeType="1"/>
            </p:cNvSpPr>
            <p:nvPr/>
          </p:nvSpPr>
          <p:spPr bwMode="auto">
            <a:xfrm>
              <a:off x="1248" y="2912"/>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5" name="Line 51"/>
            <p:cNvSpPr>
              <a:spLocks noChangeShapeType="1"/>
            </p:cNvSpPr>
            <p:nvPr/>
          </p:nvSpPr>
          <p:spPr bwMode="auto">
            <a:xfrm>
              <a:off x="1248" y="3320"/>
              <a:ext cx="30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6" name="Line 52"/>
            <p:cNvSpPr>
              <a:spLocks noChangeShapeType="1"/>
            </p:cNvSpPr>
            <p:nvPr/>
          </p:nvSpPr>
          <p:spPr bwMode="auto">
            <a:xfrm>
              <a:off x="1248" y="3744"/>
              <a:ext cx="30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7" name="Line 53"/>
            <p:cNvSpPr>
              <a:spLocks noChangeShapeType="1"/>
            </p:cNvSpPr>
            <p:nvPr/>
          </p:nvSpPr>
          <p:spPr bwMode="auto">
            <a:xfrm>
              <a:off x="1248"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8" name="Line 54"/>
            <p:cNvSpPr>
              <a:spLocks noChangeShapeType="1"/>
            </p:cNvSpPr>
            <p:nvPr/>
          </p:nvSpPr>
          <p:spPr bwMode="auto">
            <a:xfrm>
              <a:off x="1824"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79" name="Line 55"/>
            <p:cNvSpPr>
              <a:spLocks noChangeShapeType="1"/>
            </p:cNvSpPr>
            <p:nvPr/>
          </p:nvSpPr>
          <p:spPr bwMode="auto">
            <a:xfrm>
              <a:off x="2496"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0" name="Line 56"/>
            <p:cNvSpPr>
              <a:spLocks noChangeShapeType="1"/>
            </p:cNvSpPr>
            <p:nvPr/>
          </p:nvSpPr>
          <p:spPr bwMode="auto">
            <a:xfrm>
              <a:off x="292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1" name="Line 57"/>
            <p:cNvSpPr>
              <a:spLocks noChangeShapeType="1"/>
            </p:cNvSpPr>
            <p:nvPr/>
          </p:nvSpPr>
          <p:spPr bwMode="auto">
            <a:xfrm>
              <a:off x="3408"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2" name="Line 58"/>
            <p:cNvSpPr>
              <a:spLocks noChangeShapeType="1"/>
            </p:cNvSpPr>
            <p:nvPr/>
          </p:nvSpPr>
          <p:spPr bwMode="auto">
            <a:xfrm>
              <a:off x="3840" y="1208"/>
              <a:ext cx="0" cy="25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sp>
          <p:nvSpPr>
            <p:cNvPr id="205883" name="Line 59"/>
            <p:cNvSpPr>
              <a:spLocks noChangeShapeType="1"/>
            </p:cNvSpPr>
            <p:nvPr/>
          </p:nvSpPr>
          <p:spPr bwMode="auto">
            <a:xfrm>
              <a:off x="4272" y="1208"/>
              <a:ext cx="0" cy="253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endParaRPr lang="zh-CN" altLang="en-US">
                <a:latin typeface="Cambria" panose="02040503050406030204" pitchFamily="18" charset="0"/>
              </a:endParaRPr>
            </a:p>
          </p:txBody>
        </p:sp>
      </p:grpSp>
      <p:sp>
        <p:nvSpPr>
          <p:cNvPr id="205884" name="Text Box 60"/>
          <p:cNvSpPr txBox="1">
            <a:spLocks noChangeArrowheads="1"/>
          </p:cNvSpPr>
          <p:nvPr/>
        </p:nvSpPr>
        <p:spPr bwMode="auto">
          <a:xfrm>
            <a:off x="706438" y="1436688"/>
            <a:ext cx="25908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eaLnBrk="1" hangingPunct="1">
              <a:lnSpc>
                <a:spcPts val="2600"/>
              </a:lnSpc>
              <a:spcBef>
                <a:spcPct val="50000"/>
              </a:spcBef>
            </a:pPr>
            <a:r>
              <a:rPr lang="en-US" altLang="zh-CN" sz="2000" b="1">
                <a:effectLst/>
                <a:latin typeface="Cambria" panose="02040503050406030204" pitchFamily="18" charset="0"/>
                <a:ea typeface="宋体" panose="02010600030101010101" pitchFamily="2" charset="-122"/>
              </a:rPr>
              <a:t>Case Matrix:</a:t>
            </a: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3668760" y="1339920"/>
              <a:ext cx="3737520" cy="553320"/>
            </p14:xfrm>
          </p:contentPart>
        </mc:Choice>
        <mc:Fallback>
          <p:pic>
            <p:nvPicPr>
              <p:cNvPr id="2" name="墨迹 1"/>
              <p:cNvPicPr/>
              <p:nvPr/>
            </p:nvPicPr>
            <p:blipFill>
              <a:blip r:embed="rId4"/>
              <a:stretch>
                <a:fillRect/>
              </a:stretch>
            </p:blipFill>
            <p:spPr>
              <a:xfrm>
                <a:off x="3660120" y="1330920"/>
                <a:ext cx="3756240" cy="565200"/>
              </a:xfrm>
              <a:prstGeom prst="rect">
                <a:avLst/>
              </a:prstGeom>
            </p:spPr>
          </p:pic>
        </mc:Fallback>
      </mc:AlternateContent>
    </p:spTree>
    <p:extLst>
      <p:ext uri="{BB962C8B-B14F-4D97-AF65-F5344CB8AC3E}">
        <p14:creationId xmlns:p14="http://schemas.microsoft.com/office/powerpoint/2010/main" val="62278038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838200" y="2492375"/>
            <a:ext cx="7772400" cy="1470025"/>
          </a:xfrm>
        </p:spPr>
        <p:txBody>
          <a:bodyPr/>
          <a:lstStyle/>
          <a:p>
            <a:pPr eaLnBrk="1" hangingPunct="1"/>
            <a:r>
              <a:rPr lang="en-US" altLang="zh-CN" dirty="0" smtClean="0">
                <a:latin typeface="Cambria" panose="02040503050406030204" pitchFamily="18" charset="0"/>
              </a:rPr>
              <a:t>To be continued…</a:t>
            </a:r>
            <a:br>
              <a:rPr lang="en-US" altLang="zh-CN" dirty="0" smtClean="0">
                <a:latin typeface="Cambria" panose="02040503050406030204" pitchFamily="18" charset="0"/>
              </a:rPr>
            </a:br>
            <a:r>
              <a:rPr lang="en-US" altLang="zh-CN" sz="3600" dirty="0" smtClean="0">
                <a:latin typeface="Cambria" panose="02040503050406030204" pitchFamily="18" charset="0"/>
              </a:rPr>
              <a:t>See you next week</a:t>
            </a:r>
            <a:endParaRPr lang="zh-CN" altLang="en-US" sz="3600" dirty="0" smtClean="0">
              <a:latin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墨迹 1"/>
              <p14:cNvContentPartPr/>
              <p14:nvPr/>
            </p14:nvContentPartPr>
            <p14:xfrm>
              <a:off x="4207680" y="1738440"/>
              <a:ext cx="2800440" cy="3269160"/>
            </p14:xfrm>
          </p:contentPart>
        </mc:Choice>
        <mc:Fallback>
          <p:pic>
            <p:nvPicPr>
              <p:cNvPr id="2" name="墨迹 1"/>
              <p:cNvPicPr/>
              <p:nvPr/>
            </p:nvPicPr>
            <p:blipFill>
              <a:blip r:embed="rId4"/>
              <a:stretch>
                <a:fillRect/>
              </a:stretch>
            </p:blipFill>
            <p:spPr>
              <a:xfrm>
                <a:off x="4196880" y="1731960"/>
                <a:ext cx="2816280" cy="328608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3"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Black-box testing</a:t>
            </a:r>
            <a:endParaRPr lang="en-US" altLang="zh-CN" sz="3200" dirty="0">
              <a:latin typeface="Cambria" panose="02040503050406030204" pitchFamily="18" charset="0"/>
            </a:endParaRPr>
          </a:p>
        </p:txBody>
      </p:sp>
      <p:sp>
        <p:nvSpPr>
          <p:cNvPr id="4" name="Rectangle 3"/>
          <p:cNvSpPr txBox="1">
            <a:spLocks noChangeArrowheads="1"/>
          </p:cNvSpPr>
          <p:nvPr/>
        </p:nvSpPr>
        <p:spPr bwMode="auto">
          <a:xfrm>
            <a:off x="228600" y="2133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latin typeface="Cambria" panose="02040503050406030204" pitchFamily="18" charset="0"/>
              </a:rPr>
              <a:t>Characteristics of Black-box testing:</a:t>
            </a:r>
          </a:p>
          <a:p>
            <a:pPr lvl="1"/>
            <a:r>
              <a:rPr lang="en-US" altLang="zh-CN" dirty="0" smtClean="0">
                <a:latin typeface="Cambria" panose="02040503050406030204" pitchFamily="18" charset="0"/>
              </a:rPr>
              <a:t>Program is treated as a black box.</a:t>
            </a:r>
          </a:p>
          <a:p>
            <a:pPr lvl="1"/>
            <a:r>
              <a:rPr lang="en-US" altLang="zh-CN" dirty="0" smtClean="0">
                <a:latin typeface="Cambria" panose="02040503050406030204" pitchFamily="18" charset="0"/>
              </a:rPr>
              <a:t>Implementation details do not matter. </a:t>
            </a:r>
          </a:p>
          <a:p>
            <a:pPr lvl="1"/>
            <a:r>
              <a:rPr lang="en-US" altLang="zh-CN" dirty="0" smtClean="0">
                <a:latin typeface="Cambria" panose="02040503050406030204" pitchFamily="18" charset="0"/>
              </a:rPr>
              <a:t>Requires an end-user perspective.</a:t>
            </a:r>
          </a:p>
          <a:p>
            <a:pPr lvl="1"/>
            <a:r>
              <a:rPr lang="en-US" altLang="zh-CN" dirty="0" smtClean="0">
                <a:latin typeface="Cambria" panose="02040503050406030204" pitchFamily="18" charset="0"/>
              </a:rPr>
              <a:t>Criteria are not precise.</a:t>
            </a:r>
          </a:p>
          <a:p>
            <a:pPr lvl="1"/>
            <a:r>
              <a:rPr lang="en-US" altLang="zh-CN" dirty="0" smtClean="0">
                <a:latin typeface="Cambria" panose="02040503050406030204" pitchFamily="18" charset="0"/>
              </a:rPr>
              <a:t>Test planning can begin early.</a:t>
            </a:r>
            <a:endParaRPr lang="en-US" altLang="zh-CN" dirty="0">
              <a:latin typeface="Cambria" panose="02040503050406030204" pitchFamily="18" charset="0"/>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r="48800"/>
          <a:stretch/>
        </p:blipFill>
        <p:spPr>
          <a:xfrm>
            <a:off x="6477000" y="2133600"/>
            <a:ext cx="2438400" cy="31051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p14:cNvContentPartPr/>
              <p14:nvPr/>
            </p14:nvContentPartPr>
            <p14:xfrm>
              <a:off x="2115360" y="2171520"/>
              <a:ext cx="6356160" cy="2922480"/>
            </p14:xfrm>
          </p:contentPart>
        </mc:Choice>
        <mc:Fallback xmlns="">
          <p:pic>
            <p:nvPicPr>
              <p:cNvPr id="2" name="墨迹 1"/>
              <p:cNvPicPr/>
              <p:nvPr/>
            </p:nvPicPr>
            <p:blipFill>
              <a:blip r:embed="rId6"/>
              <a:stretch>
                <a:fillRect/>
              </a:stretch>
            </p:blipFill>
            <p:spPr>
              <a:xfrm>
                <a:off x="2109240" y="2163240"/>
                <a:ext cx="6370560" cy="2936520"/>
              </a:xfrm>
              <a:prstGeom prst="rect">
                <a:avLst/>
              </a:prstGeom>
            </p:spPr>
          </p:pic>
        </mc:Fallback>
      </mc:AlternateContent>
    </p:spTree>
    <p:extLst>
      <p:ext uri="{BB962C8B-B14F-4D97-AF65-F5344CB8AC3E}">
        <p14:creationId xmlns:p14="http://schemas.microsoft.com/office/powerpoint/2010/main" val="11685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sp>
        <p:nvSpPr>
          <p:cNvPr id="5" name="Rectangle 2"/>
          <p:cNvSpPr txBox="1">
            <a:spLocks noChangeArrowheads="1"/>
          </p:cNvSpPr>
          <p:nvPr/>
        </p:nvSpPr>
        <p:spPr bwMode="auto">
          <a:xfrm>
            <a:off x="685800" y="1219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54000" rIns="91440" bIns="45720" numCol="1" anchor="t" anchorCtr="1" compatLnSpc="1">
            <a:prstTxWarp prst="textNoShape">
              <a:avLst/>
            </a:prstTxWarp>
          </a:bodyPr>
          <a:lstStyle>
            <a:lvl1pPr algn="l" rtl="0" eaLnBrk="0" fontAlgn="base" hangingPunct="0">
              <a:spcBef>
                <a:spcPct val="0"/>
              </a:spcBef>
              <a:spcAft>
                <a:spcPct val="0"/>
              </a:spcAft>
              <a:defRPr sz="2800" b="1" kern="1200">
                <a:solidFill>
                  <a:srgbClr val="133984"/>
                </a:solidFill>
                <a:latin typeface="+mj-lt"/>
                <a:ea typeface="+mj-ea"/>
                <a:cs typeface="+mj-cs"/>
              </a:defRPr>
            </a:lvl1pPr>
            <a:lvl2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2pPr>
            <a:lvl3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3pPr>
            <a:lvl4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4pPr>
            <a:lvl5pPr algn="l" rtl="0" eaLnBrk="0" fontAlgn="base" hangingPunct="0">
              <a:spcBef>
                <a:spcPct val="0"/>
              </a:spcBef>
              <a:spcAft>
                <a:spcPct val="0"/>
              </a:spcAft>
              <a:defRPr sz="2800" b="1">
                <a:solidFill>
                  <a:srgbClr val="133984"/>
                </a:solidFill>
                <a:latin typeface="Arial" panose="020B0604020202020204" pitchFamily="34" charset="0"/>
                <a:ea typeface="华文新魏" panose="02010800040101010101" pitchFamily="2" charset="-122"/>
              </a:defRPr>
            </a:lvl5pPr>
            <a:lvl6pPr marL="4572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6pPr>
            <a:lvl7pPr marL="9144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7pPr>
            <a:lvl8pPr marL="13716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8pPr>
            <a:lvl9pPr marL="1828800" algn="l" rtl="0" fontAlgn="base">
              <a:spcBef>
                <a:spcPct val="0"/>
              </a:spcBef>
              <a:spcAft>
                <a:spcPct val="0"/>
              </a:spcAft>
              <a:defRPr sz="2800" b="1">
                <a:solidFill>
                  <a:srgbClr val="133984"/>
                </a:solidFill>
                <a:latin typeface="Arial" panose="020B0604020202020204" pitchFamily="34" charset="0"/>
                <a:ea typeface="华文新魏" panose="02010800040101010101" pitchFamily="2" charset="-122"/>
              </a:defRPr>
            </a:lvl9pPr>
          </a:lstStyle>
          <a:p>
            <a:r>
              <a:rPr lang="en-US" altLang="zh-CN" sz="3200" dirty="0" smtClean="0">
                <a:latin typeface="Cambria" panose="02040503050406030204" pitchFamily="18" charset="0"/>
              </a:rPr>
              <a:t>Dynamic black-box testing</a:t>
            </a:r>
            <a:endParaRPr lang="en-US" altLang="zh-CN" sz="3200" dirty="0">
              <a:latin typeface="Cambria" panose="02040503050406030204" pitchFamily="18" charset="0"/>
            </a:endParaRPr>
          </a:p>
        </p:txBody>
      </p:sp>
      <p:sp>
        <p:nvSpPr>
          <p:cNvPr id="6" name="Rectangle 3"/>
          <p:cNvSpPr txBox="1">
            <a:spLocks noChangeArrowheads="1"/>
          </p:cNvSpPr>
          <p:nvPr/>
        </p:nvSpPr>
        <p:spPr bwMode="auto">
          <a:xfrm>
            <a:off x="304800" y="2057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9263" indent="-449263" algn="l" rtl="0" eaLnBrk="0" fontAlgn="base" hangingPunct="0">
              <a:lnSpc>
                <a:spcPct val="110000"/>
              </a:lnSpc>
              <a:spcBef>
                <a:spcPct val="20000"/>
              </a:spcBef>
              <a:spcAft>
                <a:spcPct val="0"/>
              </a:spcAft>
              <a:buSzPct val="120000"/>
              <a:buBlip>
                <a:blip r:embed="rId3"/>
              </a:buBlip>
              <a:defRPr sz="2800" kern="1200">
                <a:solidFill>
                  <a:srgbClr val="133984"/>
                </a:solidFill>
                <a:latin typeface="+mn-lt"/>
                <a:ea typeface="+mn-ea"/>
                <a:cs typeface="+mn-cs"/>
              </a:defRPr>
            </a:lvl1pPr>
            <a:lvl2pPr marL="914400" indent="-285750" algn="l" rtl="0" eaLnBrk="0" fontAlgn="base" hangingPunct="0">
              <a:lnSpc>
                <a:spcPct val="110000"/>
              </a:lnSpc>
              <a:spcBef>
                <a:spcPct val="20000"/>
              </a:spcBef>
              <a:spcAft>
                <a:spcPct val="0"/>
              </a:spcAft>
              <a:buClr>
                <a:srgbClr val="000066"/>
              </a:buClr>
              <a:buChar char="•"/>
              <a:defRPr sz="2400" kern="1200">
                <a:solidFill>
                  <a:srgbClr val="133984"/>
                </a:solidFill>
                <a:latin typeface="+mn-lt"/>
                <a:ea typeface="+mn-ea"/>
                <a:cs typeface="+mn-cs"/>
              </a:defRPr>
            </a:lvl2pPr>
            <a:lvl3pPr marL="1322388" indent="-228600" algn="l" rtl="0" eaLnBrk="0" fontAlgn="base" hangingPunct="0">
              <a:spcBef>
                <a:spcPct val="20000"/>
              </a:spcBef>
              <a:spcAft>
                <a:spcPct val="0"/>
              </a:spcAft>
              <a:buChar char="•"/>
              <a:defRPr sz="2400" kern="1200">
                <a:solidFill>
                  <a:schemeClr val="tx1"/>
                </a:solidFill>
                <a:latin typeface="+mn-lt"/>
                <a:ea typeface="宋体" panose="02010600030101010101" pitchFamily="2" charset="-122"/>
                <a:cs typeface="+mn-cs"/>
              </a:defRPr>
            </a:lvl3pPr>
            <a:lvl4pPr marL="1730375"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138363"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smtClean="0">
                <a:latin typeface="Cambria" panose="02040503050406030204" pitchFamily="18" charset="0"/>
              </a:rPr>
              <a:t>Dynamic black-box testing is testing </a:t>
            </a:r>
            <a:r>
              <a:rPr lang="en-US" altLang="zh-CN" dirty="0" smtClean="0">
                <a:solidFill>
                  <a:srgbClr val="FF0000"/>
                </a:solidFill>
                <a:latin typeface="Cambria" panose="02040503050406030204" pitchFamily="18" charset="0"/>
              </a:rPr>
              <a:t>without having an insight</a:t>
            </a:r>
            <a:r>
              <a:rPr lang="en-US" altLang="zh-CN" dirty="0" smtClean="0">
                <a:latin typeface="Cambria" panose="02040503050406030204" pitchFamily="18" charset="0"/>
              </a:rPr>
              <a:t> into the details of the underlying code.</a:t>
            </a:r>
          </a:p>
          <a:p>
            <a:pPr lvl="1">
              <a:lnSpc>
                <a:spcPct val="90000"/>
              </a:lnSpc>
            </a:pPr>
            <a:r>
              <a:rPr lang="en-US" altLang="zh-CN" dirty="0" smtClean="0">
                <a:latin typeface="Cambria" panose="02040503050406030204" pitchFamily="18" charset="0"/>
              </a:rPr>
              <a:t>Dynamic, because the program is </a:t>
            </a:r>
            <a:r>
              <a:rPr lang="en-US" altLang="zh-CN" dirty="0" smtClean="0">
                <a:solidFill>
                  <a:srgbClr val="FF0000"/>
                </a:solidFill>
                <a:latin typeface="Cambria" panose="02040503050406030204" pitchFamily="18" charset="0"/>
              </a:rPr>
              <a:t>running</a:t>
            </a:r>
          </a:p>
          <a:p>
            <a:pPr lvl="1">
              <a:lnSpc>
                <a:spcPct val="90000"/>
              </a:lnSpc>
            </a:pPr>
            <a:r>
              <a:rPr lang="en-US" altLang="zh-CN" dirty="0" smtClean="0">
                <a:latin typeface="Cambria" panose="02040503050406030204" pitchFamily="18" charset="0"/>
              </a:rPr>
              <a:t>Black-box, because testing is done without knowledge of how the program is implemented.</a:t>
            </a:r>
          </a:p>
          <a:p>
            <a:pPr>
              <a:lnSpc>
                <a:spcPct val="90000"/>
              </a:lnSpc>
            </a:pPr>
            <a:r>
              <a:rPr lang="en-US" altLang="zh-CN" dirty="0" smtClean="0">
                <a:latin typeface="Cambria" panose="02040503050406030204" pitchFamily="18" charset="0"/>
              </a:rPr>
              <a:t>Sometimes referred to as </a:t>
            </a:r>
            <a:r>
              <a:rPr lang="en-US" altLang="zh-CN" i="1" dirty="0" smtClean="0">
                <a:solidFill>
                  <a:srgbClr val="FF0000"/>
                </a:solidFill>
                <a:latin typeface="Cambria" panose="02040503050406030204" pitchFamily="18" charset="0"/>
              </a:rPr>
              <a:t>behavioral testing</a:t>
            </a:r>
            <a:r>
              <a:rPr lang="en-US" altLang="zh-CN" dirty="0" smtClean="0">
                <a:latin typeface="Cambria" panose="02040503050406030204" pitchFamily="18" charset="0"/>
              </a:rPr>
              <a:t>.</a:t>
            </a:r>
          </a:p>
          <a:p>
            <a:pPr>
              <a:lnSpc>
                <a:spcPct val="90000"/>
              </a:lnSpc>
            </a:pPr>
            <a:r>
              <a:rPr lang="en-US" altLang="zh-CN" dirty="0" smtClean="0">
                <a:latin typeface="Cambria" panose="02040503050406030204" pitchFamily="18" charset="0"/>
              </a:rPr>
              <a:t>Requires an executable program and a specification (or at least a user manual).</a:t>
            </a:r>
          </a:p>
          <a:p>
            <a:pPr>
              <a:lnSpc>
                <a:spcPct val="90000"/>
              </a:lnSpc>
            </a:pPr>
            <a:r>
              <a:rPr lang="en-US" altLang="zh-CN" dirty="0" smtClean="0">
                <a:latin typeface="Cambria" panose="02040503050406030204" pitchFamily="18" charset="0"/>
              </a:rPr>
              <a:t>Test cases are formulated as a set of pairs </a:t>
            </a:r>
          </a:p>
          <a:p>
            <a:pPr lvl="1">
              <a:lnSpc>
                <a:spcPct val="90000"/>
              </a:lnSpc>
            </a:pPr>
            <a:r>
              <a:rPr lang="en-US" altLang="zh-CN" dirty="0" smtClean="0">
                <a:latin typeface="Cambria" panose="02040503050406030204" pitchFamily="18" charset="0"/>
              </a:rPr>
              <a:t>E.g., (input, expected output)</a:t>
            </a:r>
            <a:endParaRPr lang="en-US" altLang="zh-CN" dirty="0">
              <a:latin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929520" y="1465920"/>
              <a:ext cx="7035480" cy="4820040"/>
            </p14:xfrm>
          </p:contentPart>
        </mc:Choice>
        <mc:Fallback xmlns="">
          <p:pic>
            <p:nvPicPr>
              <p:cNvPr id="2" name="墨迹 1"/>
              <p:cNvPicPr/>
              <p:nvPr/>
            </p:nvPicPr>
            <p:blipFill>
              <a:blip r:embed="rId5"/>
              <a:stretch>
                <a:fillRect/>
              </a:stretch>
            </p:blipFill>
            <p:spPr>
              <a:xfrm>
                <a:off x="925200" y="1455480"/>
                <a:ext cx="7045920" cy="4835520"/>
              </a:xfrm>
              <a:prstGeom prst="rect">
                <a:avLst/>
              </a:prstGeom>
            </p:spPr>
          </p:pic>
        </mc:Fallback>
      </mc:AlternateContent>
    </p:spTree>
    <p:extLst>
      <p:ext uri="{BB962C8B-B14F-4D97-AF65-F5344CB8AC3E}">
        <p14:creationId xmlns:p14="http://schemas.microsoft.com/office/powerpoint/2010/main" val="196760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fade">
                                      <p:cBhvr>
                                        <p:cTn id="3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6"/>
          <p:cNvSpPr>
            <a:spLocks noGrp="1" noChangeArrowheads="1"/>
          </p:cNvSpPr>
          <p:nvPr>
            <p:ph type="title"/>
          </p:nvPr>
        </p:nvSpPr>
        <p:spPr>
          <a:xfrm>
            <a:off x="2438400" y="152400"/>
            <a:ext cx="6705600" cy="838200"/>
          </a:xfrm>
        </p:spPr>
        <p:txBody>
          <a:bodyPr/>
          <a:lstStyle/>
          <a:p>
            <a:pPr eaLnBrk="1" hangingPunct="1"/>
            <a:r>
              <a:rPr lang="en-US" altLang="zh-CN" sz="3600" dirty="0" smtClean="0">
                <a:latin typeface="Cambria" panose="02040503050406030204" pitchFamily="18" charset="0"/>
              </a:rPr>
              <a:t>Design of Test Cases</a:t>
            </a:r>
            <a:endParaRPr lang="zh-CN" altLang="zh-CN" sz="2400" dirty="0" smtClean="0">
              <a:latin typeface="Cambria" panose="02040503050406030204" pitchFamily="18" charset="0"/>
            </a:endParaRPr>
          </a:p>
        </p:txBody>
      </p:sp>
      <p:pic>
        <p:nvPicPr>
          <p:cNvPr id="4098"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143000"/>
            <a:ext cx="6934200" cy="5200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墨迹 1"/>
              <p14:cNvContentPartPr/>
              <p14:nvPr/>
            </p14:nvContentPartPr>
            <p14:xfrm>
              <a:off x="263160" y="1654560"/>
              <a:ext cx="8472600" cy="2066040"/>
            </p14:xfrm>
          </p:contentPart>
        </mc:Choice>
        <mc:Fallback xmlns="">
          <p:pic>
            <p:nvPicPr>
              <p:cNvPr id="2" name="墨迹 1"/>
              <p:cNvPicPr/>
              <p:nvPr/>
            </p:nvPicPr>
            <p:blipFill>
              <a:blip r:embed="rId5"/>
              <a:stretch>
                <a:fillRect/>
              </a:stretch>
            </p:blipFill>
            <p:spPr>
              <a:xfrm>
                <a:off x="255960" y="1644840"/>
                <a:ext cx="8484480" cy="2078280"/>
              </a:xfrm>
              <a:prstGeom prst="rect">
                <a:avLst/>
              </a:prstGeom>
            </p:spPr>
          </p:pic>
        </mc:Fallback>
      </mc:AlternateContent>
    </p:spTree>
    <p:extLst>
      <p:ext uri="{BB962C8B-B14F-4D97-AF65-F5344CB8AC3E}">
        <p14:creationId xmlns:p14="http://schemas.microsoft.com/office/powerpoint/2010/main" val="59505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20070815模板</Template>
  <TotalTime>15990</TotalTime>
  <Words>3377</Words>
  <Application>Microsoft Office PowerPoint</Application>
  <PresentationFormat>全屏显示(4:3)</PresentationFormat>
  <Paragraphs>745</Paragraphs>
  <Slides>66</Slides>
  <Notes>63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8" baseType="lpstr">
      <vt:lpstr>Zapf Dingbats</vt:lpstr>
      <vt:lpstr>黑体</vt:lpstr>
      <vt:lpstr>华文新魏</vt:lpstr>
      <vt:lpstr>宋体</vt:lpstr>
      <vt:lpstr>Arial</vt:lpstr>
      <vt:lpstr>Cambria</vt:lpstr>
      <vt:lpstr>Courier New</vt:lpstr>
      <vt:lpstr>Symbol</vt:lpstr>
      <vt:lpstr>Times New Roman</vt:lpstr>
      <vt:lpstr>Wingdings</vt:lpstr>
      <vt:lpstr>1_自定义设计方案</vt:lpstr>
      <vt:lpstr>位图图像</vt:lpstr>
      <vt:lpstr>Software Quality Assurance and Testing Technology</vt:lpstr>
      <vt:lpstr>Rules</vt:lpstr>
      <vt:lpstr>How</vt:lpstr>
      <vt:lpstr>How</vt:lpstr>
      <vt:lpstr>Specification and Test Cases Review</vt:lpstr>
      <vt:lpstr>Design of Test Cases</vt:lpstr>
      <vt:lpstr>Design of Test Cases</vt:lpstr>
      <vt:lpstr>Design of Test Cases</vt:lpstr>
      <vt:lpstr>Design of Test Cases</vt:lpstr>
      <vt:lpstr>PowerPoint 演示文稿</vt:lpstr>
      <vt:lpstr>Black-box Testing</vt:lpstr>
      <vt:lpstr>Black-box Testing</vt:lpstr>
      <vt:lpstr>Black-box Testing</vt:lpstr>
      <vt:lpstr>Black-box Testing</vt:lpstr>
      <vt:lpstr>Black-box Testing</vt:lpstr>
      <vt:lpstr>Black-box Testing</vt:lpstr>
      <vt:lpstr>Black-box Testing</vt:lpstr>
      <vt:lpstr>Random Testing</vt:lpstr>
      <vt:lpstr>Adaptive Random Testing</vt:lpstr>
      <vt:lpstr>Adaptive Random Testing</vt:lpstr>
      <vt:lpstr>Black-box Testing</vt:lpstr>
      <vt:lpstr>Define equivalence partitions - or classes</vt:lpstr>
      <vt:lpstr>Data Testing QUIDELINES FOR CHOOSING EQUIVALENCE CLASSES</vt:lpstr>
      <vt:lpstr>Equivalence Partitioning 1</vt:lpstr>
      <vt:lpstr>Equivalence Partitioning 2</vt:lpstr>
      <vt:lpstr>Equivalence Classes</vt:lpstr>
      <vt:lpstr>Equivalence Classes Strategy </vt:lpstr>
      <vt:lpstr>Equivalence Partitioning Example 1</vt:lpstr>
      <vt:lpstr>Equivalence Partitioning Example 2</vt:lpstr>
      <vt:lpstr>Equivalence Partitioning 3</vt:lpstr>
      <vt:lpstr>Equivalence Partitioning Example 3</vt:lpstr>
      <vt:lpstr>Further Partitioning Possibilities</vt:lpstr>
      <vt:lpstr>PowerPoint 演示文稿</vt:lpstr>
      <vt:lpstr>Further Partitioning Possibilities</vt:lpstr>
      <vt:lpstr>Further Partitioning Possibilities</vt:lpstr>
      <vt:lpstr>Further Partitioning Possibilities</vt:lpstr>
      <vt:lpstr>Further Partitioning Possibilities</vt:lpstr>
      <vt:lpstr>Black-box Testing</vt:lpstr>
      <vt:lpstr>Black-Box testing  - Boundary Value Analysis (BVA)</vt:lpstr>
      <vt:lpstr>Boundary Values</vt:lpstr>
      <vt:lpstr>Guidelines for Identifying Boundary Values</vt:lpstr>
      <vt:lpstr>BVA Example 1</vt:lpstr>
      <vt:lpstr>BVA Example 2</vt:lpstr>
      <vt:lpstr>BVA Example 3</vt:lpstr>
      <vt:lpstr>Other types in Boundary</vt:lpstr>
      <vt:lpstr>Examples of possible boundary conditions</vt:lpstr>
      <vt:lpstr>Examples of possible boundary conditions</vt:lpstr>
      <vt:lpstr>Examples of possible boundary conditions</vt:lpstr>
      <vt:lpstr>Examples of possible boundary conditions</vt:lpstr>
      <vt:lpstr>Guidelines for choosing Equivalence classes For Data Testing</vt:lpstr>
      <vt:lpstr>Power-of-Two</vt:lpstr>
      <vt:lpstr>EXAMPLE: Powers-of-Two </vt:lpstr>
      <vt:lpstr>An Example: A flight simulator</vt:lpstr>
      <vt:lpstr>ASCII Table</vt:lpstr>
      <vt:lpstr>ASCII Encoding Always Produce  Sub-Boundary Conditions</vt:lpstr>
      <vt:lpstr>Text-box Field</vt:lpstr>
      <vt:lpstr>Black-box Testing</vt:lpstr>
      <vt:lpstr>Cause-Effect Analysis</vt:lpstr>
      <vt:lpstr>Cause-Effect Analysis Sample 1</vt:lpstr>
      <vt:lpstr>Cause-Effect Analysis </vt:lpstr>
      <vt:lpstr>Cause-Effect Analysis 2</vt:lpstr>
      <vt:lpstr>Cause-Effect Analysis Sample 3</vt:lpstr>
      <vt:lpstr>Cause-Effect Analysis 3</vt:lpstr>
      <vt:lpstr>C-E Analysis Process Steps</vt:lpstr>
      <vt:lpstr>Cause-Effect Analysis Sample 4</vt:lpstr>
      <vt:lpstr>To be continued… See you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ShoppingCHE</dc:creator>
  <cp:lastModifiedBy>提示</cp:lastModifiedBy>
  <cp:revision>2640</cp:revision>
  <cp:lastPrinted>1601-01-01T00:00:00Z</cp:lastPrinted>
  <dcterms:created xsi:type="dcterms:W3CDTF">1601-01-01T00:00:00Z</dcterms:created>
  <dcterms:modified xsi:type="dcterms:W3CDTF">2022-03-28T04:10:38Z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